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329" r:id="rId6"/>
    <p:sldId id="260" r:id="rId7"/>
    <p:sldId id="261" r:id="rId8"/>
    <p:sldId id="262" r:id="rId9"/>
    <p:sldId id="321" r:id="rId10"/>
    <p:sldId id="322" r:id="rId11"/>
    <p:sldId id="323" r:id="rId12"/>
    <p:sldId id="263" r:id="rId13"/>
    <p:sldId id="324" r:id="rId14"/>
    <p:sldId id="325" r:id="rId15"/>
    <p:sldId id="32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327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28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>
      <p:cViewPr varScale="1">
        <p:scale>
          <a:sx n="86" d="100"/>
          <a:sy n="86" d="100"/>
        </p:scale>
        <p:origin x="117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00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4492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0548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44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051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638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7555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004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4800" y="1429511"/>
            <a:ext cx="8534400" cy="70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1CB85-D41B-4C5D-8CE1-A959A352959F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B806-0458-47F3-887D-4EC8BE2E5062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20AD-3353-47D6-94CB-7552B1F444A7}" type="datetime1">
              <a:rPr lang="en-US" smtClean="0"/>
              <a:t>9/16/2021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A31AF-974C-48A7-9538-53403CBFED8E}" type="datetime1">
              <a:rPr lang="en-US" smtClean="0"/>
              <a:t>9/16/2021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13F2-F697-475F-B42C-78FAE3BD6F32}" type="datetime1">
              <a:rPr lang="en-US" smtClean="0"/>
              <a:t>9/16/2021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7414" y="601726"/>
            <a:ext cx="6729171" cy="58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399" y="1328642"/>
            <a:ext cx="8077200" cy="1983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64912-DCC6-45F8-9308-A5F7F17DD267}" type="datetime1">
              <a:rPr lang="en-US" smtClean="0"/>
              <a:t>9/16/2021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mkhuram.shahzad@seecs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579" y="1118596"/>
            <a:ext cx="5695950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dirty="0">
                <a:latin typeface="Times New Roman"/>
                <a:cs typeface="Times New Roman"/>
              </a:rPr>
              <a:t>CS2</a:t>
            </a:r>
            <a:r>
              <a:rPr sz="4400" spc="5" dirty="0">
                <a:latin typeface="Times New Roman"/>
                <a:cs typeface="Times New Roman"/>
              </a:rPr>
              <a:t>1</a:t>
            </a:r>
            <a:r>
              <a:rPr sz="4400" dirty="0">
                <a:latin typeface="Times New Roman"/>
                <a:cs typeface="Times New Roman"/>
              </a:rPr>
              <a:t>2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–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Obj</a:t>
            </a:r>
            <a:r>
              <a:rPr sz="4400" spc="10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ct</a:t>
            </a:r>
            <a:r>
              <a:rPr sz="4400" spc="-3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Orie</a:t>
            </a:r>
            <a:r>
              <a:rPr sz="4400" spc="10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ted</a:t>
            </a:r>
          </a:p>
          <a:p>
            <a:pPr algn="ctr">
              <a:lnSpc>
                <a:spcPts val="5260"/>
              </a:lnSpc>
            </a:pPr>
            <a:r>
              <a:rPr sz="4400" dirty="0">
                <a:latin typeface="Times New Roman"/>
                <a:cs typeface="Times New Roman"/>
              </a:rPr>
              <a:t>Program</a:t>
            </a:r>
            <a:r>
              <a:rPr sz="4400" spc="-20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9156" y="3624061"/>
            <a:ext cx="280479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825"/>
              </a:lnSpc>
            </a:pPr>
            <a:r>
              <a:rPr lang="en-US" sz="3200" dirty="0" smtClean="0">
                <a:latin typeface="Times New Roman"/>
                <a:cs typeface="Times New Roman"/>
              </a:rPr>
              <a:t>Introduction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1335"/>
            <a:ext cx="9143999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" y="45719"/>
            <a:ext cx="9136380" cy="132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" y="178307"/>
            <a:ext cx="9136380" cy="0"/>
          </a:xfrm>
          <a:custGeom>
            <a:avLst/>
            <a:gdLst/>
            <a:ahLst/>
            <a:cxnLst/>
            <a:rect l="l" t="t" r="r" b="b"/>
            <a:pathLst>
              <a:path w="9136380">
                <a:moveTo>
                  <a:pt x="0" y="0"/>
                </a:moveTo>
                <a:lnTo>
                  <a:pt x="9136379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" y="45719"/>
            <a:ext cx="9136380" cy="132715"/>
          </a:xfrm>
          <a:custGeom>
            <a:avLst/>
            <a:gdLst/>
            <a:ahLst/>
            <a:cxnLst/>
            <a:rect l="l" t="t" r="r" b="b"/>
            <a:pathLst>
              <a:path w="9136380" h="132715">
                <a:moveTo>
                  <a:pt x="9136380" y="0"/>
                </a:moveTo>
                <a:lnTo>
                  <a:pt x="0" y="0"/>
                </a:lnTo>
                <a:lnTo>
                  <a:pt x="0" y="13258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1723578" y="4724400"/>
            <a:ext cx="5695949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825"/>
              </a:lnSpc>
            </a:pPr>
            <a:r>
              <a:rPr lang="en-US" sz="3200" dirty="0" err="1" smtClean="0">
                <a:latin typeface="Times New Roman"/>
                <a:cs typeface="Times New Roman"/>
              </a:rPr>
              <a:t>Dr</a:t>
            </a:r>
            <a:r>
              <a:rPr lang="en-US" sz="3200" dirty="0" smtClean="0">
                <a:latin typeface="Times New Roman"/>
                <a:cs typeface="Times New Roman"/>
              </a:rPr>
              <a:t> Khuram Shazhad</a:t>
            </a:r>
          </a:p>
          <a:p>
            <a:pPr marL="12700" algn="ctr">
              <a:lnSpc>
                <a:spcPts val="3825"/>
              </a:lnSpc>
            </a:pPr>
            <a:r>
              <a:rPr lang="en-US" sz="3200" dirty="0" smtClean="0">
                <a:latin typeface="Times New Roman"/>
                <a:cs typeface="Times New Roman"/>
                <a:hlinkClick r:id="rId7"/>
              </a:rPr>
              <a:t>mkhuram.shahzad@seecs.edu.pk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en-US" sz="3200" dirty="0" smtClean="0">
                <a:latin typeface="Times New Roman"/>
                <a:cs typeface="Times New Roman"/>
              </a:rPr>
              <a:t>Office: A-308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1124" y="231731"/>
            <a:ext cx="4648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latin typeface="Times New Roman"/>
                <a:cs typeface="Times New Roman"/>
              </a:rPr>
              <a:t>SEECS/NUST Etiquettes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1307637"/>
            <a:ext cx="7878571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0" dirty="0" smtClean="0">
                <a:latin typeface="Times New Roman"/>
                <a:cs typeface="Times New Roman"/>
              </a:rPr>
              <a:t>It is far better to fail than to </a:t>
            </a:r>
            <a:r>
              <a:rPr lang="en-US" sz="3200" b="1" spc="-10" dirty="0" smtClean="0">
                <a:latin typeface="Times New Roman"/>
                <a:cs typeface="Times New Roman"/>
              </a:rPr>
              <a:t>Cheat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0" dirty="0" smtClean="0">
                <a:latin typeface="Times New Roman"/>
                <a:cs typeface="Times New Roman"/>
              </a:rPr>
              <a:t>Plagiarism is strictly </a:t>
            </a:r>
            <a:r>
              <a:rPr lang="en-US" sz="3200" b="1" spc="-10" dirty="0" smtClean="0">
                <a:latin typeface="Times New Roman"/>
                <a:cs typeface="Times New Roman"/>
              </a:rPr>
              <a:t>Prohibited</a:t>
            </a:r>
            <a:endParaRPr lang="en-US" sz="3200" b="1" spc="-1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0" dirty="0" smtClean="0">
                <a:latin typeface="Times New Roman"/>
                <a:cs typeface="Times New Roman"/>
              </a:rPr>
              <a:t>Required Class attendance is </a:t>
            </a:r>
            <a:r>
              <a:rPr lang="en-US" sz="3200" b="1" spc="-10" dirty="0" smtClean="0">
                <a:latin typeface="Times New Roman"/>
                <a:cs typeface="Times New Roman"/>
              </a:rPr>
              <a:t>75%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0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223296"/>
            <a:ext cx="533400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latin typeface="Times New Roman"/>
                <a:cs typeface="Times New Roman"/>
              </a:rPr>
              <a:t>Consultation Hours/Location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074545"/>
            <a:ext cx="761746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5459" algn="ctr">
              <a:lnSpc>
                <a:spcPct val="100000"/>
              </a:lnSpc>
              <a:buClr>
                <a:srgbClr val="FF0000"/>
              </a:buClr>
              <a:tabLst>
                <a:tab pos="356235" algn="l"/>
              </a:tabLst>
            </a:pPr>
            <a:r>
              <a:rPr lang="en-US" sz="3200" b="1" spc="-10" dirty="0" smtClean="0">
                <a:latin typeface="Times New Roman"/>
                <a:cs typeface="Times New Roman"/>
              </a:rPr>
              <a:t>Thursday: </a:t>
            </a:r>
            <a:r>
              <a:rPr lang="en-US" sz="3200" b="1" spc="-10" dirty="0">
                <a:latin typeface="Times New Roman"/>
                <a:cs typeface="Times New Roman"/>
              </a:rPr>
              <a:t>11 am – 01pm</a:t>
            </a:r>
          </a:p>
          <a:p>
            <a:pPr marL="12700" marR="505459" algn="ctr">
              <a:lnSpc>
                <a:spcPct val="100000"/>
              </a:lnSpc>
              <a:buClr>
                <a:srgbClr val="FF0000"/>
              </a:buClr>
              <a:tabLst>
                <a:tab pos="356235" algn="l"/>
              </a:tabLst>
            </a:pPr>
            <a:r>
              <a:rPr lang="en-US" sz="3200" spc="-10" dirty="0">
                <a:latin typeface="Times New Roman"/>
                <a:cs typeface="Times New Roman"/>
              </a:rPr>
              <a:t>(Any other day – By appointment only)</a:t>
            </a:r>
          </a:p>
          <a:p>
            <a:pPr marL="12700" marR="505459" algn="ctr">
              <a:lnSpc>
                <a:spcPct val="100000"/>
              </a:lnSpc>
              <a:buClr>
                <a:srgbClr val="FF0000"/>
              </a:buClr>
              <a:tabLst>
                <a:tab pos="356235" algn="l"/>
              </a:tabLst>
            </a:pPr>
            <a:endParaRPr lang="en-US" sz="3200" spc="-10" dirty="0">
              <a:latin typeface="Times New Roman"/>
              <a:cs typeface="Times New Roman"/>
            </a:endParaRPr>
          </a:p>
          <a:p>
            <a:pPr marL="12700" marR="505459" algn="ctr">
              <a:lnSpc>
                <a:spcPct val="100000"/>
              </a:lnSpc>
              <a:buClr>
                <a:srgbClr val="FF0000"/>
              </a:buClr>
              <a:tabLst>
                <a:tab pos="356235" algn="l"/>
              </a:tabLst>
            </a:pPr>
            <a:endParaRPr lang="en-US" sz="3200" spc="-10" dirty="0">
              <a:latin typeface="Times New Roman"/>
              <a:cs typeface="Times New Roman"/>
            </a:endParaRPr>
          </a:p>
          <a:p>
            <a:pPr marL="12700" marR="505459" algn="ctr">
              <a:lnSpc>
                <a:spcPct val="100000"/>
              </a:lnSpc>
              <a:buClr>
                <a:srgbClr val="FF0000"/>
              </a:buClr>
              <a:tabLst>
                <a:tab pos="356235" algn="l"/>
              </a:tabLst>
            </a:pPr>
            <a:r>
              <a:rPr lang="en-US" sz="3200" b="1" spc="-10" dirty="0">
                <a:latin typeface="Times New Roman"/>
                <a:cs typeface="Times New Roman"/>
              </a:rPr>
              <a:t>Office: Room </a:t>
            </a:r>
            <a:r>
              <a:rPr lang="en-US" sz="3200" b="1" spc="-10" dirty="0" smtClean="0">
                <a:latin typeface="Times New Roman"/>
                <a:cs typeface="Times New Roman"/>
              </a:rPr>
              <a:t>A308, </a:t>
            </a:r>
            <a:r>
              <a:rPr lang="en-US" sz="3200" b="1" spc="-10" dirty="0">
                <a:latin typeface="Times New Roman"/>
                <a:cs typeface="Times New Roman"/>
              </a:rPr>
              <a:t>2nd Floor</a:t>
            </a:r>
            <a:br>
              <a:rPr lang="en-US" sz="3200" b="1" spc="-10" dirty="0">
                <a:latin typeface="Times New Roman"/>
                <a:cs typeface="Times New Roman"/>
              </a:rPr>
            </a:br>
            <a:r>
              <a:rPr lang="en-US" sz="3200" b="1" spc="-10" dirty="0">
                <a:latin typeface="Times New Roman"/>
                <a:cs typeface="Times New Roman"/>
              </a:rPr>
              <a:t>   </a:t>
            </a:r>
            <a:r>
              <a:rPr lang="en-US" sz="3200" b="1" spc="-10" dirty="0" smtClean="0">
                <a:latin typeface="Times New Roman"/>
                <a:cs typeface="Times New Roman"/>
              </a:rPr>
              <a:t>SEECS Faculty Block</a:t>
            </a:r>
            <a:endParaRPr sz="3200" b="1" spc="-1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732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5548" y="2272184"/>
            <a:ext cx="5695950" cy="125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dirty="0">
                <a:latin typeface="Times New Roman"/>
                <a:cs typeface="Times New Roman"/>
              </a:rPr>
              <a:t>CS2</a:t>
            </a:r>
            <a:r>
              <a:rPr sz="4400" spc="5" dirty="0">
                <a:latin typeface="Times New Roman"/>
                <a:cs typeface="Times New Roman"/>
              </a:rPr>
              <a:t>1</a:t>
            </a:r>
            <a:r>
              <a:rPr sz="4400" dirty="0">
                <a:latin typeface="Times New Roman"/>
                <a:cs typeface="Times New Roman"/>
              </a:rPr>
              <a:t>2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–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Obj</a:t>
            </a:r>
            <a:r>
              <a:rPr sz="4400" spc="10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ct</a:t>
            </a:r>
            <a:r>
              <a:rPr sz="4400" spc="-3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Orie</a:t>
            </a:r>
            <a:r>
              <a:rPr sz="4400" spc="10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ted</a:t>
            </a: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400" dirty="0">
                <a:latin typeface="Times New Roman"/>
                <a:cs typeface="Times New Roman"/>
              </a:rPr>
              <a:t>Program</a:t>
            </a:r>
            <a:r>
              <a:rPr sz="4400" spc="-20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0" y="4570843"/>
            <a:ext cx="3048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Intro.</a:t>
            </a:r>
            <a:r>
              <a:rPr sz="3200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to </a:t>
            </a:r>
            <a:r>
              <a:rPr lang="en-US" sz="3200" dirty="0" smtClean="0">
                <a:solidFill>
                  <a:srgbClr val="888888"/>
                </a:solidFill>
                <a:latin typeface="Times New Roman"/>
                <a:cs typeface="Times New Roman"/>
              </a:rPr>
              <a:t>Objects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1335"/>
            <a:ext cx="9143999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" y="45719"/>
            <a:ext cx="9136380" cy="132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" y="178307"/>
            <a:ext cx="9136380" cy="0"/>
          </a:xfrm>
          <a:custGeom>
            <a:avLst/>
            <a:gdLst/>
            <a:ahLst/>
            <a:cxnLst/>
            <a:rect l="l" t="t" r="r" b="b"/>
            <a:pathLst>
              <a:path w="9136380">
                <a:moveTo>
                  <a:pt x="0" y="0"/>
                </a:moveTo>
                <a:lnTo>
                  <a:pt x="9136379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" y="45719"/>
            <a:ext cx="9136380" cy="132715"/>
          </a:xfrm>
          <a:custGeom>
            <a:avLst/>
            <a:gdLst/>
            <a:ahLst/>
            <a:cxnLst/>
            <a:rect l="l" t="t" r="r" b="b"/>
            <a:pathLst>
              <a:path w="9136380" h="132715">
                <a:moveTo>
                  <a:pt x="9136380" y="0"/>
                </a:moveTo>
                <a:lnTo>
                  <a:pt x="0" y="0"/>
                </a:lnTo>
                <a:lnTo>
                  <a:pt x="0" y="13258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223296"/>
            <a:ext cx="533400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600" dirty="0" smtClean="0">
                <a:latin typeface="Times New Roman"/>
                <a:cs typeface="Times New Roman"/>
              </a:rPr>
              <a:t>At the end of the day…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873339"/>
            <a:ext cx="4438650" cy="361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bject 2"/>
          <p:cNvSpPr txBox="1"/>
          <p:nvPr/>
        </p:nvSpPr>
        <p:spPr>
          <a:xfrm>
            <a:off x="1676400" y="5562600"/>
            <a:ext cx="6248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600" dirty="0" smtClean="0">
                <a:latin typeface="Times New Roman"/>
                <a:cs typeface="Times New Roman"/>
              </a:rPr>
              <a:t>But binary is hard (for humans) to work with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219200" y="1192129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Computers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just manipulate 0’s and 1’s</a:t>
            </a:r>
          </a:p>
        </p:txBody>
      </p:sp>
    </p:spTree>
    <p:extLst>
      <p:ext uri="{BB962C8B-B14F-4D97-AF65-F5344CB8AC3E}">
        <p14:creationId xmlns:p14="http://schemas.microsoft.com/office/powerpoint/2010/main" val="1841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223296"/>
            <a:ext cx="6934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600" dirty="0" smtClean="0">
                <a:latin typeface="Times New Roman"/>
                <a:cs typeface="Times New Roman"/>
              </a:rPr>
              <a:t>Towards a higher level of abstraction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01348"/>
              </p:ext>
            </p:extLst>
          </p:nvPr>
        </p:nvGraphicFramePr>
        <p:xfrm>
          <a:off x="4800600" y="1103319"/>
          <a:ext cx="434775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Declarative languages (Haskell, Prolog...) 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OO languages (C++, Java, Python...) 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Procedural languages (C, Fortran, COBOL...)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Assembly languages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Binary code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476372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223296"/>
            <a:ext cx="6934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600" dirty="0" smtClean="0">
                <a:latin typeface="Times New Roman"/>
                <a:cs typeface="Times New Roman"/>
              </a:rPr>
              <a:t>There are always trade-offs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535940" y="1697203"/>
            <a:ext cx="7902575" cy="477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US" sz="3200" b="1" spc="-5" dirty="0" smtClean="0">
                <a:latin typeface="Calibri"/>
                <a:cs typeface="Calibri"/>
              </a:rPr>
              <a:t>High-level languages</a:t>
            </a:r>
            <a:endParaRPr sz="3200" b="1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20" dirty="0" smtClean="0">
                <a:latin typeface="Calibri"/>
                <a:cs typeface="Calibri"/>
              </a:rPr>
              <a:t>Simpler to write &amp; understand</a:t>
            </a:r>
            <a:endParaRPr sz="28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15" dirty="0" smtClean="0">
                <a:latin typeface="Calibri"/>
                <a:cs typeface="Calibri"/>
              </a:rPr>
              <a:t>More library support, data structures</a:t>
            </a:r>
          </a:p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6920" algn="l"/>
              </a:tabLst>
            </a:pP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en-US" sz="3200" b="1" spc="-5" dirty="0" smtClean="0">
                <a:cs typeface="Calibri"/>
              </a:rPr>
              <a:t>Low-level </a:t>
            </a:r>
            <a:r>
              <a:rPr lang="en-US" sz="3200" b="1" spc="-5" dirty="0">
                <a:cs typeface="Calibri"/>
              </a:rPr>
              <a:t>languages</a:t>
            </a:r>
            <a:endParaRPr lang="en-US" sz="3200" b="1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20" dirty="0" smtClean="0">
                <a:cs typeface="Calibri"/>
              </a:rPr>
              <a:t>Closer to hardware</a:t>
            </a:r>
            <a:endParaRPr lang="en-US" sz="28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15" dirty="0">
                <a:cs typeface="Calibri"/>
              </a:rPr>
              <a:t>More </a:t>
            </a:r>
            <a:r>
              <a:rPr lang="en-US" sz="2800" spc="-15" dirty="0" smtClean="0">
                <a:cs typeface="Calibri"/>
              </a:rPr>
              <a:t>efficient</a:t>
            </a:r>
            <a:endParaRPr lang="en-US" sz="28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6235" algn="l"/>
              </a:tabLst>
            </a:pPr>
            <a:endParaRPr lang="en-US" sz="3200" spc="-5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6235" algn="l"/>
              </a:tabLst>
            </a:pPr>
            <a:r>
              <a:rPr lang="en-US" sz="3200" spc="-5" dirty="0" smtClean="0">
                <a:latin typeface="Calibri"/>
                <a:cs typeface="Calibri"/>
              </a:rPr>
              <a:t>What about C++?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3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52" rIns="0" bIns="0" rtlCol="0">
            <a:spAutoFit/>
          </a:bodyPr>
          <a:lstStyle/>
          <a:p>
            <a:pPr marL="141605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Progr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mmi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Para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igm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2510" y="2667761"/>
            <a:ext cx="3368040" cy="2392680"/>
          </a:xfrm>
          <a:custGeom>
            <a:avLst/>
            <a:gdLst/>
            <a:ahLst/>
            <a:cxnLst/>
            <a:rect l="l" t="t" r="r" b="b"/>
            <a:pathLst>
              <a:path w="3368040" h="2392679">
                <a:moveTo>
                  <a:pt x="2969260" y="0"/>
                </a:moveTo>
                <a:lnTo>
                  <a:pt x="398780" y="0"/>
                </a:lnTo>
                <a:lnTo>
                  <a:pt x="366075" y="1322"/>
                </a:lnTo>
                <a:lnTo>
                  <a:pt x="302951" y="11590"/>
                </a:lnTo>
                <a:lnTo>
                  <a:pt x="243560" y="31341"/>
                </a:lnTo>
                <a:lnTo>
                  <a:pt x="188723" y="59751"/>
                </a:lnTo>
                <a:lnTo>
                  <a:pt x="139262" y="96000"/>
                </a:lnTo>
                <a:lnTo>
                  <a:pt x="95996" y="139267"/>
                </a:lnTo>
                <a:lnTo>
                  <a:pt x="59748" y="188729"/>
                </a:lnTo>
                <a:lnTo>
                  <a:pt x="31339" y="243566"/>
                </a:lnTo>
                <a:lnTo>
                  <a:pt x="11590" y="302955"/>
                </a:lnTo>
                <a:lnTo>
                  <a:pt x="1322" y="366076"/>
                </a:lnTo>
                <a:lnTo>
                  <a:pt x="0" y="398779"/>
                </a:lnTo>
                <a:lnTo>
                  <a:pt x="0" y="1993900"/>
                </a:lnTo>
                <a:lnTo>
                  <a:pt x="5219" y="2058578"/>
                </a:lnTo>
                <a:lnTo>
                  <a:pt x="20330" y="2119936"/>
                </a:lnTo>
                <a:lnTo>
                  <a:pt x="44512" y="2177152"/>
                </a:lnTo>
                <a:lnTo>
                  <a:pt x="76944" y="2229404"/>
                </a:lnTo>
                <a:lnTo>
                  <a:pt x="116803" y="2275871"/>
                </a:lnTo>
                <a:lnTo>
                  <a:pt x="163269" y="2315732"/>
                </a:lnTo>
                <a:lnTo>
                  <a:pt x="215521" y="2348164"/>
                </a:lnTo>
                <a:lnTo>
                  <a:pt x="272738" y="2372347"/>
                </a:lnTo>
                <a:lnTo>
                  <a:pt x="334098" y="2387460"/>
                </a:lnTo>
                <a:lnTo>
                  <a:pt x="398780" y="2392680"/>
                </a:lnTo>
                <a:lnTo>
                  <a:pt x="2969260" y="2392680"/>
                </a:lnTo>
                <a:lnTo>
                  <a:pt x="3033938" y="2387460"/>
                </a:lnTo>
                <a:lnTo>
                  <a:pt x="3095296" y="2372347"/>
                </a:lnTo>
                <a:lnTo>
                  <a:pt x="3152512" y="2348164"/>
                </a:lnTo>
                <a:lnTo>
                  <a:pt x="3204764" y="2315732"/>
                </a:lnTo>
                <a:lnTo>
                  <a:pt x="3251231" y="2275871"/>
                </a:lnTo>
                <a:lnTo>
                  <a:pt x="3291092" y="2229404"/>
                </a:lnTo>
                <a:lnTo>
                  <a:pt x="3323524" y="2177152"/>
                </a:lnTo>
                <a:lnTo>
                  <a:pt x="3347707" y="2119936"/>
                </a:lnTo>
                <a:lnTo>
                  <a:pt x="3362820" y="2058578"/>
                </a:lnTo>
                <a:lnTo>
                  <a:pt x="3368040" y="1993900"/>
                </a:lnTo>
                <a:lnTo>
                  <a:pt x="3368040" y="398779"/>
                </a:lnTo>
                <a:lnTo>
                  <a:pt x="3362820" y="334101"/>
                </a:lnTo>
                <a:lnTo>
                  <a:pt x="3347707" y="272743"/>
                </a:lnTo>
                <a:lnTo>
                  <a:pt x="3323524" y="215527"/>
                </a:lnTo>
                <a:lnTo>
                  <a:pt x="3291092" y="163275"/>
                </a:lnTo>
                <a:lnTo>
                  <a:pt x="3251231" y="116808"/>
                </a:lnTo>
                <a:lnTo>
                  <a:pt x="3204764" y="76947"/>
                </a:lnTo>
                <a:lnTo>
                  <a:pt x="3152512" y="44515"/>
                </a:lnTo>
                <a:lnTo>
                  <a:pt x="3095296" y="20332"/>
                </a:lnTo>
                <a:lnTo>
                  <a:pt x="3033938" y="5219"/>
                </a:lnTo>
                <a:lnTo>
                  <a:pt x="29692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2510" y="2667761"/>
            <a:ext cx="3368040" cy="2392680"/>
          </a:xfrm>
          <a:custGeom>
            <a:avLst/>
            <a:gdLst/>
            <a:ahLst/>
            <a:cxnLst/>
            <a:rect l="l" t="t" r="r" b="b"/>
            <a:pathLst>
              <a:path w="3368040" h="2392679">
                <a:moveTo>
                  <a:pt x="0" y="398779"/>
                </a:moveTo>
                <a:lnTo>
                  <a:pt x="5219" y="334101"/>
                </a:lnTo>
                <a:lnTo>
                  <a:pt x="20330" y="272743"/>
                </a:lnTo>
                <a:lnTo>
                  <a:pt x="44512" y="215527"/>
                </a:lnTo>
                <a:lnTo>
                  <a:pt x="76944" y="163275"/>
                </a:lnTo>
                <a:lnTo>
                  <a:pt x="116803" y="116808"/>
                </a:lnTo>
                <a:lnTo>
                  <a:pt x="163269" y="76947"/>
                </a:lnTo>
                <a:lnTo>
                  <a:pt x="215521" y="44515"/>
                </a:lnTo>
                <a:lnTo>
                  <a:pt x="272738" y="20332"/>
                </a:lnTo>
                <a:lnTo>
                  <a:pt x="334098" y="5219"/>
                </a:lnTo>
                <a:lnTo>
                  <a:pt x="398780" y="0"/>
                </a:lnTo>
                <a:lnTo>
                  <a:pt x="2969260" y="0"/>
                </a:lnTo>
                <a:lnTo>
                  <a:pt x="3033938" y="5219"/>
                </a:lnTo>
                <a:lnTo>
                  <a:pt x="3095296" y="20332"/>
                </a:lnTo>
                <a:lnTo>
                  <a:pt x="3152512" y="44515"/>
                </a:lnTo>
                <a:lnTo>
                  <a:pt x="3204764" y="76947"/>
                </a:lnTo>
                <a:lnTo>
                  <a:pt x="3251231" y="116808"/>
                </a:lnTo>
                <a:lnTo>
                  <a:pt x="3291092" y="163275"/>
                </a:lnTo>
                <a:lnTo>
                  <a:pt x="3323524" y="215527"/>
                </a:lnTo>
                <a:lnTo>
                  <a:pt x="3347707" y="272743"/>
                </a:lnTo>
                <a:lnTo>
                  <a:pt x="3362820" y="334101"/>
                </a:lnTo>
                <a:lnTo>
                  <a:pt x="3368040" y="398779"/>
                </a:lnTo>
                <a:lnTo>
                  <a:pt x="3368040" y="1993900"/>
                </a:lnTo>
                <a:lnTo>
                  <a:pt x="3362820" y="2058578"/>
                </a:lnTo>
                <a:lnTo>
                  <a:pt x="3347707" y="2119936"/>
                </a:lnTo>
                <a:lnTo>
                  <a:pt x="3323524" y="2177152"/>
                </a:lnTo>
                <a:lnTo>
                  <a:pt x="3291092" y="2229404"/>
                </a:lnTo>
                <a:lnTo>
                  <a:pt x="3251231" y="2275871"/>
                </a:lnTo>
                <a:lnTo>
                  <a:pt x="3204764" y="2315732"/>
                </a:lnTo>
                <a:lnTo>
                  <a:pt x="3152512" y="2348164"/>
                </a:lnTo>
                <a:lnTo>
                  <a:pt x="3095296" y="2372347"/>
                </a:lnTo>
                <a:lnTo>
                  <a:pt x="3033938" y="2387460"/>
                </a:lnTo>
                <a:lnTo>
                  <a:pt x="2969260" y="2392680"/>
                </a:lnTo>
                <a:lnTo>
                  <a:pt x="398780" y="2392680"/>
                </a:lnTo>
                <a:lnTo>
                  <a:pt x="334098" y="2387460"/>
                </a:lnTo>
                <a:lnTo>
                  <a:pt x="272738" y="2372347"/>
                </a:lnTo>
                <a:lnTo>
                  <a:pt x="215521" y="2348164"/>
                </a:lnTo>
                <a:lnTo>
                  <a:pt x="163269" y="2315732"/>
                </a:lnTo>
                <a:lnTo>
                  <a:pt x="116803" y="2275871"/>
                </a:lnTo>
                <a:lnTo>
                  <a:pt x="76944" y="2229404"/>
                </a:lnTo>
                <a:lnTo>
                  <a:pt x="44512" y="2177152"/>
                </a:lnTo>
                <a:lnTo>
                  <a:pt x="20330" y="2119936"/>
                </a:lnTo>
                <a:lnTo>
                  <a:pt x="5219" y="2058578"/>
                </a:lnTo>
                <a:lnTo>
                  <a:pt x="0" y="1993900"/>
                </a:lnTo>
                <a:lnTo>
                  <a:pt x="0" y="398779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0319" y="2750439"/>
            <a:ext cx="2851150" cy="225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2540" algn="ctr">
              <a:lnSpc>
                <a:spcPct val="91700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ammi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ov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ides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olution(p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am)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 a 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eal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orl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oblem usin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pu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tional m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dels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0935" y="2007105"/>
            <a:ext cx="2802890" cy="638810"/>
          </a:xfrm>
          <a:custGeom>
            <a:avLst/>
            <a:gdLst/>
            <a:ahLst/>
            <a:cxnLst/>
            <a:rect l="l" t="t" r="r" b="b"/>
            <a:pathLst>
              <a:path w="2802890" h="638810">
                <a:moveTo>
                  <a:pt x="0" y="638685"/>
                </a:moveTo>
                <a:lnTo>
                  <a:pt x="104526" y="527791"/>
                </a:lnTo>
                <a:lnTo>
                  <a:pt x="215878" y="427323"/>
                </a:lnTo>
                <a:lnTo>
                  <a:pt x="333382" y="337327"/>
                </a:lnTo>
                <a:lnTo>
                  <a:pt x="456364" y="257850"/>
                </a:lnTo>
                <a:lnTo>
                  <a:pt x="584150" y="188940"/>
                </a:lnTo>
                <a:lnTo>
                  <a:pt x="716065" y="130643"/>
                </a:lnTo>
                <a:lnTo>
                  <a:pt x="851436" y="83006"/>
                </a:lnTo>
                <a:lnTo>
                  <a:pt x="989588" y="46076"/>
                </a:lnTo>
                <a:lnTo>
                  <a:pt x="1129847" y="19901"/>
                </a:lnTo>
                <a:lnTo>
                  <a:pt x="1271539" y="4526"/>
                </a:lnTo>
                <a:lnTo>
                  <a:pt x="1413991" y="0"/>
                </a:lnTo>
                <a:lnTo>
                  <a:pt x="1556528" y="6368"/>
                </a:lnTo>
                <a:lnTo>
                  <a:pt x="1698475" y="23678"/>
                </a:lnTo>
                <a:lnTo>
                  <a:pt x="1839160" y="51978"/>
                </a:lnTo>
                <a:lnTo>
                  <a:pt x="1977907" y="91313"/>
                </a:lnTo>
                <a:lnTo>
                  <a:pt x="2114044" y="141731"/>
                </a:lnTo>
                <a:lnTo>
                  <a:pt x="2246894" y="203278"/>
                </a:lnTo>
                <a:lnTo>
                  <a:pt x="2375786" y="276003"/>
                </a:lnTo>
                <a:lnTo>
                  <a:pt x="2500043" y="359951"/>
                </a:lnTo>
                <a:lnTo>
                  <a:pt x="2618993" y="455170"/>
                </a:lnTo>
                <a:lnTo>
                  <a:pt x="2648150" y="481064"/>
                </a:lnTo>
                <a:lnTo>
                  <a:pt x="2676747" y="507539"/>
                </a:lnTo>
                <a:lnTo>
                  <a:pt x="2704775" y="534591"/>
                </a:lnTo>
                <a:lnTo>
                  <a:pt x="2732224" y="562218"/>
                </a:lnTo>
                <a:lnTo>
                  <a:pt x="2759082" y="590419"/>
                </a:lnTo>
                <a:lnTo>
                  <a:pt x="2785341" y="619189"/>
                </a:lnTo>
                <a:lnTo>
                  <a:pt x="2793959" y="628905"/>
                </a:lnTo>
                <a:lnTo>
                  <a:pt x="2802509" y="638685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4973" y="2667761"/>
            <a:ext cx="3368040" cy="2392680"/>
          </a:xfrm>
          <a:custGeom>
            <a:avLst/>
            <a:gdLst/>
            <a:ahLst/>
            <a:cxnLst/>
            <a:rect l="l" t="t" r="r" b="b"/>
            <a:pathLst>
              <a:path w="3368040" h="2392679">
                <a:moveTo>
                  <a:pt x="2969259" y="0"/>
                </a:moveTo>
                <a:lnTo>
                  <a:pt x="398779" y="0"/>
                </a:lnTo>
                <a:lnTo>
                  <a:pt x="366076" y="1322"/>
                </a:lnTo>
                <a:lnTo>
                  <a:pt x="302955" y="11590"/>
                </a:lnTo>
                <a:lnTo>
                  <a:pt x="243566" y="31341"/>
                </a:lnTo>
                <a:lnTo>
                  <a:pt x="188729" y="59751"/>
                </a:lnTo>
                <a:lnTo>
                  <a:pt x="139267" y="96000"/>
                </a:lnTo>
                <a:lnTo>
                  <a:pt x="96000" y="139267"/>
                </a:lnTo>
                <a:lnTo>
                  <a:pt x="59751" y="188729"/>
                </a:lnTo>
                <a:lnTo>
                  <a:pt x="31341" y="243566"/>
                </a:lnTo>
                <a:lnTo>
                  <a:pt x="11590" y="302955"/>
                </a:lnTo>
                <a:lnTo>
                  <a:pt x="1322" y="366076"/>
                </a:lnTo>
                <a:lnTo>
                  <a:pt x="0" y="398779"/>
                </a:lnTo>
                <a:lnTo>
                  <a:pt x="0" y="1993900"/>
                </a:lnTo>
                <a:lnTo>
                  <a:pt x="5219" y="2058578"/>
                </a:lnTo>
                <a:lnTo>
                  <a:pt x="20332" y="2119936"/>
                </a:lnTo>
                <a:lnTo>
                  <a:pt x="44515" y="2177152"/>
                </a:lnTo>
                <a:lnTo>
                  <a:pt x="76947" y="2229404"/>
                </a:lnTo>
                <a:lnTo>
                  <a:pt x="116808" y="2275871"/>
                </a:lnTo>
                <a:lnTo>
                  <a:pt x="163275" y="2315732"/>
                </a:lnTo>
                <a:lnTo>
                  <a:pt x="215527" y="2348164"/>
                </a:lnTo>
                <a:lnTo>
                  <a:pt x="272743" y="2372347"/>
                </a:lnTo>
                <a:lnTo>
                  <a:pt x="334101" y="2387460"/>
                </a:lnTo>
                <a:lnTo>
                  <a:pt x="398779" y="2392680"/>
                </a:lnTo>
                <a:lnTo>
                  <a:pt x="2969259" y="2392680"/>
                </a:lnTo>
                <a:lnTo>
                  <a:pt x="3033938" y="2387460"/>
                </a:lnTo>
                <a:lnTo>
                  <a:pt x="3095296" y="2372347"/>
                </a:lnTo>
                <a:lnTo>
                  <a:pt x="3152512" y="2348164"/>
                </a:lnTo>
                <a:lnTo>
                  <a:pt x="3204764" y="2315732"/>
                </a:lnTo>
                <a:lnTo>
                  <a:pt x="3251231" y="2275871"/>
                </a:lnTo>
                <a:lnTo>
                  <a:pt x="3291092" y="2229404"/>
                </a:lnTo>
                <a:lnTo>
                  <a:pt x="3323524" y="2177152"/>
                </a:lnTo>
                <a:lnTo>
                  <a:pt x="3347707" y="2119936"/>
                </a:lnTo>
                <a:lnTo>
                  <a:pt x="3362820" y="2058578"/>
                </a:lnTo>
                <a:lnTo>
                  <a:pt x="3368040" y="1993900"/>
                </a:lnTo>
                <a:lnTo>
                  <a:pt x="3368040" y="398779"/>
                </a:lnTo>
                <a:lnTo>
                  <a:pt x="3362820" y="334101"/>
                </a:lnTo>
                <a:lnTo>
                  <a:pt x="3347707" y="272743"/>
                </a:lnTo>
                <a:lnTo>
                  <a:pt x="3323524" y="215527"/>
                </a:lnTo>
                <a:lnTo>
                  <a:pt x="3291092" y="163275"/>
                </a:lnTo>
                <a:lnTo>
                  <a:pt x="3251231" y="116808"/>
                </a:lnTo>
                <a:lnTo>
                  <a:pt x="3204764" y="76947"/>
                </a:lnTo>
                <a:lnTo>
                  <a:pt x="3152512" y="44515"/>
                </a:lnTo>
                <a:lnTo>
                  <a:pt x="3095296" y="20332"/>
                </a:lnTo>
                <a:lnTo>
                  <a:pt x="3033938" y="5219"/>
                </a:lnTo>
                <a:lnTo>
                  <a:pt x="296925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44973" y="2667761"/>
            <a:ext cx="3368040" cy="2392680"/>
          </a:xfrm>
          <a:custGeom>
            <a:avLst/>
            <a:gdLst/>
            <a:ahLst/>
            <a:cxnLst/>
            <a:rect l="l" t="t" r="r" b="b"/>
            <a:pathLst>
              <a:path w="3368040" h="2392679">
                <a:moveTo>
                  <a:pt x="0" y="398779"/>
                </a:moveTo>
                <a:lnTo>
                  <a:pt x="5219" y="334101"/>
                </a:lnTo>
                <a:lnTo>
                  <a:pt x="20332" y="272743"/>
                </a:lnTo>
                <a:lnTo>
                  <a:pt x="44515" y="215527"/>
                </a:lnTo>
                <a:lnTo>
                  <a:pt x="76947" y="163275"/>
                </a:lnTo>
                <a:lnTo>
                  <a:pt x="116808" y="116808"/>
                </a:lnTo>
                <a:lnTo>
                  <a:pt x="163275" y="76947"/>
                </a:lnTo>
                <a:lnTo>
                  <a:pt x="215527" y="44515"/>
                </a:lnTo>
                <a:lnTo>
                  <a:pt x="272743" y="20332"/>
                </a:lnTo>
                <a:lnTo>
                  <a:pt x="334101" y="5219"/>
                </a:lnTo>
                <a:lnTo>
                  <a:pt x="398779" y="0"/>
                </a:lnTo>
                <a:lnTo>
                  <a:pt x="2969259" y="0"/>
                </a:lnTo>
                <a:lnTo>
                  <a:pt x="3033938" y="5219"/>
                </a:lnTo>
                <a:lnTo>
                  <a:pt x="3095296" y="20332"/>
                </a:lnTo>
                <a:lnTo>
                  <a:pt x="3152512" y="44515"/>
                </a:lnTo>
                <a:lnTo>
                  <a:pt x="3204764" y="76947"/>
                </a:lnTo>
                <a:lnTo>
                  <a:pt x="3251231" y="116808"/>
                </a:lnTo>
                <a:lnTo>
                  <a:pt x="3291092" y="163275"/>
                </a:lnTo>
                <a:lnTo>
                  <a:pt x="3323524" y="215527"/>
                </a:lnTo>
                <a:lnTo>
                  <a:pt x="3347707" y="272743"/>
                </a:lnTo>
                <a:lnTo>
                  <a:pt x="3362820" y="334101"/>
                </a:lnTo>
                <a:lnTo>
                  <a:pt x="3368040" y="398779"/>
                </a:lnTo>
                <a:lnTo>
                  <a:pt x="3368040" y="1993900"/>
                </a:lnTo>
                <a:lnTo>
                  <a:pt x="3362820" y="2058578"/>
                </a:lnTo>
                <a:lnTo>
                  <a:pt x="3347707" y="2119936"/>
                </a:lnTo>
                <a:lnTo>
                  <a:pt x="3323524" y="2177152"/>
                </a:lnTo>
                <a:lnTo>
                  <a:pt x="3291092" y="2229404"/>
                </a:lnTo>
                <a:lnTo>
                  <a:pt x="3251231" y="2275871"/>
                </a:lnTo>
                <a:lnTo>
                  <a:pt x="3204764" y="2315732"/>
                </a:lnTo>
                <a:lnTo>
                  <a:pt x="3152512" y="2348164"/>
                </a:lnTo>
                <a:lnTo>
                  <a:pt x="3095296" y="2372347"/>
                </a:lnTo>
                <a:lnTo>
                  <a:pt x="3033938" y="2387460"/>
                </a:lnTo>
                <a:lnTo>
                  <a:pt x="2969259" y="2392680"/>
                </a:lnTo>
                <a:lnTo>
                  <a:pt x="398779" y="2392680"/>
                </a:lnTo>
                <a:lnTo>
                  <a:pt x="334101" y="2387460"/>
                </a:lnTo>
                <a:lnTo>
                  <a:pt x="272743" y="2372347"/>
                </a:lnTo>
                <a:lnTo>
                  <a:pt x="215527" y="2348164"/>
                </a:lnTo>
                <a:lnTo>
                  <a:pt x="163275" y="2315732"/>
                </a:lnTo>
                <a:lnTo>
                  <a:pt x="116808" y="2275871"/>
                </a:lnTo>
                <a:lnTo>
                  <a:pt x="76947" y="2229404"/>
                </a:lnTo>
                <a:lnTo>
                  <a:pt x="44515" y="2177152"/>
                </a:lnTo>
                <a:lnTo>
                  <a:pt x="20332" y="2119936"/>
                </a:lnTo>
                <a:lnTo>
                  <a:pt x="5219" y="2058578"/>
                </a:lnTo>
                <a:lnTo>
                  <a:pt x="0" y="1993900"/>
                </a:lnTo>
                <a:lnTo>
                  <a:pt x="0" y="39877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64633" y="2903499"/>
            <a:ext cx="2726690" cy="194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" algn="ctr">
              <a:lnSpc>
                <a:spcPct val="91600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amming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adigm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 me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ie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ob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sol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70935" y="5081270"/>
            <a:ext cx="2802890" cy="638810"/>
          </a:xfrm>
          <a:custGeom>
            <a:avLst/>
            <a:gdLst/>
            <a:ahLst/>
            <a:cxnLst/>
            <a:rect l="l" t="t" r="r" b="b"/>
            <a:pathLst>
              <a:path w="2802890" h="638810">
                <a:moveTo>
                  <a:pt x="2802509" y="0"/>
                </a:moveTo>
                <a:lnTo>
                  <a:pt x="2697983" y="110888"/>
                </a:lnTo>
                <a:lnTo>
                  <a:pt x="2586633" y="211354"/>
                </a:lnTo>
                <a:lnTo>
                  <a:pt x="2469133" y="301349"/>
                </a:lnTo>
                <a:lnTo>
                  <a:pt x="2346156" y="380825"/>
                </a:lnTo>
                <a:lnTo>
                  <a:pt x="2218376" y="449737"/>
                </a:lnTo>
                <a:lnTo>
                  <a:pt x="2086467" y="508036"/>
                </a:lnTo>
                <a:lnTo>
                  <a:pt x="1951103" y="555676"/>
                </a:lnTo>
                <a:lnTo>
                  <a:pt x="1812957" y="592610"/>
                </a:lnTo>
                <a:lnTo>
                  <a:pt x="1672704" y="618789"/>
                </a:lnTo>
                <a:lnTo>
                  <a:pt x="1531016" y="634168"/>
                </a:lnTo>
                <a:lnTo>
                  <a:pt x="1388569" y="638698"/>
                </a:lnTo>
                <a:lnTo>
                  <a:pt x="1246035" y="632333"/>
                </a:lnTo>
                <a:lnTo>
                  <a:pt x="1104089" y="615025"/>
                </a:lnTo>
                <a:lnTo>
                  <a:pt x="963404" y="586727"/>
                </a:lnTo>
                <a:lnTo>
                  <a:pt x="824654" y="547393"/>
                </a:lnTo>
                <a:lnTo>
                  <a:pt x="688513" y="496974"/>
                </a:lnTo>
                <a:lnTo>
                  <a:pt x="555655" y="435424"/>
                </a:lnTo>
                <a:lnTo>
                  <a:pt x="426753" y="362696"/>
                </a:lnTo>
                <a:lnTo>
                  <a:pt x="302482" y="278742"/>
                </a:lnTo>
                <a:lnTo>
                  <a:pt x="183514" y="183514"/>
                </a:lnTo>
                <a:lnTo>
                  <a:pt x="154366" y="157662"/>
                </a:lnTo>
                <a:lnTo>
                  <a:pt x="125785" y="131202"/>
                </a:lnTo>
                <a:lnTo>
                  <a:pt x="97775" y="104145"/>
                </a:lnTo>
                <a:lnTo>
                  <a:pt x="70339" y="76502"/>
                </a:lnTo>
                <a:lnTo>
                  <a:pt x="43479" y="48283"/>
                </a:lnTo>
                <a:lnTo>
                  <a:pt x="17198" y="19499"/>
                </a:lnTo>
                <a:lnTo>
                  <a:pt x="8566" y="9780"/>
                </a:lnTo>
                <a:lnTo>
                  <a:pt x="0" y="0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5465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Proced</a:t>
            </a:r>
            <a:r>
              <a:rPr spc="10" dirty="0">
                <a:latin typeface="Times New Roman"/>
                <a:cs typeface="Times New Roman"/>
              </a:rPr>
              <a:t>u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1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Programming</a:t>
            </a:r>
          </a:p>
        </p:txBody>
      </p:sp>
      <p:sp>
        <p:nvSpPr>
          <p:cNvPr id="3" name="object 3"/>
          <p:cNvSpPr/>
          <p:nvPr/>
        </p:nvSpPr>
        <p:spPr>
          <a:xfrm>
            <a:off x="2972561" y="1398269"/>
            <a:ext cx="3126105" cy="1874520"/>
          </a:xfrm>
          <a:custGeom>
            <a:avLst/>
            <a:gdLst/>
            <a:ahLst/>
            <a:cxnLst/>
            <a:rect l="l" t="t" r="r" b="b"/>
            <a:pathLst>
              <a:path w="3126104" h="1874520">
                <a:moveTo>
                  <a:pt x="0" y="1874519"/>
                </a:moveTo>
                <a:lnTo>
                  <a:pt x="3125724" y="1874519"/>
                </a:lnTo>
                <a:lnTo>
                  <a:pt x="3125724" y="0"/>
                </a:lnTo>
                <a:lnTo>
                  <a:pt x="0" y="0"/>
                </a:lnTo>
                <a:lnTo>
                  <a:pt x="0" y="187451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2561" y="1398269"/>
            <a:ext cx="3126105" cy="1874520"/>
          </a:xfrm>
          <a:custGeom>
            <a:avLst/>
            <a:gdLst/>
            <a:ahLst/>
            <a:cxnLst/>
            <a:rect l="l" t="t" r="r" b="b"/>
            <a:pathLst>
              <a:path w="3126104" h="1874520">
                <a:moveTo>
                  <a:pt x="0" y="1874519"/>
                </a:moveTo>
                <a:lnTo>
                  <a:pt x="3125724" y="1874519"/>
                </a:lnTo>
                <a:lnTo>
                  <a:pt x="3125724" y="0"/>
                </a:lnTo>
                <a:lnTo>
                  <a:pt x="0" y="0"/>
                </a:lnTo>
                <a:lnTo>
                  <a:pt x="0" y="187451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0661" y="3586734"/>
            <a:ext cx="3124200" cy="1874520"/>
          </a:xfrm>
          <a:custGeom>
            <a:avLst/>
            <a:gdLst/>
            <a:ahLst/>
            <a:cxnLst/>
            <a:rect l="l" t="t" r="r" b="b"/>
            <a:pathLst>
              <a:path w="3124200" h="1874520">
                <a:moveTo>
                  <a:pt x="0" y="1874519"/>
                </a:moveTo>
                <a:lnTo>
                  <a:pt x="3124200" y="1874519"/>
                </a:lnTo>
                <a:lnTo>
                  <a:pt x="3124200" y="0"/>
                </a:lnTo>
                <a:lnTo>
                  <a:pt x="0" y="0"/>
                </a:lnTo>
                <a:lnTo>
                  <a:pt x="0" y="187451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0661" y="3586734"/>
            <a:ext cx="3124200" cy="1874520"/>
          </a:xfrm>
          <a:custGeom>
            <a:avLst/>
            <a:gdLst/>
            <a:ahLst/>
            <a:cxnLst/>
            <a:rect l="l" t="t" r="r" b="b"/>
            <a:pathLst>
              <a:path w="3124200" h="1874520">
                <a:moveTo>
                  <a:pt x="0" y="1874519"/>
                </a:moveTo>
                <a:lnTo>
                  <a:pt x="3124200" y="1874519"/>
                </a:lnTo>
                <a:lnTo>
                  <a:pt x="3124200" y="0"/>
                </a:lnTo>
                <a:lnTo>
                  <a:pt x="0" y="0"/>
                </a:lnTo>
                <a:lnTo>
                  <a:pt x="0" y="187451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46296" y="1935479"/>
            <a:ext cx="815975" cy="304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solidFill>
                  <a:srgbClr val="FFFFFF"/>
                </a:solidFill>
                <a:latin typeface="Calibri"/>
                <a:cs typeface="Calibri"/>
              </a:rPr>
              <a:t>f()</a:t>
            </a:r>
            <a:endParaRPr sz="6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820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</a:pPr>
            <a:r>
              <a:rPr sz="6500" spc="-5" dirty="0">
                <a:solidFill>
                  <a:srgbClr val="FFFFFF"/>
                </a:solidFill>
                <a:latin typeface="Calibri"/>
                <a:cs typeface="Calibri"/>
              </a:rPr>
              <a:t>f()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62400" y="1752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32"/>
                </a:lnTo>
                <a:lnTo>
                  <a:pt x="7480" y="478808"/>
                </a:lnTo>
                <a:lnTo>
                  <a:pt x="16611" y="434173"/>
                </a:lnTo>
                <a:lnTo>
                  <a:pt x="29138" y="390875"/>
                </a:lnTo>
                <a:lnTo>
                  <a:pt x="44916" y="349061"/>
                </a:lnTo>
                <a:lnTo>
                  <a:pt x="63796" y="308878"/>
                </a:lnTo>
                <a:lnTo>
                  <a:pt x="85632" y="270474"/>
                </a:lnTo>
                <a:lnTo>
                  <a:pt x="110276" y="233994"/>
                </a:lnTo>
                <a:lnTo>
                  <a:pt x="137582" y="199588"/>
                </a:lnTo>
                <a:lnTo>
                  <a:pt x="167401" y="167401"/>
                </a:lnTo>
                <a:lnTo>
                  <a:pt x="199588" y="137582"/>
                </a:lnTo>
                <a:lnTo>
                  <a:pt x="233994" y="110276"/>
                </a:lnTo>
                <a:lnTo>
                  <a:pt x="270474" y="85632"/>
                </a:lnTo>
                <a:lnTo>
                  <a:pt x="308878" y="63796"/>
                </a:lnTo>
                <a:lnTo>
                  <a:pt x="349061" y="44916"/>
                </a:lnTo>
                <a:lnTo>
                  <a:pt x="390875" y="29138"/>
                </a:lnTo>
                <a:lnTo>
                  <a:pt x="434173" y="16611"/>
                </a:lnTo>
                <a:lnTo>
                  <a:pt x="478808" y="7480"/>
                </a:lnTo>
                <a:lnTo>
                  <a:pt x="524632" y="1894"/>
                </a:lnTo>
                <a:lnTo>
                  <a:pt x="571500" y="0"/>
                </a:lnTo>
                <a:lnTo>
                  <a:pt x="618367" y="1894"/>
                </a:lnTo>
                <a:lnTo>
                  <a:pt x="664191" y="7480"/>
                </a:lnTo>
                <a:lnTo>
                  <a:pt x="708826" y="16611"/>
                </a:lnTo>
                <a:lnTo>
                  <a:pt x="752124" y="29138"/>
                </a:lnTo>
                <a:lnTo>
                  <a:pt x="793938" y="44916"/>
                </a:lnTo>
                <a:lnTo>
                  <a:pt x="834121" y="63796"/>
                </a:lnTo>
                <a:lnTo>
                  <a:pt x="872525" y="85632"/>
                </a:lnTo>
                <a:lnTo>
                  <a:pt x="909005" y="110276"/>
                </a:lnTo>
                <a:lnTo>
                  <a:pt x="943411" y="137582"/>
                </a:lnTo>
                <a:lnTo>
                  <a:pt x="975598" y="167401"/>
                </a:lnTo>
                <a:lnTo>
                  <a:pt x="1005417" y="199588"/>
                </a:lnTo>
                <a:lnTo>
                  <a:pt x="1032723" y="233994"/>
                </a:lnTo>
                <a:lnTo>
                  <a:pt x="1057367" y="270474"/>
                </a:lnTo>
                <a:lnTo>
                  <a:pt x="1079203" y="308878"/>
                </a:lnTo>
                <a:lnTo>
                  <a:pt x="1098083" y="349061"/>
                </a:lnTo>
                <a:lnTo>
                  <a:pt x="1113861" y="390875"/>
                </a:lnTo>
                <a:lnTo>
                  <a:pt x="1126388" y="434173"/>
                </a:lnTo>
                <a:lnTo>
                  <a:pt x="1135519" y="478808"/>
                </a:lnTo>
                <a:lnTo>
                  <a:pt x="1141105" y="524632"/>
                </a:lnTo>
                <a:lnTo>
                  <a:pt x="1143000" y="571500"/>
                </a:lnTo>
                <a:lnTo>
                  <a:pt x="1141105" y="618367"/>
                </a:lnTo>
                <a:lnTo>
                  <a:pt x="1135519" y="664191"/>
                </a:lnTo>
                <a:lnTo>
                  <a:pt x="1126388" y="708826"/>
                </a:lnTo>
                <a:lnTo>
                  <a:pt x="1113861" y="752124"/>
                </a:lnTo>
                <a:lnTo>
                  <a:pt x="1098083" y="793938"/>
                </a:lnTo>
                <a:lnTo>
                  <a:pt x="1079203" y="834121"/>
                </a:lnTo>
                <a:lnTo>
                  <a:pt x="1057367" y="872525"/>
                </a:lnTo>
                <a:lnTo>
                  <a:pt x="1032723" y="909005"/>
                </a:lnTo>
                <a:lnTo>
                  <a:pt x="1005417" y="943411"/>
                </a:lnTo>
                <a:lnTo>
                  <a:pt x="975598" y="975598"/>
                </a:lnTo>
                <a:lnTo>
                  <a:pt x="943411" y="1005417"/>
                </a:lnTo>
                <a:lnTo>
                  <a:pt x="909005" y="1032723"/>
                </a:lnTo>
                <a:lnTo>
                  <a:pt x="872525" y="1057367"/>
                </a:lnTo>
                <a:lnTo>
                  <a:pt x="834121" y="1079203"/>
                </a:lnTo>
                <a:lnTo>
                  <a:pt x="793938" y="1098083"/>
                </a:lnTo>
                <a:lnTo>
                  <a:pt x="752124" y="1113861"/>
                </a:lnTo>
                <a:lnTo>
                  <a:pt x="708826" y="1126388"/>
                </a:lnTo>
                <a:lnTo>
                  <a:pt x="664191" y="1135519"/>
                </a:lnTo>
                <a:lnTo>
                  <a:pt x="618367" y="1141105"/>
                </a:lnTo>
                <a:lnTo>
                  <a:pt x="571500" y="1143000"/>
                </a:lnTo>
                <a:lnTo>
                  <a:pt x="524632" y="1141105"/>
                </a:lnTo>
                <a:lnTo>
                  <a:pt x="478808" y="1135519"/>
                </a:lnTo>
                <a:lnTo>
                  <a:pt x="434173" y="1126388"/>
                </a:lnTo>
                <a:lnTo>
                  <a:pt x="390875" y="1113861"/>
                </a:lnTo>
                <a:lnTo>
                  <a:pt x="349061" y="1098083"/>
                </a:lnTo>
                <a:lnTo>
                  <a:pt x="308878" y="1079203"/>
                </a:lnTo>
                <a:lnTo>
                  <a:pt x="270474" y="1057367"/>
                </a:lnTo>
                <a:lnTo>
                  <a:pt x="233994" y="1032723"/>
                </a:lnTo>
                <a:lnTo>
                  <a:pt x="199588" y="1005417"/>
                </a:lnTo>
                <a:lnTo>
                  <a:pt x="167401" y="975598"/>
                </a:lnTo>
                <a:lnTo>
                  <a:pt x="137582" y="943411"/>
                </a:lnTo>
                <a:lnTo>
                  <a:pt x="110276" y="909005"/>
                </a:lnTo>
                <a:lnTo>
                  <a:pt x="85632" y="872525"/>
                </a:lnTo>
                <a:lnTo>
                  <a:pt x="63796" y="834121"/>
                </a:lnTo>
                <a:lnTo>
                  <a:pt x="44916" y="793938"/>
                </a:lnTo>
                <a:lnTo>
                  <a:pt x="29138" y="752124"/>
                </a:lnTo>
                <a:lnTo>
                  <a:pt x="16611" y="708826"/>
                </a:lnTo>
                <a:lnTo>
                  <a:pt x="7480" y="664191"/>
                </a:lnTo>
                <a:lnTo>
                  <a:pt x="1894" y="618367"/>
                </a:lnTo>
                <a:lnTo>
                  <a:pt x="0" y="571500"/>
                </a:lnTo>
                <a:close/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0500" y="39624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32"/>
                </a:lnTo>
                <a:lnTo>
                  <a:pt x="7480" y="478808"/>
                </a:lnTo>
                <a:lnTo>
                  <a:pt x="16611" y="434173"/>
                </a:lnTo>
                <a:lnTo>
                  <a:pt x="29138" y="390875"/>
                </a:lnTo>
                <a:lnTo>
                  <a:pt x="44916" y="349061"/>
                </a:lnTo>
                <a:lnTo>
                  <a:pt x="63796" y="308878"/>
                </a:lnTo>
                <a:lnTo>
                  <a:pt x="85632" y="270474"/>
                </a:lnTo>
                <a:lnTo>
                  <a:pt x="110276" y="233994"/>
                </a:lnTo>
                <a:lnTo>
                  <a:pt x="137582" y="199588"/>
                </a:lnTo>
                <a:lnTo>
                  <a:pt x="167401" y="167401"/>
                </a:lnTo>
                <a:lnTo>
                  <a:pt x="199588" y="137582"/>
                </a:lnTo>
                <a:lnTo>
                  <a:pt x="233994" y="110276"/>
                </a:lnTo>
                <a:lnTo>
                  <a:pt x="270474" y="85632"/>
                </a:lnTo>
                <a:lnTo>
                  <a:pt x="308878" y="63796"/>
                </a:lnTo>
                <a:lnTo>
                  <a:pt x="349061" y="44916"/>
                </a:lnTo>
                <a:lnTo>
                  <a:pt x="390875" y="29138"/>
                </a:lnTo>
                <a:lnTo>
                  <a:pt x="434173" y="16611"/>
                </a:lnTo>
                <a:lnTo>
                  <a:pt x="478808" y="7480"/>
                </a:lnTo>
                <a:lnTo>
                  <a:pt x="524632" y="1894"/>
                </a:lnTo>
                <a:lnTo>
                  <a:pt x="571500" y="0"/>
                </a:lnTo>
                <a:lnTo>
                  <a:pt x="618367" y="1894"/>
                </a:lnTo>
                <a:lnTo>
                  <a:pt x="664191" y="7480"/>
                </a:lnTo>
                <a:lnTo>
                  <a:pt x="708826" y="16611"/>
                </a:lnTo>
                <a:lnTo>
                  <a:pt x="752124" y="29138"/>
                </a:lnTo>
                <a:lnTo>
                  <a:pt x="793938" y="44916"/>
                </a:lnTo>
                <a:lnTo>
                  <a:pt x="834121" y="63796"/>
                </a:lnTo>
                <a:lnTo>
                  <a:pt x="872525" y="85632"/>
                </a:lnTo>
                <a:lnTo>
                  <a:pt x="909005" y="110276"/>
                </a:lnTo>
                <a:lnTo>
                  <a:pt x="943411" y="137582"/>
                </a:lnTo>
                <a:lnTo>
                  <a:pt x="975598" y="167401"/>
                </a:lnTo>
                <a:lnTo>
                  <a:pt x="1005417" y="199588"/>
                </a:lnTo>
                <a:lnTo>
                  <a:pt x="1032723" y="233994"/>
                </a:lnTo>
                <a:lnTo>
                  <a:pt x="1057367" y="270474"/>
                </a:lnTo>
                <a:lnTo>
                  <a:pt x="1079203" y="308878"/>
                </a:lnTo>
                <a:lnTo>
                  <a:pt x="1098083" y="349061"/>
                </a:lnTo>
                <a:lnTo>
                  <a:pt x="1113861" y="390875"/>
                </a:lnTo>
                <a:lnTo>
                  <a:pt x="1126388" y="434173"/>
                </a:lnTo>
                <a:lnTo>
                  <a:pt x="1135519" y="478808"/>
                </a:lnTo>
                <a:lnTo>
                  <a:pt x="1141105" y="524632"/>
                </a:lnTo>
                <a:lnTo>
                  <a:pt x="1143000" y="571500"/>
                </a:lnTo>
                <a:lnTo>
                  <a:pt x="1141105" y="618367"/>
                </a:lnTo>
                <a:lnTo>
                  <a:pt x="1135519" y="664191"/>
                </a:lnTo>
                <a:lnTo>
                  <a:pt x="1126388" y="708826"/>
                </a:lnTo>
                <a:lnTo>
                  <a:pt x="1113861" y="752124"/>
                </a:lnTo>
                <a:lnTo>
                  <a:pt x="1098083" y="793938"/>
                </a:lnTo>
                <a:lnTo>
                  <a:pt x="1079203" y="834121"/>
                </a:lnTo>
                <a:lnTo>
                  <a:pt x="1057367" y="872525"/>
                </a:lnTo>
                <a:lnTo>
                  <a:pt x="1032723" y="909005"/>
                </a:lnTo>
                <a:lnTo>
                  <a:pt x="1005417" y="943411"/>
                </a:lnTo>
                <a:lnTo>
                  <a:pt x="975598" y="975598"/>
                </a:lnTo>
                <a:lnTo>
                  <a:pt x="943411" y="1005417"/>
                </a:lnTo>
                <a:lnTo>
                  <a:pt x="909005" y="1032723"/>
                </a:lnTo>
                <a:lnTo>
                  <a:pt x="872525" y="1057367"/>
                </a:lnTo>
                <a:lnTo>
                  <a:pt x="834121" y="1079203"/>
                </a:lnTo>
                <a:lnTo>
                  <a:pt x="793938" y="1098083"/>
                </a:lnTo>
                <a:lnTo>
                  <a:pt x="752124" y="1113861"/>
                </a:lnTo>
                <a:lnTo>
                  <a:pt x="708826" y="1126388"/>
                </a:lnTo>
                <a:lnTo>
                  <a:pt x="664191" y="1135519"/>
                </a:lnTo>
                <a:lnTo>
                  <a:pt x="618367" y="1141105"/>
                </a:lnTo>
                <a:lnTo>
                  <a:pt x="571500" y="1143000"/>
                </a:lnTo>
                <a:lnTo>
                  <a:pt x="524632" y="1141105"/>
                </a:lnTo>
                <a:lnTo>
                  <a:pt x="478808" y="1135519"/>
                </a:lnTo>
                <a:lnTo>
                  <a:pt x="434173" y="1126388"/>
                </a:lnTo>
                <a:lnTo>
                  <a:pt x="390875" y="1113861"/>
                </a:lnTo>
                <a:lnTo>
                  <a:pt x="349061" y="1098083"/>
                </a:lnTo>
                <a:lnTo>
                  <a:pt x="308878" y="1079203"/>
                </a:lnTo>
                <a:lnTo>
                  <a:pt x="270474" y="1057367"/>
                </a:lnTo>
                <a:lnTo>
                  <a:pt x="233994" y="1032723"/>
                </a:lnTo>
                <a:lnTo>
                  <a:pt x="199588" y="1005417"/>
                </a:lnTo>
                <a:lnTo>
                  <a:pt x="167401" y="975598"/>
                </a:lnTo>
                <a:lnTo>
                  <a:pt x="137582" y="943411"/>
                </a:lnTo>
                <a:lnTo>
                  <a:pt x="110276" y="909005"/>
                </a:lnTo>
                <a:lnTo>
                  <a:pt x="85632" y="872525"/>
                </a:lnTo>
                <a:lnTo>
                  <a:pt x="63796" y="834121"/>
                </a:lnTo>
                <a:lnTo>
                  <a:pt x="44916" y="793938"/>
                </a:lnTo>
                <a:lnTo>
                  <a:pt x="29138" y="752124"/>
                </a:lnTo>
                <a:lnTo>
                  <a:pt x="16611" y="708826"/>
                </a:lnTo>
                <a:lnTo>
                  <a:pt x="7480" y="664191"/>
                </a:lnTo>
                <a:lnTo>
                  <a:pt x="1894" y="618367"/>
                </a:lnTo>
                <a:lnTo>
                  <a:pt x="0" y="571500"/>
                </a:lnTo>
                <a:close/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5465">
              <a:lnSpc>
                <a:spcPts val="5260"/>
              </a:lnSpc>
            </a:pPr>
            <a:r>
              <a:rPr dirty="0">
                <a:latin typeface="Times New Roman"/>
                <a:cs typeface="Times New Roman"/>
              </a:rPr>
              <a:t>Proced</a:t>
            </a:r>
            <a:r>
              <a:rPr spc="10" dirty="0">
                <a:latin typeface="Times New Roman"/>
                <a:cs typeface="Times New Roman"/>
              </a:rPr>
              <a:t>u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1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Programming</a:t>
            </a:r>
          </a:p>
        </p:txBody>
      </p:sp>
      <p:sp>
        <p:nvSpPr>
          <p:cNvPr id="3" name="object 3"/>
          <p:cNvSpPr/>
          <p:nvPr/>
        </p:nvSpPr>
        <p:spPr>
          <a:xfrm>
            <a:off x="2972561" y="1398269"/>
            <a:ext cx="3126105" cy="1874520"/>
          </a:xfrm>
          <a:custGeom>
            <a:avLst/>
            <a:gdLst/>
            <a:ahLst/>
            <a:cxnLst/>
            <a:rect l="l" t="t" r="r" b="b"/>
            <a:pathLst>
              <a:path w="3126104" h="1874520">
                <a:moveTo>
                  <a:pt x="0" y="1874519"/>
                </a:moveTo>
                <a:lnTo>
                  <a:pt x="3125724" y="1874519"/>
                </a:lnTo>
                <a:lnTo>
                  <a:pt x="3125724" y="0"/>
                </a:lnTo>
                <a:lnTo>
                  <a:pt x="0" y="0"/>
                </a:lnTo>
                <a:lnTo>
                  <a:pt x="0" y="187451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2561" y="1398269"/>
            <a:ext cx="3126105" cy="1874520"/>
          </a:xfrm>
          <a:custGeom>
            <a:avLst/>
            <a:gdLst/>
            <a:ahLst/>
            <a:cxnLst/>
            <a:rect l="l" t="t" r="r" b="b"/>
            <a:pathLst>
              <a:path w="3126104" h="1874520">
                <a:moveTo>
                  <a:pt x="0" y="1874519"/>
                </a:moveTo>
                <a:lnTo>
                  <a:pt x="3125724" y="1874519"/>
                </a:lnTo>
                <a:lnTo>
                  <a:pt x="3125724" y="0"/>
                </a:lnTo>
                <a:lnTo>
                  <a:pt x="0" y="0"/>
                </a:lnTo>
                <a:lnTo>
                  <a:pt x="0" y="187451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0661" y="3586734"/>
            <a:ext cx="3124200" cy="1874520"/>
          </a:xfrm>
          <a:custGeom>
            <a:avLst/>
            <a:gdLst/>
            <a:ahLst/>
            <a:cxnLst/>
            <a:rect l="l" t="t" r="r" b="b"/>
            <a:pathLst>
              <a:path w="3124200" h="1874520">
                <a:moveTo>
                  <a:pt x="0" y="1874519"/>
                </a:moveTo>
                <a:lnTo>
                  <a:pt x="3124200" y="1874519"/>
                </a:lnTo>
                <a:lnTo>
                  <a:pt x="3124200" y="0"/>
                </a:lnTo>
                <a:lnTo>
                  <a:pt x="0" y="0"/>
                </a:lnTo>
                <a:lnTo>
                  <a:pt x="0" y="187451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0661" y="3586734"/>
            <a:ext cx="3124200" cy="1874520"/>
          </a:xfrm>
          <a:custGeom>
            <a:avLst/>
            <a:gdLst/>
            <a:ahLst/>
            <a:cxnLst/>
            <a:rect l="l" t="t" r="r" b="b"/>
            <a:pathLst>
              <a:path w="3124200" h="1874520">
                <a:moveTo>
                  <a:pt x="0" y="1874519"/>
                </a:moveTo>
                <a:lnTo>
                  <a:pt x="3124200" y="1874519"/>
                </a:lnTo>
                <a:lnTo>
                  <a:pt x="3124200" y="0"/>
                </a:lnTo>
                <a:lnTo>
                  <a:pt x="0" y="0"/>
                </a:lnTo>
                <a:lnTo>
                  <a:pt x="0" y="187451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0120" y="1948179"/>
            <a:ext cx="2107565" cy="302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97989" algn="l"/>
              </a:tabLst>
            </a:pPr>
            <a:r>
              <a:rPr sz="6500" spc="-5" dirty="0">
                <a:solidFill>
                  <a:srgbClr val="FFFFFF"/>
                </a:solidFill>
                <a:latin typeface="Calibri"/>
                <a:cs typeface="Calibri"/>
              </a:rPr>
              <a:t>f(</a:t>
            </a:r>
            <a:r>
              <a:rPr sz="6500" dirty="0">
                <a:solidFill>
                  <a:srgbClr val="FFFFFF"/>
                </a:solidFill>
                <a:latin typeface="Calibri"/>
                <a:cs typeface="Calibri"/>
              </a:rPr>
              <a:t>)	x</a:t>
            </a:r>
            <a:endParaRPr sz="6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820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  <a:tabLst>
                <a:tab pos="1736089" algn="l"/>
              </a:tabLst>
            </a:pPr>
            <a:r>
              <a:rPr sz="6500" spc="-5" dirty="0">
                <a:solidFill>
                  <a:srgbClr val="FFFFFF"/>
                </a:solidFill>
                <a:latin typeface="Calibri"/>
                <a:cs typeface="Calibri"/>
              </a:rPr>
              <a:t>f(</a:t>
            </a:r>
            <a:r>
              <a:rPr sz="6500" dirty="0">
                <a:solidFill>
                  <a:srgbClr val="FFFFFF"/>
                </a:solidFill>
                <a:latin typeface="Calibri"/>
                <a:cs typeface="Calibri"/>
              </a:rPr>
              <a:t>)	x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6600" y="1752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32"/>
                </a:lnTo>
                <a:lnTo>
                  <a:pt x="7480" y="478808"/>
                </a:lnTo>
                <a:lnTo>
                  <a:pt x="16611" y="434173"/>
                </a:lnTo>
                <a:lnTo>
                  <a:pt x="29138" y="390875"/>
                </a:lnTo>
                <a:lnTo>
                  <a:pt x="44916" y="349061"/>
                </a:lnTo>
                <a:lnTo>
                  <a:pt x="63796" y="308878"/>
                </a:lnTo>
                <a:lnTo>
                  <a:pt x="85632" y="270474"/>
                </a:lnTo>
                <a:lnTo>
                  <a:pt x="110276" y="233994"/>
                </a:lnTo>
                <a:lnTo>
                  <a:pt x="137582" y="199588"/>
                </a:lnTo>
                <a:lnTo>
                  <a:pt x="167401" y="167401"/>
                </a:lnTo>
                <a:lnTo>
                  <a:pt x="199588" y="137582"/>
                </a:lnTo>
                <a:lnTo>
                  <a:pt x="233994" y="110276"/>
                </a:lnTo>
                <a:lnTo>
                  <a:pt x="270474" y="85632"/>
                </a:lnTo>
                <a:lnTo>
                  <a:pt x="308878" y="63796"/>
                </a:lnTo>
                <a:lnTo>
                  <a:pt x="349061" y="44916"/>
                </a:lnTo>
                <a:lnTo>
                  <a:pt x="390875" y="29138"/>
                </a:lnTo>
                <a:lnTo>
                  <a:pt x="434173" y="16611"/>
                </a:lnTo>
                <a:lnTo>
                  <a:pt x="478808" y="7480"/>
                </a:lnTo>
                <a:lnTo>
                  <a:pt x="524632" y="1894"/>
                </a:lnTo>
                <a:lnTo>
                  <a:pt x="571500" y="0"/>
                </a:lnTo>
                <a:lnTo>
                  <a:pt x="618367" y="1894"/>
                </a:lnTo>
                <a:lnTo>
                  <a:pt x="664191" y="7480"/>
                </a:lnTo>
                <a:lnTo>
                  <a:pt x="708826" y="16611"/>
                </a:lnTo>
                <a:lnTo>
                  <a:pt x="752124" y="29138"/>
                </a:lnTo>
                <a:lnTo>
                  <a:pt x="793938" y="44916"/>
                </a:lnTo>
                <a:lnTo>
                  <a:pt x="834121" y="63796"/>
                </a:lnTo>
                <a:lnTo>
                  <a:pt x="872525" y="85632"/>
                </a:lnTo>
                <a:lnTo>
                  <a:pt x="909005" y="110276"/>
                </a:lnTo>
                <a:lnTo>
                  <a:pt x="943411" y="137582"/>
                </a:lnTo>
                <a:lnTo>
                  <a:pt x="975598" y="167401"/>
                </a:lnTo>
                <a:lnTo>
                  <a:pt x="1005417" y="199588"/>
                </a:lnTo>
                <a:lnTo>
                  <a:pt x="1032723" y="233994"/>
                </a:lnTo>
                <a:lnTo>
                  <a:pt x="1057367" y="270474"/>
                </a:lnTo>
                <a:lnTo>
                  <a:pt x="1079203" y="308878"/>
                </a:lnTo>
                <a:lnTo>
                  <a:pt x="1098083" y="349061"/>
                </a:lnTo>
                <a:lnTo>
                  <a:pt x="1113861" y="390875"/>
                </a:lnTo>
                <a:lnTo>
                  <a:pt x="1126388" y="434173"/>
                </a:lnTo>
                <a:lnTo>
                  <a:pt x="1135519" y="478808"/>
                </a:lnTo>
                <a:lnTo>
                  <a:pt x="1141105" y="524632"/>
                </a:lnTo>
                <a:lnTo>
                  <a:pt x="1143000" y="571500"/>
                </a:lnTo>
                <a:lnTo>
                  <a:pt x="1141105" y="618367"/>
                </a:lnTo>
                <a:lnTo>
                  <a:pt x="1135519" y="664191"/>
                </a:lnTo>
                <a:lnTo>
                  <a:pt x="1126388" y="708826"/>
                </a:lnTo>
                <a:lnTo>
                  <a:pt x="1113861" y="752124"/>
                </a:lnTo>
                <a:lnTo>
                  <a:pt x="1098083" y="793938"/>
                </a:lnTo>
                <a:lnTo>
                  <a:pt x="1079203" y="834121"/>
                </a:lnTo>
                <a:lnTo>
                  <a:pt x="1057367" y="872525"/>
                </a:lnTo>
                <a:lnTo>
                  <a:pt x="1032723" y="909005"/>
                </a:lnTo>
                <a:lnTo>
                  <a:pt x="1005417" y="943411"/>
                </a:lnTo>
                <a:lnTo>
                  <a:pt x="975598" y="975598"/>
                </a:lnTo>
                <a:lnTo>
                  <a:pt x="943411" y="1005417"/>
                </a:lnTo>
                <a:lnTo>
                  <a:pt x="909005" y="1032723"/>
                </a:lnTo>
                <a:lnTo>
                  <a:pt x="872525" y="1057367"/>
                </a:lnTo>
                <a:lnTo>
                  <a:pt x="834121" y="1079203"/>
                </a:lnTo>
                <a:lnTo>
                  <a:pt x="793938" y="1098083"/>
                </a:lnTo>
                <a:lnTo>
                  <a:pt x="752124" y="1113861"/>
                </a:lnTo>
                <a:lnTo>
                  <a:pt x="708826" y="1126388"/>
                </a:lnTo>
                <a:lnTo>
                  <a:pt x="664191" y="1135519"/>
                </a:lnTo>
                <a:lnTo>
                  <a:pt x="618367" y="1141105"/>
                </a:lnTo>
                <a:lnTo>
                  <a:pt x="571500" y="1143000"/>
                </a:lnTo>
                <a:lnTo>
                  <a:pt x="524632" y="1141105"/>
                </a:lnTo>
                <a:lnTo>
                  <a:pt x="478808" y="1135519"/>
                </a:lnTo>
                <a:lnTo>
                  <a:pt x="434173" y="1126388"/>
                </a:lnTo>
                <a:lnTo>
                  <a:pt x="390875" y="1113861"/>
                </a:lnTo>
                <a:lnTo>
                  <a:pt x="349061" y="1098083"/>
                </a:lnTo>
                <a:lnTo>
                  <a:pt x="308878" y="1079203"/>
                </a:lnTo>
                <a:lnTo>
                  <a:pt x="270474" y="1057367"/>
                </a:lnTo>
                <a:lnTo>
                  <a:pt x="233994" y="1032723"/>
                </a:lnTo>
                <a:lnTo>
                  <a:pt x="199588" y="1005417"/>
                </a:lnTo>
                <a:lnTo>
                  <a:pt x="167401" y="975598"/>
                </a:lnTo>
                <a:lnTo>
                  <a:pt x="137582" y="943411"/>
                </a:lnTo>
                <a:lnTo>
                  <a:pt x="110276" y="909005"/>
                </a:lnTo>
                <a:lnTo>
                  <a:pt x="85632" y="872525"/>
                </a:lnTo>
                <a:lnTo>
                  <a:pt x="63796" y="834121"/>
                </a:lnTo>
                <a:lnTo>
                  <a:pt x="44916" y="793938"/>
                </a:lnTo>
                <a:lnTo>
                  <a:pt x="29138" y="752124"/>
                </a:lnTo>
                <a:lnTo>
                  <a:pt x="16611" y="708826"/>
                </a:lnTo>
                <a:lnTo>
                  <a:pt x="7480" y="664191"/>
                </a:lnTo>
                <a:lnTo>
                  <a:pt x="1894" y="618367"/>
                </a:lnTo>
                <a:lnTo>
                  <a:pt x="0" y="571500"/>
                </a:lnTo>
                <a:close/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76800" y="39624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32"/>
                </a:lnTo>
                <a:lnTo>
                  <a:pt x="7480" y="478808"/>
                </a:lnTo>
                <a:lnTo>
                  <a:pt x="16611" y="434173"/>
                </a:lnTo>
                <a:lnTo>
                  <a:pt x="29138" y="390875"/>
                </a:lnTo>
                <a:lnTo>
                  <a:pt x="44916" y="349061"/>
                </a:lnTo>
                <a:lnTo>
                  <a:pt x="63796" y="308878"/>
                </a:lnTo>
                <a:lnTo>
                  <a:pt x="85632" y="270474"/>
                </a:lnTo>
                <a:lnTo>
                  <a:pt x="110276" y="233994"/>
                </a:lnTo>
                <a:lnTo>
                  <a:pt x="137582" y="199588"/>
                </a:lnTo>
                <a:lnTo>
                  <a:pt x="167401" y="167401"/>
                </a:lnTo>
                <a:lnTo>
                  <a:pt x="199588" y="137582"/>
                </a:lnTo>
                <a:lnTo>
                  <a:pt x="233994" y="110276"/>
                </a:lnTo>
                <a:lnTo>
                  <a:pt x="270474" y="85632"/>
                </a:lnTo>
                <a:lnTo>
                  <a:pt x="308878" y="63796"/>
                </a:lnTo>
                <a:lnTo>
                  <a:pt x="349061" y="44916"/>
                </a:lnTo>
                <a:lnTo>
                  <a:pt x="390875" y="29138"/>
                </a:lnTo>
                <a:lnTo>
                  <a:pt x="434173" y="16611"/>
                </a:lnTo>
                <a:lnTo>
                  <a:pt x="478808" y="7480"/>
                </a:lnTo>
                <a:lnTo>
                  <a:pt x="524632" y="1894"/>
                </a:lnTo>
                <a:lnTo>
                  <a:pt x="571500" y="0"/>
                </a:lnTo>
                <a:lnTo>
                  <a:pt x="618367" y="1894"/>
                </a:lnTo>
                <a:lnTo>
                  <a:pt x="664191" y="7480"/>
                </a:lnTo>
                <a:lnTo>
                  <a:pt x="708826" y="16611"/>
                </a:lnTo>
                <a:lnTo>
                  <a:pt x="752124" y="29138"/>
                </a:lnTo>
                <a:lnTo>
                  <a:pt x="793938" y="44916"/>
                </a:lnTo>
                <a:lnTo>
                  <a:pt x="834121" y="63796"/>
                </a:lnTo>
                <a:lnTo>
                  <a:pt x="872525" y="85632"/>
                </a:lnTo>
                <a:lnTo>
                  <a:pt x="909005" y="110276"/>
                </a:lnTo>
                <a:lnTo>
                  <a:pt x="943411" y="137582"/>
                </a:lnTo>
                <a:lnTo>
                  <a:pt x="975598" y="167401"/>
                </a:lnTo>
                <a:lnTo>
                  <a:pt x="1005417" y="199588"/>
                </a:lnTo>
                <a:lnTo>
                  <a:pt x="1032723" y="233994"/>
                </a:lnTo>
                <a:lnTo>
                  <a:pt x="1057367" y="270474"/>
                </a:lnTo>
                <a:lnTo>
                  <a:pt x="1079203" y="308878"/>
                </a:lnTo>
                <a:lnTo>
                  <a:pt x="1098083" y="349061"/>
                </a:lnTo>
                <a:lnTo>
                  <a:pt x="1113861" y="390875"/>
                </a:lnTo>
                <a:lnTo>
                  <a:pt x="1126388" y="434173"/>
                </a:lnTo>
                <a:lnTo>
                  <a:pt x="1135519" y="478808"/>
                </a:lnTo>
                <a:lnTo>
                  <a:pt x="1141105" y="524632"/>
                </a:lnTo>
                <a:lnTo>
                  <a:pt x="1143000" y="571500"/>
                </a:lnTo>
                <a:lnTo>
                  <a:pt x="1141105" y="618367"/>
                </a:lnTo>
                <a:lnTo>
                  <a:pt x="1135519" y="664191"/>
                </a:lnTo>
                <a:lnTo>
                  <a:pt x="1126388" y="708826"/>
                </a:lnTo>
                <a:lnTo>
                  <a:pt x="1113861" y="752124"/>
                </a:lnTo>
                <a:lnTo>
                  <a:pt x="1098083" y="793938"/>
                </a:lnTo>
                <a:lnTo>
                  <a:pt x="1079203" y="834121"/>
                </a:lnTo>
                <a:lnTo>
                  <a:pt x="1057367" y="872525"/>
                </a:lnTo>
                <a:lnTo>
                  <a:pt x="1032723" y="909005"/>
                </a:lnTo>
                <a:lnTo>
                  <a:pt x="1005417" y="943411"/>
                </a:lnTo>
                <a:lnTo>
                  <a:pt x="975598" y="975598"/>
                </a:lnTo>
                <a:lnTo>
                  <a:pt x="943411" y="1005417"/>
                </a:lnTo>
                <a:lnTo>
                  <a:pt x="909005" y="1032723"/>
                </a:lnTo>
                <a:lnTo>
                  <a:pt x="872525" y="1057367"/>
                </a:lnTo>
                <a:lnTo>
                  <a:pt x="834121" y="1079203"/>
                </a:lnTo>
                <a:lnTo>
                  <a:pt x="793938" y="1098083"/>
                </a:lnTo>
                <a:lnTo>
                  <a:pt x="752124" y="1113861"/>
                </a:lnTo>
                <a:lnTo>
                  <a:pt x="708826" y="1126388"/>
                </a:lnTo>
                <a:lnTo>
                  <a:pt x="664191" y="1135519"/>
                </a:lnTo>
                <a:lnTo>
                  <a:pt x="618367" y="1141105"/>
                </a:lnTo>
                <a:lnTo>
                  <a:pt x="571500" y="1143000"/>
                </a:lnTo>
                <a:lnTo>
                  <a:pt x="524632" y="1141105"/>
                </a:lnTo>
                <a:lnTo>
                  <a:pt x="478808" y="1135519"/>
                </a:lnTo>
                <a:lnTo>
                  <a:pt x="434173" y="1126388"/>
                </a:lnTo>
                <a:lnTo>
                  <a:pt x="390875" y="1113861"/>
                </a:lnTo>
                <a:lnTo>
                  <a:pt x="349061" y="1098083"/>
                </a:lnTo>
                <a:lnTo>
                  <a:pt x="308878" y="1079203"/>
                </a:lnTo>
                <a:lnTo>
                  <a:pt x="270474" y="1057367"/>
                </a:lnTo>
                <a:lnTo>
                  <a:pt x="233994" y="1032723"/>
                </a:lnTo>
                <a:lnTo>
                  <a:pt x="199588" y="1005417"/>
                </a:lnTo>
                <a:lnTo>
                  <a:pt x="167401" y="975598"/>
                </a:lnTo>
                <a:lnTo>
                  <a:pt x="137582" y="943411"/>
                </a:lnTo>
                <a:lnTo>
                  <a:pt x="110276" y="909005"/>
                </a:lnTo>
                <a:lnTo>
                  <a:pt x="85632" y="872525"/>
                </a:lnTo>
                <a:lnTo>
                  <a:pt x="63796" y="834121"/>
                </a:lnTo>
                <a:lnTo>
                  <a:pt x="44916" y="793938"/>
                </a:lnTo>
                <a:lnTo>
                  <a:pt x="29138" y="752124"/>
                </a:lnTo>
                <a:lnTo>
                  <a:pt x="16611" y="708826"/>
                </a:lnTo>
                <a:lnTo>
                  <a:pt x="7480" y="664191"/>
                </a:lnTo>
                <a:lnTo>
                  <a:pt x="1894" y="618367"/>
                </a:lnTo>
                <a:lnTo>
                  <a:pt x="0" y="571500"/>
                </a:lnTo>
                <a:close/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00600" y="1752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32"/>
                </a:lnTo>
                <a:lnTo>
                  <a:pt x="7480" y="478808"/>
                </a:lnTo>
                <a:lnTo>
                  <a:pt x="16611" y="434173"/>
                </a:lnTo>
                <a:lnTo>
                  <a:pt x="29138" y="390875"/>
                </a:lnTo>
                <a:lnTo>
                  <a:pt x="44916" y="349061"/>
                </a:lnTo>
                <a:lnTo>
                  <a:pt x="63796" y="308878"/>
                </a:lnTo>
                <a:lnTo>
                  <a:pt x="85632" y="270474"/>
                </a:lnTo>
                <a:lnTo>
                  <a:pt x="110276" y="233994"/>
                </a:lnTo>
                <a:lnTo>
                  <a:pt x="137582" y="199588"/>
                </a:lnTo>
                <a:lnTo>
                  <a:pt x="167401" y="167401"/>
                </a:lnTo>
                <a:lnTo>
                  <a:pt x="199588" y="137582"/>
                </a:lnTo>
                <a:lnTo>
                  <a:pt x="233994" y="110276"/>
                </a:lnTo>
                <a:lnTo>
                  <a:pt x="270474" y="85632"/>
                </a:lnTo>
                <a:lnTo>
                  <a:pt x="308878" y="63796"/>
                </a:lnTo>
                <a:lnTo>
                  <a:pt x="349061" y="44916"/>
                </a:lnTo>
                <a:lnTo>
                  <a:pt x="390875" y="29138"/>
                </a:lnTo>
                <a:lnTo>
                  <a:pt x="434173" y="16611"/>
                </a:lnTo>
                <a:lnTo>
                  <a:pt x="478808" y="7480"/>
                </a:lnTo>
                <a:lnTo>
                  <a:pt x="524632" y="1894"/>
                </a:lnTo>
                <a:lnTo>
                  <a:pt x="571500" y="0"/>
                </a:lnTo>
                <a:lnTo>
                  <a:pt x="618367" y="1894"/>
                </a:lnTo>
                <a:lnTo>
                  <a:pt x="664191" y="7480"/>
                </a:lnTo>
                <a:lnTo>
                  <a:pt x="708826" y="16611"/>
                </a:lnTo>
                <a:lnTo>
                  <a:pt x="752124" y="29138"/>
                </a:lnTo>
                <a:lnTo>
                  <a:pt x="793938" y="44916"/>
                </a:lnTo>
                <a:lnTo>
                  <a:pt x="834121" y="63796"/>
                </a:lnTo>
                <a:lnTo>
                  <a:pt x="872525" y="85632"/>
                </a:lnTo>
                <a:lnTo>
                  <a:pt x="909005" y="110276"/>
                </a:lnTo>
                <a:lnTo>
                  <a:pt x="943411" y="137582"/>
                </a:lnTo>
                <a:lnTo>
                  <a:pt x="975598" y="167401"/>
                </a:lnTo>
                <a:lnTo>
                  <a:pt x="1005417" y="199588"/>
                </a:lnTo>
                <a:lnTo>
                  <a:pt x="1032723" y="233994"/>
                </a:lnTo>
                <a:lnTo>
                  <a:pt x="1057367" y="270474"/>
                </a:lnTo>
                <a:lnTo>
                  <a:pt x="1079203" y="308878"/>
                </a:lnTo>
                <a:lnTo>
                  <a:pt x="1098083" y="349061"/>
                </a:lnTo>
                <a:lnTo>
                  <a:pt x="1113861" y="390875"/>
                </a:lnTo>
                <a:lnTo>
                  <a:pt x="1126388" y="434173"/>
                </a:lnTo>
                <a:lnTo>
                  <a:pt x="1135519" y="478808"/>
                </a:lnTo>
                <a:lnTo>
                  <a:pt x="1141105" y="524632"/>
                </a:lnTo>
                <a:lnTo>
                  <a:pt x="1143000" y="571500"/>
                </a:lnTo>
                <a:lnTo>
                  <a:pt x="1141105" y="618367"/>
                </a:lnTo>
                <a:lnTo>
                  <a:pt x="1135519" y="664191"/>
                </a:lnTo>
                <a:lnTo>
                  <a:pt x="1126388" y="708826"/>
                </a:lnTo>
                <a:lnTo>
                  <a:pt x="1113861" y="752124"/>
                </a:lnTo>
                <a:lnTo>
                  <a:pt x="1098083" y="793938"/>
                </a:lnTo>
                <a:lnTo>
                  <a:pt x="1079203" y="834121"/>
                </a:lnTo>
                <a:lnTo>
                  <a:pt x="1057367" y="872525"/>
                </a:lnTo>
                <a:lnTo>
                  <a:pt x="1032723" y="909005"/>
                </a:lnTo>
                <a:lnTo>
                  <a:pt x="1005417" y="943411"/>
                </a:lnTo>
                <a:lnTo>
                  <a:pt x="975598" y="975598"/>
                </a:lnTo>
                <a:lnTo>
                  <a:pt x="943411" y="1005417"/>
                </a:lnTo>
                <a:lnTo>
                  <a:pt x="909005" y="1032723"/>
                </a:lnTo>
                <a:lnTo>
                  <a:pt x="872525" y="1057367"/>
                </a:lnTo>
                <a:lnTo>
                  <a:pt x="834121" y="1079203"/>
                </a:lnTo>
                <a:lnTo>
                  <a:pt x="793938" y="1098083"/>
                </a:lnTo>
                <a:lnTo>
                  <a:pt x="752124" y="1113861"/>
                </a:lnTo>
                <a:lnTo>
                  <a:pt x="708826" y="1126388"/>
                </a:lnTo>
                <a:lnTo>
                  <a:pt x="664191" y="1135519"/>
                </a:lnTo>
                <a:lnTo>
                  <a:pt x="618367" y="1141105"/>
                </a:lnTo>
                <a:lnTo>
                  <a:pt x="571500" y="1143000"/>
                </a:lnTo>
                <a:lnTo>
                  <a:pt x="524632" y="1141105"/>
                </a:lnTo>
                <a:lnTo>
                  <a:pt x="478808" y="1135519"/>
                </a:lnTo>
                <a:lnTo>
                  <a:pt x="434173" y="1126388"/>
                </a:lnTo>
                <a:lnTo>
                  <a:pt x="390875" y="1113861"/>
                </a:lnTo>
                <a:lnTo>
                  <a:pt x="349061" y="1098083"/>
                </a:lnTo>
                <a:lnTo>
                  <a:pt x="308878" y="1079203"/>
                </a:lnTo>
                <a:lnTo>
                  <a:pt x="270474" y="1057367"/>
                </a:lnTo>
                <a:lnTo>
                  <a:pt x="233994" y="1032723"/>
                </a:lnTo>
                <a:lnTo>
                  <a:pt x="199588" y="1005417"/>
                </a:lnTo>
                <a:lnTo>
                  <a:pt x="167401" y="975598"/>
                </a:lnTo>
                <a:lnTo>
                  <a:pt x="137582" y="943411"/>
                </a:lnTo>
                <a:lnTo>
                  <a:pt x="110276" y="909005"/>
                </a:lnTo>
                <a:lnTo>
                  <a:pt x="85632" y="872525"/>
                </a:lnTo>
                <a:lnTo>
                  <a:pt x="63796" y="834121"/>
                </a:lnTo>
                <a:lnTo>
                  <a:pt x="44916" y="793938"/>
                </a:lnTo>
                <a:lnTo>
                  <a:pt x="29138" y="752124"/>
                </a:lnTo>
                <a:lnTo>
                  <a:pt x="16611" y="708826"/>
                </a:lnTo>
                <a:lnTo>
                  <a:pt x="7480" y="664191"/>
                </a:lnTo>
                <a:lnTo>
                  <a:pt x="1894" y="618367"/>
                </a:lnTo>
                <a:lnTo>
                  <a:pt x="0" y="571500"/>
                </a:lnTo>
                <a:close/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2800" y="39624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32"/>
                </a:lnTo>
                <a:lnTo>
                  <a:pt x="7480" y="478808"/>
                </a:lnTo>
                <a:lnTo>
                  <a:pt x="16611" y="434173"/>
                </a:lnTo>
                <a:lnTo>
                  <a:pt x="29138" y="390875"/>
                </a:lnTo>
                <a:lnTo>
                  <a:pt x="44916" y="349061"/>
                </a:lnTo>
                <a:lnTo>
                  <a:pt x="63796" y="308878"/>
                </a:lnTo>
                <a:lnTo>
                  <a:pt x="85632" y="270474"/>
                </a:lnTo>
                <a:lnTo>
                  <a:pt x="110276" y="233994"/>
                </a:lnTo>
                <a:lnTo>
                  <a:pt x="137582" y="199588"/>
                </a:lnTo>
                <a:lnTo>
                  <a:pt x="167401" y="167401"/>
                </a:lnTo>
                <a:lnTo>
                  <a:pt x="199588" y="137582"/>
                </a:lnTo>
                <a:lnTo>
                  <a:pt x="233994" y="110276"/>
                </a:lnTo>
                <a:lnTo>
                  <a:pt x="270474" y="85632"/>
                </a:lnTo>
                <a:lnTo>
                  <a:pt x="308878" y="63796"/>
                </a:lnTo>
                <a:lnTo>
                  <a:pt x="349061" y="44916"/>
                </a:lnTo>
                <a:lnTo>
                  <a:pt x="390875" y="29138"/>
                </a:lnTo>
                <a:lnTo>
                  <a:pt x="434173" y="16611"/>
                </a:lnTo>
                <a:lnTo>
                  <a:pt x="478808" y="7480"/>
                </a:lnTo>
                <a:lnTo>
                  <a:pt x="524632" y="1894"/>
                </a:lnTo>
                <a:lnTo>
                  <a:pt x="571500" y="0"/>
                </a:lnTo>
                <a:lnTo>
                  <a:pt x="618367" y="1894"/>
                </a:lnTo>
                <a:lnTo>
                  <a:pt x="664191" y="7480"/>
                </a:lnTo>
                <a:lnTo>
                  <a:pt x="708826" y="16611"/>
                </a:lnTo>
                <a:lnTo>
                  <a:pt x="752124" y="29138"/>
                </a:lnTo>
                <a:lnTo>
                  <a:pt x="793938" y="44916"/>
                </a:lnTo>
                <a:lnTo>
                  <a:pt x="834121" y="63796"/>
                </a:lnTo>
                <a:lnTo>
                  <a:pt x="872525" y="85632"/>
                </a:lnTo>
                <a:lnTo>
                  <a:pt x="909005" y="110276"/>
                </a:lnTo>
                <a:lnTo>
                  <a:pt x="943411" y="137582"/>
                </a:lnTo>
                <a:lnTo>
                  <a:pt x="975598" y="167401"/>
                </a:lnTo>
                <a:lnTo>
                  <a:pt x="1005417" y="199588"/>
                </a:lnTo>
                <a:lnTo>
                  <a:pt x="1032723" y="233994"/>
                </a:lnTo>
                <a:lnTo>
                  <a:pt x="1057367" y="270474"/>
                </a:lnTo>
                <a:lnTo>
                  <a:pt x="1079203" y="308878"/>
                </a:lnTo>
                <a:lnTo>
                  <a:pt x="1098083" y="349061"/>
                </a:lnTo>
                <a:lnTo>
                  <a:pt x="1113861" y="390875"/>
                </a:lnTo>
                <a:lnTo>
                  <a:pt x="1126388" y="434173"/>
                </a:lnTo>
                <a:lnTo>
                  <a:pt x="1135519" y="478808"/>
                </a:lnTo>
                <a:lnTo>
                  <a:pt x="1141105" y="524632"/>
                </a:lnTo>
                <a:lnTo>
                  <a:pt x="1143000" y="571500"/>
                </a:lnTo>
                <a:lnTo>
                  <a:pt x="1141105" y="618367"/>
                </a:lnTo>
                <a:lnTo>
                  <a:pt x="1135519" y="664191"/>
                </a:lnTo>
                <a:lnTo>
                  <a:pt x="1126388" y="708826"/>
                </a:lnTo>
                <a:lnTo>
                  <a:pt x="1113861" y="752124"/>
                </a:lnTo>
                <a:lnTo>
                  <a:pt x="1098083" y="793938"/>
                </a:lnTo>
                <a:lnTo>
                  <a:pt x="1079203" y="834121"/>
                </a:lnTo>
                <a:lnTo>
                  <a:pt x="1057367" y="872525"/>
                </a:lnTo>
                <a:lnTo>
                  <a:pt x="1032723" y="909005"/>
                </a:lnTo>
                <a:lnTo>
                  <a:pt x="1005417" y="943411"/>
                </a:lnTo>
                <a:lnTo>
                  <a:pt x="975598" y="975598"/>
                </a:lnTo>
                <a:lnTo>
                  <a:pt x="943411" y="1005417"/>
                </a:lnTo>
                <a:lnTo>
                  <a:pt x="909005" y="1032723"/>
                </a:lnTo>
                <a:lnTo>
                  <a:pt x="872525" y="1057367"/>
                </a:lnTo>
                <a:lnTo>
                  <a:pt x="834121" y="1079203"/>
                </a:lnTo>
                <a:lnTo>
                  <a:pt x="793938" y="1098083"/>
                </a:lnTo>
                <a:lnTo>
                  <a:pt x="752124" y="1113861"/>
                </a:lnTo>
                <a:lnTo>
                  <a:pt x="708826" y="1126388"/>
                </a:lnTo>
                <a:lnTo>
                  <a:pt x="664191" y="1135519"/>
                </a:lnTo>
                <a:lnTo>
                  <a:pt x="618367" y="1141105"/>
                </a:lnTo>
                <a:lnTo>
                  <a:pt x="571500" y="1143000"/>
                </a:lnTo>
                <a:lnTo>
                  <a:pt x="524632" y="1141105"/>
                </a:lnTo>
                <a:lnTo>
                  <a:pt x="478808" y="1135519"/>
                </a:lnTo>
                <a:lnTo>
                  <a:pt x="434173" y="1126388"/>
                </a:lnTo>
                <a:lnTo>
                  <a:pt x="390875" y="1113861"/>
                </a:lnTo>
                <a:lnTo>
                  <a:pt x="349061" y="1098083"/>
                </a:lnTo>
                <a:lnTo>
                  <a:pt x="308878" y="1079203"/>
                </a:lnTo>
                <a:lnTo>
                  <a:pt x="270474" y="1057367"/>
                </a:lnTo>
                <a:lnTo>
                  <a:pt x="233994" y="1032723"/>
                </a:lnTo>
                <a:lnTo>
                  <a:pt x="199588" y="1005417"/>
                </a:lnTo>
                <a:lnTo>
                  <a:pt x="167401" y="975598"/>
                </a:lnTo>
                <a:lnTo>
                  <a:pt x="137582" y="943411"/>
                </a:lnTo>
                <a:lnTo>
                  <a:pt x="110276" y="909005"/>
                </a:lnTo>
                <a:lnTo>
                  <a:pt x="85632" y="872525"/>
                </a:lnTo>
                <a:lnTo>
                  <a:pt x="63796" y="834121"/>
                </a:lnTo>
                <a:lnTo>
                  <a:pt x="44916" y="793938"/>
                </a:lnTo>
                <a:lnTo>
                  <a:pt x="29138" y="752124"/>
                </a:lnTo>
                <a:lnTo>
                  <a:pt x="16611" y="708826"/>
                </a:lnTo>
                <a:lnTo>
                  <a:pt x="7480" y="664191"/>
                </a:lnTo>
                <a:lnTo>
                  <a:pt x="1894" y="618367"/>
                </a:lnTo>
                <a:lnTo>
                  <a:pt x="0" y="571500"/>
                </a:lnTo>
                <a:close/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5465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Proced</a:t>
            </a:r>
            <a:r>
              <a:rPr spc="10" dirty="0">
                <a:latin typeface="Times New Roman"/>
                <a:cs typeface="Times New Roman"/>
              </a:rPr>
              <a:t>u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1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Programming</a:t>
            </a:r>
          </a:p>
        </p:txBody>
      </p:sp>
      <p:sp>
        <p:nvSpPr>
          <p:cNvPr id="3" name="object 3"/>
          <p:cNvSpPr/>
          <p:nvPr/>
        </p:nvSpPr>
        <p:spPr>
          <a:xfrm>
            <a:off x="2209800" y="1981200"/>
            <a:ext cx="4953000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770" y="223296"/>
            <a:ext cx="139827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Outline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3589654" cy="336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Co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rse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ctiv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Lea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ning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om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Co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rse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Outline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Labs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Gra</a:t>
            </a:r>
            <a:r>
              <a:rPr sz="3200" spc="1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Bo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ks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0789" y="575718"/>
            <a:ext cx="566039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Times New Roman"/>
                <a:cs typeface="Times New Roman"/>
              </a:rPr>
              <a:t>Proced</a:t>
            </a:r>
            <a:r>
              <a:rPr sz="4400" spc="10" dirty="0">
                <a:latin typeface="Times New Roman"/>
                <a:cs typeface="Times New Roman"/>
              </a:rPr>
              <a:t>u</a:t>
            </a:r>
            <a:r>
              <a:rPr sz="4400" dirty="0">
                <a:latin typeface="Times New Roman"/>
                <a:cs typeface="Times New Roman"/>
              </a:rPr>
              <a:t>r</a:t>
            </a:r>
            <a:r>
              <a:rPr sz="4400" spc="-15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l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Programming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6372" y="2209800"/>
            <a:ext cx="5761228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00600" y="1429511"/>
            <a:ext cx="4038600" cy="7086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5" dirty="0">
                <a:latin typeface="Calibri"/>
                <a:cs typeface="Calibri"/>
              </a:rPr>
              <a:t>S</a:t>
            </a:r>
            <a:r>
              <a:rPr sz="4000" spc="-325" dirty="0">
                <a:latin typeface="Calibri"/>
                <a:cs typeface="Calibri"/>
              </a:rPr>
              <a:t>P</a:t>
            </a:r>
            <a:r>
              <a:rPr sz="4000" spc="-45" dirty="0">
                <a:latin typeface="Calibri"/>
                <a:cs typeface="Calibri"/>
              </a:rPr>
              <a:t>A</a:t>
            </a:r>
            <a:r>
              <a:rPr sz="4000" spc="-25" dirty="0">
                <a:latin typeface="Calibri"/>
                <a:cs typeface="Calibri"/>
              </a:rPr>
              <a:t>GHE</a:t>
            </a:r>
            <a:r>
              <a:rPr sz="4000" spc="25" dirty="0">
                <a:latin typeface="Calibri"/>
                <a:cs typeface="Calibri"/>
              </a:rPr>
              <a:t>T</a:t>
            </a:r>
            <a:r>
              <a:rPr sz="4000" spc="-25" dirty="0">
                <a:latin typeface="Calibri"/>
                <a:cs typeface="Calibri"/>
              </a:rPr>
              <a:t>T</a:t>
            </a: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55" dirty="0">
                <a:latin typeface="Calibri"/>
                <a:cs typeface="Calibri"/>
              </a:rPr>
              <a:t>C</a:t>
            </a:r>
            <a:r>
              <a:rPr sz="4000" spc="-30" dirty="0">
                <a:latin typeface="Calibri"/>
                <a:cs typeface="Calibri"/>
              </a:rPr>
              <a:t>ODE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0370">
              <a:lnSpc>
                <a:spcPct val="100000"/>
              </a:lnSpc>
            </a:pPr>
            <a:r>
              <a:rPr spc="-5" dirty="0"/>
              <a:t>OO</a:t>
            </a:r>
            <a:r>
              <a:rPr dirty="0"/>
              <a:t>P App</a:t>
            </a:r>
            <a:r>
              <a:rPr spc="-85" dirty="0"/>
              <a:t>r</a:t>
            </a:r>
            <a:r>
              <a:rPr spc="-5" dirty="0"/>
              <a:t>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203"/>
            <a:ext cx="7902575" cy="252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dam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behin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orie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langua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ombi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 i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singl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both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functi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a.</a:t>
            </a: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Suc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uni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878" y="611825"/>
            <a:ext cx="768794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0"/>
              </a:lnSpc>
            </a:pPr>
            <a:r>
              <a:rPr sz="4000" spc="-20" dirty="0">
                <a:latin typeface="Times New Roman"/>
                <a:cs typeface="Times New Roman"/>
              </a:rPr>
              <a:t>Object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Orient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spc="-20" dirty="0">
                <a:latin typeface="Times New Roman"/>
                <a:cs typeface="Times New Roman"/>
              </a:rPr>
              <a:t>d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Pro</a:t>
            </a:r>
            <a:r>
              <a:rPr sz="4000" spc="-10" dirty="0">
                <a:latin typeface="Times New Roman"/>
                <a:cs typeface="Times New Roman"/>
              </a:rPr>
              <a:t>g</a:t>
            </a:r>
            <a:r>
              <a:rPr sz="4000" spc="-25" dirty="0">
                <a:latin typeface="Times New Roman"/>
                <a:cs typeface="Times New Roman"/>
              </a:rPr>
              <a:t>rammi</a:t>
            </a:r>
            <a:r>
              <a:rPr sz="4000" spc="-15" dirty="0">
                <a:latin typeface="Times New Roman"/>
                <a:cs typeface="Times New Roman"/>
              </a:rPr>
              <a:t>n</a:t>
            </a:r>
            <a:r>
              <a:rPr sz="4000" spc="-20" dirty="0">
                <a:latin typeface="Times New Roman"/>
                <a:cs typeface="Times New Roman"/>
              </a:rPr>
              <a:t>g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(OO</a:t>
            </a:r>
            <a:r>
              <a:rPr sz="4000" spc="-10" dirty="0">
                <a:latin typeface="Times New Roman"/>
                <a:cs typeface="Times New Roman"/>
              </a:rPr>
              <a:t>P</a:t>
            </a:r>
            <a:r>
              <a:rPr sz="4000" spc="-15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1800" y="1397508"/>
            <a:ext cx="3126105" cy="1874520"/>
          </a:xfrm>
          <a:custGeom>
            <a:avLst/>
            <a:gdLst/>
            <a:ahLst/>
            <a:cxnLst/>
            <a:rect l="l" t="t" r="r" b="b"/>
            <a:pathLst>
              <a:path w="3126104" h="1874520">
                <a:moveTo>
                  <a:pt x="0" y="1874520"/>
                </a:moveTo>
                <a:lnTo>
                  <a:pt x="3125724" y="1874520"/>
                </a:lnTo>
                <a:lnTo>
                  <a:pt x="3125724" y="0"/>
                </a:lnTo>
                <a:lnTo>
                  <a:pt x="0" y="0"/>
                </a:lnTo>
                <a:lnTo>
                  <a:pt x="0" y="187452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1397508"/>
            <a:ext cx="3126105" cy="1874520"/>
          </a:xfrm>
          <a:custGeom>
            <a:avLst/>
            <a:gdLst/>
            <a:ahLst/>
            <a:cxnLst/>
            <a:rect l="l" t="t" r="r" b="b"/>
            <a:pathLst>
              <a:path w="3126104" h="1874520">
                <a:moveTo>
                  <a:pt x="0" y="1874520"/>
                </a:moveTo>
                <a:lnTo>
                  <a:pt x="3125724" y="1874520"/>
                </a:lnTo>
                <a:lnTo>
                  <a:pt x="3125724" y="0"/>
                </a:lnTo>
                <a:lnTo>
                  <a:pt x="0" y="0"/>
                </a:lnTo>
                <a:lnTo>
                  <a:pt x="0" y="1874520"/>
                </a:lnTo>
                <a:close/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9900" y="3585971"/>
            <a:ext cx="3124200" cy="1874520"/>
          </a:xfrm>
          <a:custGeom>
            <a:avLst/>
            <a:gdLst/>
            <a:ahLst/>
            <a:cxnLst/>
            <a:rect l="l" t="t" r="r" b="b"/>
            <a:pathLst>
              <a:path w="3124200" h="1874520">
                <a:moveTo>
                  <a:pt x="0" y="1874519"/>
                </a:moveTo>
                <a:lnTo>
                  <a:pt x="3124200" y="1874519"/>
                </a:lnTo>
                <a:lnTo>
                  <a:pt x="3124200" y="0"/>
                </a:lnTo>
                <a:lnTo>
                  <a:pt x="0" y="0"/>
                </a:lnTo>
                <a:lnTo>
                  <a:pt x="0" y="187451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9900" y="3585971"/>
            <a:ext cx="3124200" cy="1874520"/>
          </a:xfrm>
          <a:custGeom>
            <a:avLst/>
            <a:gdLst/>
            <a:ahLst/>
            <a:cxnLst/>
            <a:rect l="l" t="t" r="r" b="b"/>
            <a:pathLst>
              <a:path w="3124200" h="1874520">
                <a:moveTo>
                  <a:pt x="0" y="1874519"/>
                </a:moveTo>
                <a:lnTo>
                  <a:pt x="3124200" y="1874519"/>
                </a:lnTo>
                <a:lnTo>
                  <a:pt x="3124200" y="0"/>
                </a:lnTo>
                <a:lnTo>
                  <a:pt x="0" y="0"/>
                </a:lnTo>
                <a:lnTo>
                  <a:pt x="0" y="1874519"/>
                </a:lnTo>
                <a:close/>
              </a:path>
            </a:pathLst>
          </a:custGeom>
          <a:ln w="762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0120" y="1948179"/>
            <a:ext cx="2107565" cy="302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97989" algn="l"/>
              </a:tabLst>
            </a:pPr>
            <a:r>
              <a:rPr sz="6500" spc="-5" dirty="0">
                <a:solidFill>
                  <a:srgbClr val="FFFFFF"/>
                </a:solidFill>
                <a:latin typeface="Calibri"/>
                <a:cs typeface="Calibri"/>
              </a:rPr>
              <a:t>f(</a:t>
            </a:r>
            <a:r>
              <a:rPr sz="6500" dirty="0">
                <a:solidFill>
                  <a:srgbClr val="FFFFFF"/>
                </a:solidFill>
                <a:latin typeface="Calibri"/>
                <a:cs typeface="Calibri"/>
              </a:rPr>
              <a:t>)	x</a:t>
            </a:r>
            <a:endParaRPr sz="6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820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  <a:tabLst>
                <a:tab pos="1736089" algn="l"/>
              </a:tabLst>
            </a:pPr>
            <a:r>
              <a:rPr sz="6500" spc="-5" dirty="0">
                <a:solidFill>
                  <a:srgbClr val="FFFFFF"/>
                </a:solidFill>
                <a:latin typeface="Calibri"/>
                <a:cs typeface="Calibri"/>
              </a:rPr>
              <a:t>f(</a:t>
            </a:r>
            <a:r>
              <a:rPr sz="6500" dirty="0">
                <a:solidFill>
                  <a:srgbClr val="FFFFFF"/>
                </a:solidFill>
                <a:latin typeface="Calibri"/>
                <a:cs typeface="Calibri"/>
              </a:rPr>
              <a:t>)	x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6600" y="1752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32"/>
                </a:lnTo>
                <a:lnTo>
                  <a:pt x="7480" y="478808"/>
                </a:lnTo>
                <a:lnTo>
                  <a:pt x="16611" y="434173"/>
                </a:lnTo>
                <a:lnTo>
                  <a:pt x="29138" y="390875"/>
                </a:lnTo>
                <a:lnTo>
                  <a:pt x="44916" y="349061"/>
                </a:lnTo>
                <a:lnTo>
                  <a:pt x="63796" y="308878"/>
                </a:lnTo>
                <a:lnTo>
                  <a:pt x="85632" y="270474"/>
                </a:lnTo>
                <a:lnTo>
                  <a:pt x="110276" y="233994"/>
                </a:lnTo>
                <a:lnTo>
                  <a:pt x="137582" y="199588"/>
                </a:lnTo>
                <a:lnTo>
                  <a:pt x="167401" y="167401"/>
                </a:lnTo>
                <a:lnTo>
                  <a:pt x="199588" y="137582"/>
                </a:lnTo>
                <a:lnTo>
                  <a:pt x="233994" y="110276"/>
                </a:lnTo>
                <a:lnTo>
                  <a:pt x="270474" y="85632"/>
                </a:lnTo>
                <a:lnTo>
                  <a:pt x="308878" y="63796"/>
                </a:lnTo>
                <a:lnTo>
                  <a:pt x="349061" y="44916"/>
                </a:lnTo>
                <a:lnTo>
                  <a:pt x="390875" y="29138"/>
                </a:lnTo>
                <a:lnTo>
                  <a:pt x="434173" y="16611"/>
                </a:lnTo>
                <a:lnTo>
                  <a:pt x="478808" y="7480"/>
                </a:lnTo>
                <a:lnTo>
                  <a:pt x="524632" y="1894"/>
                </a:lnTo>
                <a:lnTo>
                  <a:pt x="571500" y="0"/>
                </a:lnTo>
                <a:lnTo>
                  <a:pt x="618367" y="1894"/>
                </a:lnTo>
                <a:lnTo>
                  <a:pt x="664191" y="7480"/>
                </a:lnTo>
                <a:lnTo>
                  <a:pt x="708826" y="16611"/>
                </a:lnTo>
                <a:lnTo>
                  <a:pt x="752124" y="29138"/>
                </a:lnTo>
                <a:lnTo>
                  <a:pt x="793938" y="44916"/>
                </a:lnTo>
                <a:lnTo>
                  <a:pt x="834121" y="63796"/>
                </a:lnTo>
                <a:lnTo>
                  <a:pt x="872525" y="85632"/>
                </a:lnTo>
                <a:lnTo>
                  <a:pt x="909005" y="110276"/>
                </a:lnTo>
                <a:lnTo>
                  <a:pt x="943411" y="137582"/>
                </a:lnTo>
                <a:lnTo>
                  <a:pt x="975598" y="167401"/>
                </a:lnTo>
                <a:lnTo>
                  <a:pt x="1005417" y="199588"/>
                </a:lnTo>
                <a:lnTo>
                  <a:pt x="1032723" y="233994"/>
                </a:lnTo>
                <a:lnTo>
                  <a:pt x="1057367" y="270474"/>
                </a:lnTo>
                <a:lnTo>
                  <a:pt x="1079203" y="308878"/>
                </a:lnTo>
                <a:lnTo>
                  <a:pt x="1098083" y="349061"/>
                </a:lnTo>
                <a:lnTo>
                  <a:pt x="1113861" y="390875"/>
                </a:lnTo>
                <a:lnTo>
                  <a:pt x="1126388" y="434173"/>
                </a:lnTo>
                <a:lnTo>
                  <a:pt x="1135519" y="478808"/>
                </a:lnTo>
                <a:lnTo>
                  <a:pt x="1141105" y="524632"/>
                </a:lnTo>
                <a:lnTo>
                  <a:pt x="1143000" y="571500"/>
                </a:lnTo>
                <a:lnTo>
                  <a:pt x="1141105" y="618367"/>
                </a:lnTo>
                <a:lnTo>
                  <a:pt x="1135519" y="664191"/>
                </a:lnTo>
                <a:lnTo>
                  <a:pt x="1126388" y="708826"/>
                </a:lnTo>
                <a:lnTo>
                  <a:pt x="1113861" y="752124"/>
                </a:lnTo>
                <a:lnTo>
                  <a:pt x="1098083" y="793938"/>
                </a:lnTo>
                <a:lnTo>
                  <a:pt x="1079203" y="834121"/>
                </a:lnTo>
                <a:lnTo>
                  <a:pt x="1057367" y="872525"/>
                </a:lnTo>
                <a:lnTo>
                  <a:pt x="1032723" y="909005"/>
                </a:lnTo>
                <a:lnTo>
                  <a:pt x="1005417" y="943411"/>
                </a:lnTo>
                <a:lnTo>
                  <a:pt x="975598" y="975598"/>
                </a:lnTo>
                <a:lnTo>
                  <a:pt x="943411" y="1005417"/>
                </a:lnTo>
                <a:lnTo>
                  <a:pt x="909005" y="1032723"/>
                </a:lnTo>
                <a:lnTo>
                  <a:pt x="872525" y="1057367"/>
                </a:lnTo>
                <a:lnTo>
                  <a:pt x="834121" y="1079203"/>
                </a:lnTo>
                <a:lnTo>
                  <a:pt x="793938" y="1098083"/>
                </a:lnTo>
                <a:lnTo>
                  <a:pt x="752124" y="1113861"/>
                </a:lnTo>
                <a:lnTo>
                  <a:pt x="708826" y="1126388"/>
                </a:lnTo>
                <a:lnTo>
                  <a:pt x="664191" y="1135519"/>
                </a:lnTo>
                <a:lnTo>
                  <a:pt x="618367" y="1141105"/>
                </a:lnTo>
                <a:lnTo>
                  <a:pt x="571500" y="1143000"/>
                </a:lnTo>
                <a:lnTo>
                  <a:pt x="524632" y="1141105"/>
                </a:lnTo>
                <a:lnTo>
                  <a:pt x="478808" y="1135519"/>
                </a:lnTo>
                <a:lnTo>
                  <a:pt x="434173" y="1126388"/>
                </a:lnTo>
                <a:lnTo>
                  <a:pt x="390875" y="1113861"/>
                </a:lnTo>
                <a:lnTo>
                  <a:pt x="349061" y="1098083"/>
                </a:lnTo>
                <a:lnTo>
                  <a:pt x="308878" y="1079203"/>
                </a:lnTo>
                <a:lnTo>
                  <a:pt x="270474" y="1057367"/>
                </a:lnTo>
                <a:lnTo>
                  <a:pt x="233994" y="1032723"/>
                </a:lnTo>
                <a:lnTo>
                  <a:pt x="199588" y="1005417"/>
                </a:lnTo>
                <a:lnTo>
                  <a:pt x="167401" y="975598"/>
                </a:lnTo>
                <a:lnTo>
                  <a:pt x="137582" y="943411"/>
                </a:lnTo>
                <a:lnTo>
                  <a:pt x="110276" y="909005"/>
                </a:lnTo>
                <a:lnTo>
                  <a:pt x="85632" y="872525"/>
                </a:lnTo>
                <a:lnTo>
                  <a:pt x="63796" y="834121"/>
                </a:lnTo>
                <a:lnTo>
                  <a:pt x="44916" y="793938"/>
                </a:lnTo>
                <a:lnTo>
                  <a:pt x="29138" y="752124"/>
                </a:lnTo>
                <a:lnTo>
                  <a:pt x="16611" y="708826"/>
                </a:lnTo>
                <a:lnTo>
                  <a:pt x="7480" y="664191"/>
                </a:lnTo>
                <a:lnTo>
                  <a:pt x="1894" y="618367"/>
                </a:lnTo>
                <a:lnTo>
                  <a:pt x="0" y="571500"/>
                </a:lnTo>
                <a:close/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76800" y="39624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32"/>
                </a:lnTo>
                <a:lnTo>
                  <a:pt x="7480" y="478808"/>
                </a:lnTo>
                <a:lnTo>
                  <a:pt x="16611" y="434173"/>
                </a:lnTo>
                <a:lnTo>
                  <a:pt x="29138" y="390875"/>
                </a:lnTo>
                <a:lnTo>
                  <a:pt x="44916" y="349061"/>
                </a:lnTo>
                <a:lnTo>
                  <a:pt x="63796" y="308878"/>
                </a:lnTo>
                <a:lnTo>
                  <a:pt x="85632" y="270474"/>
                </a:lnTo>
                <a:lnTo>
                  <a:pt x="110276" y="233994"/>
                </a:lnTo>
                <a:lnTo>
                  <a:pt x="137582" y="199588"/>
                </a:lnTo>
                <a:lnTo>
                  <a:pt x="167401" y="167401"/>
                </a:lnTo>
                <a:lnTo>
                  <a:pt x="199588" y="137582"/>
                </a:lnTo>
                <a:lnTo>
                  <a:pt x="233994" y="110276"/>
                </a:lnTo>
                <a:lnTo>
                  <a:pt x="270474" y="85632"/>
                </a:lnTo>
                <a:lnTo>
                  <a:pt x="308878" y="63796"/>
                </a:lnTo>
                <a:lnTo>
                  <a:pt x="349061" y="44916"/>
                </a:lnTo>
                <a:lnTo>
                  <a:pt x="390875" y="29138"/>
                </a:lnTo>
                <a:lnTo>
                  <a:pt x="434173" y="16611"/>
                </a:lnTo>
                <a:lnTo>
                  <a:pt x="478808" y="7480"/>
                </a:lnTo>
                <a:lnTo>
                  <a:pt x="524632" y="1894"/>
                </a:lnTo>
                <a:lnTo>
                  <a:pt x="571500" y="0"/>
                </a:lnTo>
                <a:lnTo>
                  <a:pt x="618367" y="1894"/>
                </a:lnTo>
                <a:lnTo>
                  <a:pt x="664191" y="7480"/>
                </a:lnTo>
                <a:lnTo>
                  <a:pt x="708826" y="16611"/>
                </a:lnTo>
                <a:lnTo>
                  <a:pt x="752124" y="29138"/>
                </a:lnTo>
                <a:lnTo>
                  <a:pt x="793938" y="44916"/>
                </a:lnTo>
                <a:lnTo>
                  <a:pt x="834121" y="63796"/>
                </a:lnTo>
                <a:lnTo>
                  <a:pt x="872525" y="85632"/>
                </a:lnTo>
                <a:lnTo>
                  <a:pt x="909005" y="110276"/>
                </a:lnTo>
                <a:lnTo>
                  <a:pt x="943411" y="137582"/>
                </a:lnTo>
                <a:lnTo>
                  <a:pt x="975598" y="167401"/>
                </a:lnTo>
                <a:lnTo>
                  <a:pt x="1005417" y="199588"/>
                </a:lnTo>
                <a:lnTo>
                  <a:pt x="1032723" y="233994"/>
                </a:lnTo>
                <a:lnTo>
                  <a:pt x="1057367" y="270474"/>
                </a:lnTo>
                <a:lnTo>
                  <a:pt x="1079203" y="308878"/>
                </a:lnTo>
                <a:lnTo>
                  <a:pt x="1098083" y="349061"/>
                </a:lnTo>
                <a:lnTo>
                  <a:pt x="1113861" y="390875"/>
                </a:lnTo>
                <a:lnTo>
                  <a:pt x="1126388" y="434173"/>
                </a:lnTo>
                <a:lnTo>
                  <a:pt x="1135519" y="478808"/>
                </a:lnTo>
                <a:lnTo>
                  <a:pt x="1141105" y="524632"/>
                </a:lnTo>
                <a:lnTo>
                  <a:pt x="1143000" y="571500"/>
                </a:lnTo>
                <a:lnTo>
                  <a:pt x="1141105" y="618367"/>
                </a:lnTo>
                <a:lnTo>
                  <a:pt x="1135519" y="664191"/>
                </a:lnTo>
                <a:lnTo>
                  <a:pt x="1126388" y="708826"/>
                </a:lnTo>
                <a:lnTo>
                  <a:pt x="1113861" y="752124"/>
                </a:lnTo>
                <a:lnTo>
                  <a:pt x="1098083" y="793938"/>
                </a:lnTo>
                <a:lnTo>
                  <a:pt x="1079203" y="834121"/>
                </a:lnTo>
                <a:lnTo>
                  <a:pt x="1057367" y="872525"/>
                </a:lnTo>
                <a:lnTo>
                  <a:pt x="1032723" y="909005"/>
                </a:lnTo>
                <a:lnTo>
                  <a:pt x="1005417" y="943411"/>
                </a:lnTo>
                <a:lnTo>
                  <a:pt x="975598" y="975598"/>
                </a:lnTo>
                <a:lnTo>
                  <a:pt x="943411" y="1005417"/>
                </a:lnTo>
                <a:lnTo>
                  <a:pt x="909005" y="1032723"/>
                </a:lnTo>
                <a:lnTo>
                  <a:pt x="872525" y="1057367"/>
                </a:lnTo>
                <a:lnTo>
                  <a:pt x="834121" y="1079203"/>
                </a:lnTo>
                <a:lnTo>
                  <a:pt x="793938" y="1098083"/>
                </a:lnTo>
                <a:lnTo>
                  <a:pt x="752124" y="1113861"/>
                </a:lnTo>
                <a:lnTo>
                  <a:pt x="708826" y="1126388"/>
                </a:lnTo>
                <a:lnTo>
                  <a:pt x="664191" y="1135519"/>
                </a:lnTo>
                <a:lnTo>
                  <a:pt x="618367" y="1141105"/>
                </a:lnTo>
                <a:lnTo>
                  <a:pt x="571500" y="1143000"/>
                </a:lnTo>
                <a:lnTo>
                  <a:pt x="524632" y="1141105"/>
                </a:lnTo>
                <a:lnTo>
                  <a:pt x="478808" y="1135519"/>
                </a:lnTo>
                <a:lnTo>
                  <a:pt x="434173" y="1126388"/>
                </a:lnTo>
                <a:lnTo>
                  <a:pt x="390875" y="1113861"/>
                </a:lnTo>
                <a:lnTo>
                  <a:pt x="349061" y="1098083"/>
                </a:lnTo>
                <a:lnTo>
                  <a:pt x="308878" y="1079203"/>
                </a:lnTo>
                <a:lnTo>
                  <a:pt x="270474" y="1057367"/>
                </a:lnTo>
                <a:lnTo>
                  <a:pt x="233994" y="1032723"/>
                </a:lnTo>
                <a:lnTo>
                  <a:pt x="199588" y="1005417"/>
                </a:lnTo>
                <a:lnTo>
                  <a:pt x="167401" y="975598"/>
                </a:lnTo>
                <a:lnTo>
                  <a:pt x="137582" y="943411"/>
                </a:lnTo>
                <a:lnTo>
                  <a:pt x="110276" y="909005"/>
                </a:lnTo>
                <a:lnTo>
                  <a:pt x="85632" y="872525"/>
                </a:lnTo>
                <a:lnTo>
                  <a:pt x="63796" y="834121"/>
                </a:lnTo>
                <a:lnTo>
                  <a:pt x="44916" y="793938"/>
                </a:lnTo>
                <a:lnTo>
                  <a:pt x="29138" y="752124"/>
                </a:lnTo>
                <a:lnTo>
                  <a:pt x="16611" y="708826"/>
                </a:lnTo>
                <a:lnTo>
                  <a:pt x="7480" y="664191"/>
                </a:lnTo>
                <a:lnTo>
                  <a:pt x="1894" y="618367"/>
                </a:lnTo>
                <a:lnTo>
                  <a:pt x="0" y="571500"/>
                </a:lnTo>
                <a:close/>
              </a:path>
            </a:pathLst>
          </a:custGeom>
          <a:ln w="762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00600" y="1752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32"/>
                </a:lnTo>
                <a:lnTo>
                  <a:pt x="7480" y="478808"/>
                </a:lnTo>
                <a:lnTo>
                  <a:pt x="16611" y="434173"/>
                </a:lnTo>
                <a:lnTo>
                  <a:pt x="29138" y="390875"/>
                </a:lnTo>
                <a:lnTo>
                  <a:pt x="44916" y="349061"/>
                </a:lnTo>
                <a:lnTo>
                  <a:pt x="63796" y="308878"/>
                </a:lnTo>
                <a:lnTo>
                  <a:pt x="85632" y="270474"/>
                </a:lnTo>
                <a:lnTo>
                  <a:pt x="110276" y="233994"/>
                </a:lnTo>
                <a:lnTo>
                  <a:pt x="137582" y="199588"/>
                </a:lnTo>
                <a:lnTo>
                  <a:pt x="167401" y="167401"/>
                </a:lnTo>
                <a:lnTo>
                  <a:pt x="199588" y="137582"/>
                </a:lnTo>
                <a:lnTo>
                  <a:pt x="233994" y="110276"/>
                </a:lnTo>
                <a:lnTo>
                  <a:pt x="270474" y="85632"/>
                </a:lnTo>
                <a:lnTo>
                  <a:pt x="308878" y="63796"/>
                </a:lnTo>
                <a:lnTo>
                  <a:pt x="349061" y="44916"/>
                </a:lnTo>
                <a:lnTo>
                  <a:pt x="390875" y="29138"/>
                </a:lnTo>
                <a:lnTo>
                  <a:pt x="434173" y="16611"/>
                </a:lnTo>
                <a:lnTo>
                  <a:pt x="478808" y="7480"/>
                </a:lnTo>
                <a:lnTo>
                  <a:pt x="524632" y="1894"/>
                </a:lnTo>
                <a:lnTo>
                  <a:pt x="571500" y="0"/>
                </a:lnTo>
                <a:lnTo>
                  <a:pt x="618367" y="1894"/>
                </a:lnTo>
                <a:lnTo>
                  <a:pt x="664191" y="7480"/>
                </a:lnTo>
                <a:lnTo>
                  <a:pt x="708826" y="16611"/>
                </a:lnTo>
                <a:lnTo>
                  <a:pt x="752124" y="29138"/>
                </a:lnTo>
                <a:lnTo>
                  <a:pt x="793938" y="44916"/>
                </a:lnTo>
                <a:lnTo>
                  <a:pt x="834121" y="63796"/>
                </a:lnTo>
                <a:lnTo>
                  <a:pt x="872525" y="85632"/>
                </a:lnTo>
                <a:lnTo>
                  <a:pt x="909005" y="110276"/>
                </a:lnTo>
                <a:lnTo>
                  <a:pt x="943411" y="137582"/>
                </a:lnTo>
                <a:lnTo>
                  <a:pt x="975598" y="167401"/>
                </a:lnTo>
                <a:lnTo>
                  <a:pt x="1005417" y="199588"/>
                </a:lnTo>
                <a:lnTo>
                  <a:pt x="1032723" y="233994"/>
                </a:lnTo>
                <a:lnTo>
                  <a:pt x="1057367" y="270474"/>
                </a:lnTo>
                <a:lnTo>
                  <a:pt x="1079203" y="308878"/>
                </a:lnTo>
                <a:lnTo>
                  <a:pt x="1098083" y="349061"/>
                </a:lnTo>
                <a:lnTo>
                  <a:pt x="1113861" y="390875"/>
                </a:lnTo>
                <a:lnTo>
                  <a:pt x="1126388" y="434173"/>
                </a:lnTo>
                <a:lnTo>
                  <a:pt x="1135519" y="478808"/>
                </a:lnTo>
                <a:lnTo>
                  <a:pt x="1141105" y="524632"/>
                </a:lnTo>
                <a:lnTo>
                  <a:pt x="1143000" y="571500"/>
                </a:lnTo>
                <a:lnTo>
                  <a:pt x="1141105" y="618367"/>
                </a:lnTo>
                <a:lnTo>
                  <a:pt x="1135519" y="664191"/>
                </a:lnTo>
                <a:lnTo>
                  <a:pt x="1126388" y="708826"/>
                </a:lnTo>
                <a:lnTo>
                  <a:pt x="1113861" y="752124"/>
                </a:lnTo>
                <a:lnTo>
                  <a:pt x="1098083" y="793938"/>
                </a:lnTo>
                <a:lnTo>
                  <a:pt x="1079203" y="834121"/>
                </a:lnTo>
                <a:lnTo>
                  <a:pt x="1057367" y="872525"/>
                </a:lnTo>
                <a:lnTo>
                  <a:pt x="1032723" y="909005"/>
                </a:lnTo>
                <a:lnTo>
                  <a:pt x="1005417" y="943411"/>
                </a:lnTo>
                <a:lnTo>
                  <a:pt x="975598" y="975598"/>
                </a:lnTo>
                <a:lnTo>
                  <a:pt x="943411" y="1005417"/>
                </a:lnTo>
                <a:lnTo>
                  <a:pt x="909005" y="1032723"/>
                </a:lnTo>
                <a:lnTo>
                  <a:pt x="872525" y="1057367"/>
                </a:lnTo>
                <a:lnTo>
                  <a:pt x="834121" y="1079203"/>
                </a:lnTo>
                <a:lnTo>
                  <a:pt x="793938" y="1098083"/>
                </a:lnTo>
                <a:lnTo>
                  <a:pt x="752124" y="1113861"/>
                </a:lnTo>
                <a:lnTo>
                  <a:pt x="708826" y="1126388"/>
                </a:lnTo>
                <a:lnTo>
                  <a:pt x="664191" y="1135519"/>
                </a:lnTo>
                <a:lnTo>
                  <a:pt x="618367" y="1141105"/>
                </a:lnTo>
                <a:lnTo>
                  <a:pt x="571500" y="1143000"/>
                </a:lnTo>
                <a:lnTo>
                  <a:pt x="524632" y="1141105"/>
                </a:lnTo>
                <a:lnTo>
                  <a:pt x="478808" y="1135519"/>
                </a:lnTo>
                <a:lnTo>
                  <a:pt x="434173" y="1126388"/>
                </a:lnTo>
                <a:lnTo>
                  <a:pt x="390875" y="1113861"/>
                </a:lnTo>
                <a:lnTo>
                  <a:pt x="349061" y="1098083"/>
                </a:lnTo>
                <a:lnTo>
                  <a:pt x="308878" y="1079203"/>
                </a:lnTo>
                <a:lnTo>
                  <a:pt x="270474" y="1057367"/>
                </a:lnTo>
                <a:lnTo>
                  <a:pt x="233994" y="1032723"/>
                </a:lnTo>
                <a:lnTo>
                  <a:pt x="199588" y="1005417"/>
                </a:lnTo>
                <a:lnTo>
                  <a:pt x="167401" y="975598"/>
                </a:lnTo>
                <a:lnTo>
                  <a:pt x="137582" y="943411"/>
                </a:lnTo>
                <a:lnTo>
                  <a:pt x="110276" y="909005"/>
                </a:lnTo>
                <a:lnTo>
                  <a:pt x="85632" y="872525"/>
                </a:lnTo>
                <a:lnTo>
                  <a:pt x="63796" y="834121"/>
                </a:lnTo>
                <a:lnTo>
                  <a:pt x="44916" y="793938"/>
                </a:lnTo>
                <a:lnTo>
                  <a:pt x="29138" y="752124"/>
                </a:lnTo>
                <a:lnTo>
                  <a:pt x="16611" y="708826"/>
                </a:lnTo>
                <a:lnTo>
                  <a:pt x="7480" y="664191"/>
                </a:lnTo>
                <a:lnTo>
                  <a:pt x="1894" y="618367"/>
                </a:lnTo>
                <a:lnTo>
                  <a:pt x="0" y="571500"/>
                </a:lnTo>
                <a:close/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2800" y="39624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32"/>
                </a:lnTo>
                <a:lnTo>
                  <a:pt x="7480" y="478808"/>
                </a:lnTo>
                <a:lnTo>
                  <a:pt x="16611" y="434173"/>
                </a:lnTo>
                <a:lnTo>
                  <a:pt x="29138" y="390875"/>
                </a:lnTo>
                <a:lnTo>
                  <a:pt x="44916" y="349061"/>
                </a:lnTo>
                <a:lnTo>
                  <a:pt x="63796" y="308878"/>
                </a:lnTo>
                <a:lnTo>
                  <a:pt x="85632" y="270474"/>
                </a:lnTo>
                <a:lnTo>
                  <a:pt x="110276" y="233994"/>
                </a:lnTo>
                <a:lnTo>
                  <a:pt x="137582" y="199588"/>
                </a:lnTo>
                <a:lnTo>
                  <a:pt x="167401" y="167401"/>
                </a:lnTo>
                <a:lnTo>
                  <a:pt x="199588" y="137582"/>
                </a:lnTo>
                <a:lnTo>
                  <a:pt x="233994" y="110276"/>
                </a:lnTo>
                <a:lnTo>
                  <a:pt x="270474" y="85632"/>
                </a:lnTo>
                <a:lnTo>
                  <a:pt x="308878" y="63796"/>
                </a:lnTo>
                <a:lnTo>
                  <a:pt x="349061" y="44916"/>
                </a:lnTo>
                <a:lnTo>
                  <a:pt x="390875" y="29138"/>
                </a:lnTo>
                <a:lnTo>
                  <a:pt x="434173" y="16611"/>
                </a:lnTo>
                <a:lnTo>
                  <a:pt x="478808" y="7480"/>
                </a:lnTo>
                <a:lnTo>
                  <a:pt x="524632" y="1894"/>
                </a:lnTo>
                <a:lnTo>
                  <a:pt x="571500" y="0"/>
                </a:lnTo>
                <a:lnTo>
                  <a:pt x="618367" y="1894"/>
                </a:lnTo>
                <a:lnTo>
                  <a:pt x="664191" y="7480"/>
                </a:lnTo>
                <a:lnTo>
                  <a:pt x="708826" y="16611"/>
                </a:lnTo>
                <a:lnTo>
                  <a:pt x="752124" y="29138"/>
                </a:lnTo>
                <a:lnTo>
                  <a:pt x="793938" y="44916"/>
                </a:lnTo>
                <a:lnTo>
                  <a:pt x="834121" y="63796"/>
                </a:lnTo>
                <a:lnTo>
                  <a:pt x="872525" y="85632"/>
                </a:lnTo>
                <a:lnTo>
                  <a:pt x="909005" y="110276"/>
                </a:lnTo>
                <a:lnTo>
                  <a:pt x="943411" y="137582"/>
                </a:lnTo>
                <a:lnTo>
                  <a:pt x="975598" y="167401"/>
                </a:lnTo>
                <a:lnTo>
                  <a:pt x="1005417" y="199588"/>
                </a:lnTo>
                <a:lnTo>
                  <a:pt x="1032723" y="233994"/>
                </a:lnTo>
                <a:lnTo>
                  <a:pt x="1057367" y="270474"/>
                </a:lnTo>
                <a:lnTo>
                  <a:pt x="1079203" y="308878"/>
                </a:lnTo>
                <a:lnTo>
                  <a:pt x="1098083" y="349061"/>
                </a:lnTo>
                <a:lnTo>
                  <a:pt x="1113861" y="390875"/>
                </a:lnTo>
                <a:lnTo>
                  <a:pt x="1126388" y="434173"/>
                </a:lnTo>
                <a:lnTo>
                  <a:pt x="1135519" y="478808"/>
                </a:lnTo>
                <a:lnTo>
                  <a:pt x="1141105" y="524632"/>
                </a:lnTo>
                <a:lnTo>
                  <a:pt x="1143000" y="571500"/>
                </a:lnTo>
                <a:lnTo>
                  <a:pt x="1141105" y="618367"/>
                </a:lnTo>
                <a:lnTo>
                  <a:pt x="1135519" y="664191"/>
                </a:lnTo>
                <a:lnTo>
                  <a:pt x="1126388" y="708826"/>
                </a:lnTo>
                <a:lnTo>
                  <a:pt x="1113861" y="752124"/>
                </a:lnTo>
                <a:lnTo>
                  <a:pt x="1098083" y="793938"/>
                </a:lnTo>
                <a:lnTo>
                  <a:pt x="1079203" y="834121"/>
                </a:lnTo>
                <a:lnTo>
                  <a:pt x="1057367" y="872525"/>
                </a:lnTo>
                <a:lnTo>
                  <a:pt x="1032723" y="909005"/>
                </a:lnTo>
                <a:lnTo>
                  <a:pt x="1005417" y="943411"/>
                </a:lnTo>
                <a:lnTo>
                  <a:pt x="975598" y="975598"/>
                </a:lnTo>
                <a:lnTo>
                  <a:pt x="943411" y="1005417"/>
                </a:lnTo>
                <a:lnTo>
                  <a:pt x="909005" y="1032723"/>
                </a:lnTo>
                <a:lnTo>
                  <a:pt x="872525" y="1057367"/>
                </a:lnTo>
                <a:lnTo>
                  <a:pt x="834121" y="1079203"/>
                </a:lnTo>
                <a:lnTo>
                  <a:pt x="793938" y="1098083"/>
                </a:lnTo>
                <a:lnTo>
                  <a:pt x="752124" y="1113861"/>
                </a:lnTo>
                <a:lnTo>
                  <a:pt x="708826" y="1126388"/>
                </a:lnTo>
                <a:lnTo>
                  <a:pt x="664191" y="1135519"/>
                </a:lnTo>
                <a:lnTo>
                  <a:pt x="618367" y="1141105"/>
                </a:lnTo>
                <a:lnTo>
                  <a:pt x="571500" y="1143000"/>
                </a:lnTo>
                <a:lnTo>
                  <a:pt x="524632" y="1141105"/>
                </a:lnTo>
                <a:lnTo>
                  <a:pt x="478808" y="1135519"/>
                </a:lnTo>
                <a:lnTo>
                  <a:pt x="434173" y="1126388"/>
                </a:lnTo>
                <a:lnTo>
                  <a:pt x="390875" y="1113861"/>
                </a:lnTo>
                <a:lnTo>
                  <a:pt x="349061" y="1098083"/>
                </a:lnTo>
                <a:lnTo>
                  <a:pt x="308878" y="1079203"/>
                </a:lnTo>
                <a:lnTo>
                  <a:pt x="270474" y="1057367"/>
                </a:lnTo>
                <a:lnTo>
                  <a:pt x="233994" y="1032723"/>
                </a:lnTo>
                <a:lnTo>
                  <a:pt x="199588" y="1005417"/>
                </a:lnTo>
                <a:lnTo>
                  <a:pt x="167401" y="975598"/>
                </a:lnTo>
                <a:lnTo>
                  <a:pt x="137582" y="943411"/>
                </a:lnTo>
                <a:lnTo>
                  <a:pt x="110276" y="909005"/>
                </a:lnTo>
                <a:lnTo>
                  <a:pt x="85632" y="872525"/>
                </a:lnTo>
                <a:lnTo>
                  <a:pt x="63796" y="834121"/>
                </a:lnTo>
                <a:lnTo>
                  <a:pt x="44916" y="793938"/>
                </a:lnTo>
                <a:lnTo>
                  <a:pt x="29138" y="752124"/>
                </a:lnTo>
                <a:lnTo>
                  <a:pt x="16611" y="708826"/>
                </a:lnTo>
                <a:lnTo>
                  <a:pt x="7480" y="664191"/>
                </a:lnTo>
                <a:lnTo>
                  <a:pt x="1894" y="618367"/>
                </a:lnTo>
                <a:lnTo>
                  <a:pt x="0" y="571500"/>
                </a:lnTo>
                <a:close/>
              </a:path>
            </a:pathLst>
          </a:custGeom>
          <a:ln w="762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0370">
              <a:lnSpc>
                <a:spcPct val="100000"/>
              </a:lnSpc>
            </a:pPr>
            <a:r>
              <a:rPr spc="-5" dirty="0"/>
              <a:t>OO</a:t>
            </a:r>
            <a:r>
              <a:rPr dirty="0"/>
              <a:t>P App</a:t>
            </a:r>
            <a:r>
              <a:rPr spc="-85" dirty="0"/>
              <a:t>r</a:t>
            </a:r>
            <a:r>
              <a:rPr spc="-5" dirty="0"/>
              <a:t>oach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295400"/>
            <a:ext cx="6553200" cy="432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346" y="245722"/>
            <a:ext cx="781494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Obj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ct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Orie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ted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mmi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(OOP) </a:t>
            </a:r>
            <a:r>
              <a:rPr sz="3200" spc="-1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digm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315942"/>
            <a:ext cx="7953375" cy="2650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“O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ject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Orie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ted</a:t>
            </a:r>
            <a:r>
              <a:rPr sz="32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pr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gr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ing</a:t>
            </a:r>
            <a:r>
              <a:rPr sz="32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32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an</a:t>
            </a:r>
            <a:r>
              <a:rPr sz="32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appr</a:t>
            </a:r>
            <a:r>
              <a:rPr sz="3200" spc="1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h of pro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lem</a:t>
            </a:r>
            <a:r>
              <a:rPr sz="32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solving</a:t>
            </a:r>
            <a:r>
              <a:rPr sz="32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wh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re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all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co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put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ti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ns</a:t>
            </a:r>
            <a:r>
              <a:rPr sz="32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are c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rried</a:t>
            </a:r>
            <a:r>
              <a:rPr sz="32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usi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32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jects”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imes New Roman"/>
              <a:cs typeface="Times New Roman"/>
            </a:endParaRPr>
          </a:p>
          <a:p>
            <a:pPr marL="3672204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Ob</a:t>
            </a:r>
            <a:r>
              <a:rPr sz="4400" spc="5" dirty="0">
                <a:latin typeface="Calibri"/>
                <a:cs typeface="Calibri"/>
              </a:rPr>
              <a:t>j</a:t>
            </a:r>
            <a:r>
              <a:rPr sz="4400" dirty="0">
                <a:latin typeface="Calibri"/>
                <a:cs typeface="Calibri"/>
              </a:rPr>
              <a:t>ect?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4755">
              <a:lnSpc>
                <a:spcPct val="100000"/>
              </a:lnSpc>
            </a:pP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ect?</a:t>
            </a:r>
          </a:p>
        </p:txBody>
      </p:sp>
      <p:sp>
        <p:nvSpPr>
          <p:cNvPr id="3" name="object 3"/>
          <p:cNvSpPr/>
          <p:nvPr/>
        </p:nvSpPr>
        <p:spPr>
          <a:xfrm>
            <a:off x="49890" y="1447800"/>
            <a:ext cx="8924925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4295">
              <a:lnSpc>
                <a:spcPct val="100000"/>
              </a:lnSpc>
            </a:pPr>
            <a:r>
              <a:rPr spc="-5" dirty="0"/>
              <a:t>Obj</a:t>
            </a:r>
            <a:r>
              <a:rPr spc="10" dirty="0"/>
              <a:t>e</a:t>
            </a:r>
            <a:r>
              <a:rPr dirty="0"/>
              <a:t>ct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600200"/>
            <a:ext cx="8682228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5257" y="223296"/>
            <a:ext cx="57918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Attr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but</a:t>
            </a:r>
            <a:r>
              <a:rPr sz="3600" spc="-1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s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&amp; B</a:t>
            </a:r>
            <a:r>
              <a:rPr sz="3600" spc="-1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hav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ors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 OOP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7425690" cy="2374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Almo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un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n be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so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ly</a:t>
            </a: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rep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ese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 a softw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ct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erms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attri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(e.g.,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e,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col</a:t>
            </a:r>
            <a:r>
              <a:rPr sz="2800" spc="-10" dirty="0">
                <a:latin typeface="Times New Roman"/>
                <a:cs typeface="Times New Roman"/>
              </a:rPr>
              <a:t>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size)</a:t>
            </a:r>
            <a:endParaRPr sz="2800" dirty="0">
              <a:latin typeface="Times New Roman"/>
              <a:cs typeface="Times New Roman"/>
            </a:endParaRPr>
          </a:p>
          <a:p>
            <a:pPr marL="844550" lvl="1" indent="-3746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845185" algn="l"/>
              </a:tabLst>
            </a:pPr>
            <a:r>
              <a:rPr sz="2800" spc="-15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ehavi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rs</a:t>
            </a:r>
            <a:r>
              <a:rPr sz="2800" spc="-10" dirty="0">
                <a:latin typeface="Times New Roman"/>
                <a:cs typeface="Times New Roman"/>
              </a:rPr>
              <a:t> (e.g.,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calculatin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vin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and</a:t>
            </a:r>
            <a:endParaRPr sz="28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800" spc="-15" dirty="0">
                <a:latin typeface="Times New Roman"/>
                <a:cs typeface="Times New Roman"/>
              </a:rPr>
              <a:t>co</a:t>
            </a:r>
            <a:r>
              <a:rPr sz="2800" spc="-45" dirty="0">
                <a:latin typeface="Times New Roman"/>
                <a:cs typeface="Times New Roman"/>
              </a:rPr>
              <a:t>mm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ic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tin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7330">
              <a:lnSpc>
                <a:spcPct val="100000"/>
              </a:lnSpc>
            </a:pPr>
            <a:r>
              <a:rPr spc="-5" dirty="0"/>
              <a:t>S</a:t>
            </a:r>
            <a:r>
              <a:rPr spc="-40" dirty="0"/>
              <a:t>ta</a:t>
            </a:r>
            <a:r>
              <a:rPr dirty="0"/>
              <a:t>tic P</a:t>
            </a:r>
            <a:r>
              <a:rPr spc="-75" dirty="0"/>
              <a:t>r</a:t>
            </a:r>
            <a:r>
              <a:rPr spc="-5" dirty="0"/>
              <a:t>op</a:t>
            </a:r>
            <a:r>
              <a:rPr spc="10" dirty="0"/>
              <a:t>e</a:t>
            </a:r>
            <a:r>
              <a:rPr dirty="0"/>
              <a:t>rties</a:t>
            </a:r>
          </a:p>
        </p:txBody>
      </p:sp>
      <p:sp>
        <p:nvSpPr>
          <p:cNvPr id="3" name="object 3"/>
          <p:cNvSpPr/>
          <p:nvPr/>
        </p:nvSpPr>
        <p:spPr>
          <a:xfrm>
            <a:off x="16764" y="1524000"/>
            <a:ext cx="8666988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285">
              <a:lnSpc>
                <a:spcPct val="100000"/>
              </a:lnSpc>
            </a:pPr>
            <a:r>
              <a:rPr spc="-5" dirty="0"/>
              <a:t>Dynami</a:t>
            </a:r>
            <a:r>
              <a:rPr dirty="0"/>
              <a:t>c</a:t>
            </a:r>
            <a:r>
              <a:rPr spc="15" dirty="0"/>
              <a:t> </a:t>
            </a:r>
            <a:r>
              <a:rPr spc="-5" dirty="0"/>
              <a:t>p</a:t>
            </a:r>
            <a:r>
              <a:rPr spc="-70" dirty="0"/>
              <a:t>r</a:t>
            </a:r>
            <a:r>
              <a:rPr spc="-5" dirty="0"/>
              <a:t>op</a:t>
            </a:r>
            <a:r>
              <a:rPr spc="10" dirty="0"/>
              <a:t>e</a:t>
            </a:r>
            <a:r>
              <a:rPr dirty="0"/>
              <a:t>rties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447800"/>
            <a:ext cx="8816340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073" y="223296"/>
            <a:ext cx="338899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Course Obj</a:t>
            </a:r>
            <a:r>
              <a:rPr sz="3600" spc="-1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ct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ves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8016240" cy="297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5459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6235" algn="l"/>
              </a:tabLst>
            </a:pPr>
            <a:r>
              <a:rPr sz="3200" spc="-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 familiarize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stu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sic co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ce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ts</a:t>
            </a:r>
            <a:r>
              <a:rPr sz="32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tec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niq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es</a:t>
            </a:r>
            <a:r>
              <a:rPr sz="32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forming</a:t>
            </a:r>
            <a:r>
              <a:rPr sz="32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the Object Orie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ted</a:t>
            </a:r>
            <a:r>
              <a:rPr sz="32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Progr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mmi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32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Para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ig</a:t>
            </a:r>
            <a:r>
              <a:rPr sz="3200" spc="2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Arial"/>
              <a:buChar char="•"/>
              <a:tabLst>
                <a:tab pos="356235" algn="l"/>
              </a:tabLst>
            </a:pPr>
            <a:r>
              <a:rPr sz="3200" spc="-23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 en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ble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stu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ide</a:t>
            </a:r>
            <a:r>
              <a:rPr sz="3200" spc="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tif</a:t>
            </a:r>
            <a:r>
              <a:rPr sz="3200" spc="-204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aly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use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the di</a:t>
            </a:r>
            <a:r>
              <a:rPr sz="3200" spc="-55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fer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nt</a:t>
            </a:r>
            <a:r>
              <a:rPr sz="32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ject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ori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nted</a:t>
            </a:r>
            <a:r>
              <a:rPr sz="32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nstr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cts</a:t>
            </a:r>
            <a:r>
              <a:rPr sz="32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to solve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re</a:t>
            </a:r>
            <a:r>
              <a:rPr sz="3200" spc="5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l</a:t>
            </a:r>
            <a:r>
              <a:rPr sz="3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wo</a:t>
            </a:r>
            <a:r>
              <a:rPr sz="3200" spc="5" dirty="0">
                <a:solidFill>
                  <a:srgbClr val="6F2F9F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ld</a:t>
            </a:r>
            <a:r>
              <a:rPr sz="32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pr</a:t>
            </a:r>
            <a:r>
              <a:rPr sz="3200" spc="5" dirty="0">
                <a:solidFill>
                  <a:srgbClr val="6F2F9F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ble</a:t>
            </a:r>
            <a:r>
              <a:rPr sz="3200" spc="5" dirty="0">
                <a:solidFill>
                  <a:srgbClr val="6F2F9F"/>
                </a:solidFill>
                <a:latin typeface="Times New Roman"/>
                <a:cs typeface="Times New Roman"/>
              </a:rPr>
              <a:t>m</a:t>
            </a:r>
            <a:r>
              <a:rPr sz="3200" spc="15" dirty="0">
                <a:solidFill>
                  <a:srgbClr val="6F2F9F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7073" y="223296"/>
            <a:ext cx="568960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(Person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 an Object)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066800"/>
            <a:ext cx="8763000" cy="3589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0961" y="4886705"/>
            <a:ext cx="3429000" cy="1600200"/>
          </a:xfrm>
          <a:custGeom>
            <a:avLst/>
            <a:gdLst/>
            <a:ahLst/>
            <a:cxnLst/>
            <a:rect l="l" t="t" r="r" b="b"/>
            <a:pathLst>
              <a:path w="3429000" h="1600200">
                <a:moveTo>
                  <a:pt x="3162299" y="0"/>
                </a:moveTo>
                <a:lnTo>
                  <a:pt x="266700" y="0"/>
                </a:lnTo>
                <a:lnTo>
                  <a:pt x="244822" y="883"/>
                </a:lnTo>
                <a:lnTo>
                  <a:pt x="202600" y="7749"/>
                </a:lnTo>
                <a:lnTo>
                  <a:pt x="162877" y="20955"/>
                </a:lnTo>
                <a:lnTo>
                  <a:pt x="126202" y="39951"/>
                </a:lnTo>
                <a:lnTo>
                  <a:pt x="93124" y="64190"/>
                </a:lnTo>
                <a:lnTo>
                  <a:pt x="64190" y="93124"/>
                </a:lnTo>
                <a:lnTo>
                  <a:pt x="39951" y="126202"/>
                </a:lnTo>
                <a:lnTo>
                  <a:pt x="20955" y="162877"/>
                </a:lnTo>
                <a:lnTo>
                  <a:pt x="7749" y="202600"/>
                </a:lnTo>
                <a:lnTo>
                  <a:pt x="883" y="244822"/>
                </a:lnTo>
                <a:lnTo>
                  <a:pt x="0" y="266700"/>
                </a:lnTo>
                <a:lnTo>
                  <a:pt x="0" y="1333500"/>
                </a:lnTo>
                <a:lnTo>
                  <a:pt x="3489" y="1376760"/>
                </a:lnTo>
                <a:lnTo>
                  <a:pt x="13594" y="1417797"/>
                </a:lnTo>
                <a:lnTo>
                  <a:pt x="29763" y="1456064"/>
                </a:lnTo>
                <a:lnTo>
                  <a:pt x="51450" y="1491009"/>
                </a:lnTo>
                <a:lnTo>
                  <a:pt x="78104" y="1522085"/>
                </a:lnTo>
                <a:lnTo>
                  <a:pt x="109179" y="1548742"/>
                </a:lnTo>
                <a:lnTo>
                  <a:pt x="144124" y="1570431"/>
                </a:lnTo>
                <a:lnTo>
                  <a:pt x="182392" y="1586603"/>
                </a:lnTo>
                <a:lnTo>
                  <a:pt x="223433" y="1596709"/>
                </a:lnTo>
                <a:lnTo>
                  <a:pt x="266700" y="1600200"/>
                </a:lnTo>
                <a:lnTo>
                  <a:pt x="3162299" y="1600200"/>
                </a:lnTo>
                <a:lnTo>
                  <a:pt x="3205566" y="1596709"/>
                </a:lnTo>
                <a:lnTo>
                  <a:pt x="3246607" y="1586603"/>
                </a:lnTo>
                <a:lnTo>
                  <a:pt x="3284875" y="1570431"/>
                </a:lnTo>
                <a:lnTo>
                  <a:pt x="3319820" y="1548742"/>
                </a:lnTo>
                <a:lnTo>
                  <a:pt x="3350894" y="1522085"/>
                </a:lnTo>
                <a:lnTo>
                  <a:pt x="3377549" y="1491009"/>
                </a:lnTo>
                <a:lnTo>
                  <a:pt x="3399236" y="1456064"/>
                </a:lnTo>
                <a:lnTo>
                  <a:pt x="3415405" y="1417797"/>
                </a:lnTo>
                <a:lnTo>
                  <a:pt x="3425510" y="1376760"/>
                </a:lnTo>
                <a:lnTo>
                  <a:pt x="3428999" y="1333500"/>
                </a:lnTo>
                <a:lnTo>
                  <a:pt x="3428999" y="266700"/>
                </a:lnTo>
                <a:lnTo>
                  <a:pt x="3425510" y="223433"/>
                </a:lnTo>
                <a:lnTo>
                  <a:pt x="3415405" y="182392"/>
                </a:lnTo>
                <a:lnTo>
                  <a:pt x="3399236" y="144124"/>
                </a:lnTo>
                <a:lnTo>
                  <a:pt x="3377549" y="109179"/>
                </a:lnTo>
                <a:lnTo>
                  <a:pt x="3350894" y="78105"/>
                </a:lnTo>
                <a:lnTo>
                  <a:pt x="3319820" y="51450"/>
                </a:lnTo>
                <a:lnTo>
                  <a:pt x="3284875" y="29763"/>
                </a:lnTo>
                <a:lnTo>
                  <a:pt x="3246607" y="13594"/>
                </a:lnTo>
                <a:lnTo>
                  <a:pt x="3205566" y="3489"/>
                </a:lnTo>
                <a:lnTo>
                  <a:pt x="3162299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961" y="4886705"/>
            <a:ext cx="3429000" cy="1600200"/>
          </a:xfrm>
          <a:custGeom>
            <a:avLst/>
            <a:gdLst/>
            <a:ahLst/>
            <a:cxnLst/>
            <a:rect l="l" t="t" r="r" b="b"/>
            <a:pathLst>
              <a:path w="3429000" h="1600200">
                <a:moveTo>
                  <a:pt x="0" y="266700"/>
                </a:moveTo>
                <a:lnTo>
                  <a:pt x="3489" y="223433"/>
                </a:lnTo>
                <a:lnTo>
                  <a:pt x="13594" y="182392"/>
                </a:lnTo>
                <a:lnTo>
                  <a:pt x="29763" y="144124"/>
                </a:lnTo>
                <a:lnTo>
                  <a:pt x="51450" y="109179"/>
                </a:lnTo>
                <a:lnTo>
                  <a:pt x="78104" y="78105"/>
                </a:lnTo>
                <a:lnTo>
                  <a:pt x="109179" y="51450"/>
                </a:lnTo>
                <a:lnTo>
                  <a:pt x="144124" y="29763"/>
                </a:lnTo>
                <a:lnTo>
                  <a:pt x="182392" y="13594"/>
                </a:lnTo>
                <a:lnTo>
                  <a:pt x="223433" y="3489"/>
                </a:lnTo>
                <a:lnTo>
                  <a:pt x="266700" y="0"/>
                </a:lnTo>
                <a:lnTo>
                  <a:pt x="3162299" y="0"/>
                </a:lnTo>
                <a:lnTo>
                  <a:pt x="3205566" y="3489"/>
                </a:lnTo>
                <a:lnTo>
                  <a:pt x="3246607" y="13594"/>
                </a:lnTo>
                <a:lnTo>
                  <a:pt x="3284875" y="29763"/>
                </a:lnTo>
                <a:lnTo>
                  <a:pt x="3319820" y="51450"/>
                </a:lnTo>
                <a:lnTo>
                  <a:pt x="3350894" y="78105"/>
                </a:lnTo>
                <a:lnTo>
                  <a:pt x="3377549" y="109179"/>
                </a:lnTo>
                <a:lnTo>
                  <a:pt x="3399236" y="144124"/>
                </a:lnTo>
                <a:lnTo>
                  <a:pt x="3415405" y="182392"/>
                </a:lnTo>
                <a:lnTo>
                  <a:pt x="3425510" y="223433"/>
                </a:lnTo>
                <a:lnTo>
                  <a:pt x="3428999" y="266700"/>
                </a:lnTo>
                <a:lnTo>
                  <a:pt x="3428999" y="1333500"/>
                </a:lnTo>
                <a:lnTo>
                  <a:pt x="3425510" y="1376760"/>
                </a:lnTo>
                <a:lnTo>
                  <a:pt x="3415405" y="1417797"/>
                </a:lnTo>
                <a:lnTo>
                  <a:pt x="3399236" y="1456064"/>
                </a:lnTo>
                <a:lnTo>
                  <a:pt x="3377549" y="1491009"/>
                </a:lnTo>
                <a:lnTo>
                  <a:pt x="3350894" y="1522085"/>
                </a:lnTo>
                <a:lnTo>
                  <a:pt x="3319820" y="1548742"/>
                </a:lnTo>
                <a:lnTo>
                  <a:pt x="3284875" y="1570431"/>
                </a:lnTo>
                <a:lnTo>
                  <a:pt x="3246607" y="1586603"/>
                </a:lnTo>
                <a:lnTo>
                  <a:pt x="3205566" y="1596709"/>
                </a:lnTo>
                <a:lnTo>
                  <a:pt x="3162299" y="1600200"/>
                </a:lnTo>
                <a:lnTo>
                  <a:pt x="266700" y="1600200"/>
                </a:lnTo>
                <a:lnTo>
                  <a:pt x="223433" y="1596709"/>
                </a:lnTo>
                <a:lnTo>
                  <a:pt x="182392" y="1586603"/>
                </a:lnTo>
                <a:lnTo>
                  <a:pt x="144124" y="1570431"/>
                </a:lnTo>
                <a:lnTo>
                  <a:pt x="109179" y="1548742"/>
                </a:lnTo>
                <a:lnTo>
                  <a:pt x="78104" y="1522085"/>
                </a:lnTo>
                <a:lnTo>
                  <a:pt x="51450" y="1491009"/>
                </a:lnTo>
                <a:lnTo>
                  <a:pt x="29763" y="1456064"/>
                </a:lnTo>
                <a:lnTo>
                  <a:pt x="13594" y="1417797"/>
                </a:lnTo>
                <a:lnTo>
                  <a:pt x="3489" y="1376760"/>
                </a:lnTo>
                <a:lnTo>
                  <a:pt x="0" y="1333500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7088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60921" y="4957724"/>
            <a:ext cx="1527810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Beh</a:t>
            </a:r>
            <a:r>
              <a:rPr sz="3200" b="1" spc="-60" dirty="0">
                <a:latin typeface="Calibri"/>
                <a:cs typeface="Calibri"/>
              </a:rPr>
              <a:t>a</a:t>
            </a:r>
            <a:r>
              <a:rPr sz="3200" b="1" spc="-5" dirty="0">
                <a:latin typeface="Calibri"/>
                <a:cs typeface="Calibri"/>
              </a:rPr>
              <a:t>vior</a:t>
            </a:r>
            <a:endParaRPr sz="32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80"/>
              </a:spcBef>
            </a:pPr>
            <a:r>
              <a:rPr sz="1800" spc="-8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alk()</a:t>
            </a:r>
            <a:endParaRPr sz="1800">
              <a:latin typeface="Calibri"/>
              <a:cs typeface="Calibri"/>
            </a:endParaRPr>
          </a:p>
          <a:p>
            <a:pPr marL="429895" marR="417830" indent="-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Run</a:t>
            </a:r>
            <a:r>
              <a:rPr sz="1800" spc="-5" dirty="0">
                <a:latin typeface="Calibri"/>
                <a:cs typeface="Calibri"/>
              </a:rPr>
              <a:t>() 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4162" y="4886705"/>
            <a:ext cx="3429000" cy="1600200"/>
          </a:xfrm>
          <a:custGeom>
            <a:avLst/>
            <a:gdLst/>
            <a:ahLst/>
            <a:cxnLst/>
            <a:rect l="l" t="t" r="r" b="b"/>
            <a:pathLst>
              <a:path w="3429000" h="1600200">
                <a:moveTo>
                  <a:pt x="3162300" y="0"/>
                </a:moveTo>
                <a:lnTo>
                  <a:pt x="266700" y="0"/>
                </a:lnTo>
                <a:lnTo>
                  <a:pt x="244826" y="883"/>
                </a:lnTo>
                <a:lnTo>
                  <a:pt x="202608" y="7749"/>
                </a:lnTo>
                <a:lnTo>
                  <a:pt x="162888" y="20955"/>
                </a:lnTo>
                <a:lnTo>
                  <a:pt x="126213" y="39951"/>
                </a:lnTo>
                <a:lnTo>
                  <a:pt x="93134" y="64190"/>
                </a:lnTo>
                <a:lnTo>
                  <a:pt x="64199" y="93124"/>
                </a:lnTo>
                <a:lnTo>
                  <a:pt x="39957" y="126202"/>
                </a:lnTo>
                <a:lnTo>
                  <a:pt x="20958" y="162877"/>
                </a:lnTo>
                <a:lnTo>
                  <a:pt x="7750" y="202600"/>
                </a:lnTo>
                <a:lnTo>
                  <a:pt x="884" y="244822"/>
                </a:lnTo>
                <a:lnTo>
                  <a:pt x="0" y="266700"/>
                </a:lnTo>
                <a:lnTo>
                  <a:pt x="0" y="1333500"/>
                </a:lnTo>
                <a:lnTo>
                  <a:pt x="3490" y="1376760"/>
                </a:lnTo>
                <a:lnTo>
                  <a:pt x="13596" y="1417797"/>
                </a:lnTo>
                <a:lnTo>
                  <a:pt x="29768" y="1456064"/>
                </a:lnTo>
                <a:lnTo>
                  <a:pt x="51457" y="1491009"/>
                </a:lnTo>
                <a:lnTo>
                  <a:pt x="78114" y="1522085"/>
                </a:lnTo>
                <a:lnTo>
                  <a:pt x="109190" y="1548742"/>
                </a:lnTo>
                <a:lnTo>
                  <a:pt x="144135" y="1570431"/>
                </a:lnTo>
                <a:lnTo>
                  <a:pt x="182402" y="1586603"/>
                </a:lnTo>
                <a:lnTo>
                  <a:pt x="223439" y="1596709"/>
                </a:lnTo>
                <a:lnTo>
                  <a:pt x="266700" y="1600200"/>
                </a:lnTo>
                <a:lnTo>
                  <a:pt x="3162300" y="1600200"/>
                </a:lnTo>
                <a:lnTo>
                  <a:pt x="3205566" y="1596709"/>
                </a:lnTo>
                <a:lnTo>
                  <a:pt x="3246607" y="1586603"/>
                </a:lnTo>
                <a:lnTo>
                  <a:pt x="3284875" y="1570431"/>
                </a:lnTo>
                <a:lnTo>
                  <a:pt x="3319820" y="1548742"/>
                </a:lnTo>
                <a:lnTo>
                  <a:pt x="3350895" y="1522085"/>
                </a:lnTo>
                <a:lnTo>
                  <a:pt x="3377549" y="1491009"/>
                </a:lnTo>
                <a:lnTo>
                  <a:pt x="3399236" y="1456064"/>
                </a:lnTo>
                <a:lnTo>
                  <a:pt x="3415405" y="1417797"/>
                </a:lnTo>
                <a:lnTo>
                  <a:pt x="3425510" y="1376760"/>
                </a:lnTo>
                <a:lnTo>
                  <a:pt x="3429000" y="1333500"/>
                </a:lnTo>
                <a:lnTo>
                  <a:pt x="3429000" y="266700"/>
                </a:lnTo>
                <a:lnTo>
                  <a:pt x="3425510" y="223433"/>
                </a:lnTo>
                <a:lnTo>
                  <a:pt x="3415405" y="182392"/>
                </a:lnTo>
                <a:lnTo>
                  <a:pt x="3399236" y="144124"/>
                </a:lnTo>
                <a:lnTo>
                  <a:pt x="3377549" y="109179"/>
                </a:lnTo>
                <a:lnTo>
                  <a:pt x="3350895" y="78105"/>
                </a:lnTo>
                <a:lnTo>
                  <a:pt x="3319820" y="51450"/>
                </a:lnTo>
                <a:lnTo>
                  <a:pt x="3284875" y="29763"/>
                </a:lnTo>
                <a:lnTo>
                  <a:pt x="3246607" y="13594"/>
                </a:lnTo>
                <a:lnTo>
                  <a:pt x="3205566" y="3489"/>
                </a:lnTo>
                <a:lnTo>
                  <a:pt x="31623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162" y="4886705"/>
            <a:ext cx="3429000" cy="1600200"/>
          </a:xfrm>
          <a:custGeom>
            <a:avLst/>
            <a:gdLst/>
            <a:ahLst/>
            <a:cxnLst/>
            <a:rect l="l" t="t" r="r" b="b"/>
            <a:pathLst>
              <a:path w="3429000" h="1600200">
                <a:moveTo>
                  <a:pt x="0" y="266700"/>
                </a:moveTo>
                <a:lnTo>
                  <a:pt x="3490" y="223433"/>
                </a:lnTo>
                <a:lnTo>
                  <a:pt x="13596" y="182392"/>
                </a:lnTo>
                <a:lnTo>
                  <a:pt x="29768" y="144124"/>
                </a:lnTo>
                <a:lnTo>
                  <a:pt x="51457" y="109179"/>
                </a:lnTo>
                <a:lnTo>
                  <a:pt x="78114" y="78105"/>
                </a:lnTo>
                <a:lnTo>
                  <a:pt x="109190" y="51450"/>
                </a:lnTo>
                <a:lnTo>
                  <a:pt x="144135" y="29763"/>
                </a:lnTo>
                <a:lnTo>
                  <a:pt x="182402" y="13594"/>
                </a:lnTo>
                <a:lnTo>
                  <a:pt x="223439" y="3489"/>
                </a:lnTo>
                <a:lnTo>
                  <a:pt x="266700" y="0"/>
                </a:lnTo>
                <a:lnTo>
                  <a:pt x="3162300" y="0"/>
                </a:lnTo>
                <a:lnTo>
                  <a:pt x="3205566" y="3489"/>
                </a:lnTo>
                <a:lnTo>
                  <a:pt x="3246607" y="13594"/>
                </a:lnTo>
                <a:lnTo>
                  <a:pt x="3284875" y="29763"/>
                </a:lnTo>
                <a:lnTo>
                  <a:pt x="3319820" y="51450"/>
                </a:lnTo>
                <a:lnTo>
                  <a:pt x="3350895" y="78105"/>
                </a:lnTo>
                <a:lnTo>
                  <a:pt x="3377549" y="109179"/>
                </a:lnTo>
                <a:lnTo>
                  <a:pt x="3399236" y="144124"/>
                </a:lnTo>
                <a:lnTo>
                  <a:pt x="3415405" y="182392"/>
                </a:lnTo>
                <a:lnTo>
                  <a:pt x="3425510" y="223433"/>
                </a:lnTo>
                <a:lnTo>
                  <a:pt x="3429000" y="266700"/>
                </a:lnTo>
                <a:lnTo>
                  <a:pt x="3429000" y="1333500"/>
                </a:lnTo>
                <a:lnTo>
                  <a:pt x="3425510" y="1376760"/>
                </a:lnTo>
                <a:lnTo>
                  <a:pt x="3415405" y="1417797"/>
                </a:lnTo>
                <a:lnTo>
                  <a:pt x="3399236" y="1456064"/>
                </a:lnTo>
                <a:lnTo>
                  <a:pt x="3377549" y="1491009"/>
                </a:lnTo>
                <a:lnTo>
                  <a:pt x="3350895" y="1522085"/>
                </a:lnTo>
                <a:lnTo>
                  <a:pt x="3319820" y="1548742"/>
                </a:lnTo>
                <a:lnTo>
                  <a:pt x="3284875" y="1570431"/>
                </a:lnTo>
                <a:lnTo>
                  <a:pt x="3246607" y="1586603"/>
                </a:lnTo>
                <a:lnTo>
                  <a:pt x="3205566" y="1596709"/>
                </a:lnTo>
                <a:lnTo>
                  <a:pt x="3162300" y="1600200"/>
                </a:lnTo>
                <a:lnTo>
                  <a:pt x="266700" y="1600200"/>
                </a:lnTo>
                <a:lnTo>
                  <a:pt x="223439" y="1596709"/>
                </a:lnTo>
                <a:lnTo>
                  <a:pt x="182402" y="1586603"/>
                </a:lnTo>
                <a:lnTo>
                  <a:pt x="144135" y="1570431"/>
                </a:lnTo>
                <a:lnTo>
                  <a:pt x="109190" y="1548742"/>
                </a:lnTo>
                <a:lnTo>
                  <a:pt x="78114" y="1522085"/>
                </a:lnTo>
                <a:lnTo>
                  <a:pt x="51457" y="1491009"/>
                </a:lnTo>
                <a:lnTo>
                  <a:pt x="29768" y="1456064"/>
                </a:lnTo>
                <a:lnTo>
                  <a:pt x="13596" y="1417797"/>
                </a:lnTo>
                <a:lnTo>
                  <a:pt x="3490" y="1376760"/>
                </a:lnTo>
                <a:lnTo>
                  <a:pt x="0" y="1333500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7088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85697" y="4957724"/>
            <a:ext cx="1724660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100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tribu</a:t>
            </a:r>
            <a:r>
              <a:rPr sz="3200" b="1" spc="-40" dirty="0">
                <a:latin typeface="Calibri"/>
                <a:cs typeface="Calibri"/>
              </a:rPr>
              <a:t>t</a:t>
            </a:r>
            <a:r>
              <a:rPr sz="3200" b="1" spc="-5" dirty="0"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  <a:p>
            <a:pPr marL="501650" marR="494665" indent="635" algn="ctr">
              <a:lnSpc>
                <a:spcPct val="100000"/>
              </a:lnSpc>
              <a:spcBef>
                <a:spcPts val="80"/>
              </a:spcBef>
            </a:pP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 Name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5303" y="167797"/>
            <a:ext cx="1017269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Class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1138078"/>
            <a:ext cx="7510780" cy="378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Clos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e</a:t>
            </a:r>
            <a:r>
              <a:rPr sz="2400" spc="-45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es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a minu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ou </a:t>
            </a:r>
            <a:r>
              <a:rPr sz="2400" dirty="0">
                <a:latin typeface="Calibri"/>
                <a:cs typeface="Calibri"/>
              </a:rPr>
              <a:t>unde</a:t>
            </a:r>
            <a:r>
              <a:rPr sz="2400" spc="-30" dirty="0">
                <a:latin typeface="Calibri"/>
                <a:cs typeface="Calibri"/>
              </a:rPr>
              <a:t>rs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110" dirty="0">
                <a:latin typeface="Calibri"/>
                <a:cs typeface="Calibri"/>
              </a:rPr>
              <a:t>“</a:t>
            </a:r>
            <a:r>
              <a:rPr sz="2400" dirty="0">
                <a:latin typeface="Calibri"/>
                <a:cs typeface="Calibri"/>
              </a:rPr>
              <a:t>chai</a:t>
            </a:r>
            <a:r>
              <a:rPr sz="2400" spc="10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kn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chai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operti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8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apa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es,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ba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k,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gs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shape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olor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eg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softnes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orth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80287"/>
            <a:ext cx="9144000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98576"/>
            <a:ext cx="9144000" cy="193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21552"/>
            <a:ext cx="9144000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39840"/>
            <a:ext cx="9144000" cy="193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2929" y="167797"/>
            <a:ext cx="545973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(Cha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r as an Objec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1138078"/>
            <a:ext cx="8632190" cy="232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081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ni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chai</a:t>
            </a:r>
            <a:r>
              <a:rPr sz="2400" spc="-2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1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finitio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doe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1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if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</a:t>
            </a:r>
            <a:r>
              <a:rPr sz="2400" spc="-15" dirty="0">
                <a:latin typeface="Calibri"/>
                <a:cs typeface="Calibri"/>
              </a:rPr>
              <a:t>ok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om,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 chai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om,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chair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thing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Ch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ir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lass)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4430553"/>
            <a:ext cx="535876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descrip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thing.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bje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80287"/>
            <a:ext cx="9144000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98576"/>
            <a:ext cx="9144000" cy="193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21552"/>
            <a:ext cx="9144000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339840"/>
            <a:ext cx="9144000" cy="193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175">
              <a:lnSpc>
                <a:spcPct val="100000"/>
              </a:lnSpc>
            </a:pPr>
            <a:r>
              <a:rPr spc="-5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676400"/>
            <a:ext cx="8683752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175">
              <a:lnSpc>
                <a:spcPct val="100000"/>
              </a:lnSpc>
            </a:pPr>
            <a:r>
              <a:rPr spc="-5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705612" y="2546604"/>
            <a:ext cx="7891272" cy="3579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735">
              <a:lnSpc>
                <a:spcPct val="100000"/>
              </a:lnSpc>
            </a:pPr>
            <a:r>
              <a:rPr spc="-5" dirty="0"/>
              <a:t>Clas</a:t>
            </a:r>
            <a:r>
              <a:rPr dirty="0"/>
              <a:t>s</a:t>
            </a:r>
            <a:r>
              <a:rPr spc="10" dirty="0"/>
              <a:t> </a:t>
            </a:r>
            <a:r>
              <a:rPr dirty="0"/>
              <a:t>in</a:t>
            </a:r>
            <a:r>
              <a:rPr spc="-5" dirty="0"/>
              <a:t> O</a:t>
            </a:r>
            <a:r>
              <a:rPr spc="5" dirty="0"/>
              <a:t>O</a:t>
            </a:r>
            <a:r>
              <a:rPr dirty="0"/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679704" y="2560320"/>
            <a:ext cx="7917180" cy="356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175">
              <a:lnSpc>
                <a:spcPct val="100000"/>
              </a:lnSpc>
            </a:pPr>
            <a:r>
              <a:rPr spc="-5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2135123"/>
            <a:ext cx="4724400" cy="3508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569" y="223296"/>
            <a:ext cx="53727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Conc</a:t>
            </a:r>
            <a:r>
              <a:rPr sz="3600" spc="-1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pt of a “C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ass” in OOP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8237"/>
            <a:ext cx="7961630" cy="257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Obj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ct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Orie</a:t>
            </a:r>
            <a:r>
              <a:rPr sz="3200" spc="1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ted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mming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the use 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Classes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ss is a spe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ificatio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/</a:t>
            </a:r>
            <a:r>
              <a:rPr sz="3200" spc="-1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odel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an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ject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325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ou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“think</a:t>
            </a:r>
            <a:r>
              <a:rPr sz="32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of a class</a:t>
            </a:r>
            <a:r>
              <a:rPr sz="3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as a</a:t>
            </a:r>
            <a:r>
              <a:rPr sz="32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ncept”</a:t>
            </a:r>
            <a:r>
              <a:rPr sz="3200" b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R="173355"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“R</a:t>
            </a:r>
            <a:r>
              <a:rPr sz="3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aliz</a:t>
            </a:r>
            <a:r>
              <a:rPr sz="3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tion</a:t>
            </a:r>
            <a:r>
              <a:rPr sz="32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32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that</a:t>
            </a:r>
            <a:r>
              <a:rPr sz="3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ncept”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2371" y="438556"/>
            <a:ext cx="115760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Class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0250"/>
            <a:ext cx="7839709" cy="199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class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</a:t>
            </a:r>
            <a:r>
              <a:rPr sz="3200" spc="-1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 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ooki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cu</a:t>
            </a:r>
            <a:r>
              <a:rPr sz="3200" spc="-6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sha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Object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ookies</a:t>
            </a:r>
            <a:r>
              <a:rPr sz="3200" dirty="0">
                <a:latin typeface="Calibri"/>
                <a:cs typeface="Calibri"/>
              </a:rPr>
              <a:t>;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5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ances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class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3276600"/>
            <a:ext cx="5134356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4994" y="6260585"/>
            <a:ext cx="18897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P</a:t>
            </a:r>
            <a:r>
              <a:rPr sz="700" spc="-20" dirty="0">
                <a:latin typeface="Times New Roman"/>
                <a:cs typeface="Times New Roman"/>
              </a:rPr>
              <a:t>h</a:t>
            </a:r>
            <a:r>
              <a:rPr sz="700" spc="-5" dirty="0">
                <a:latin typeface="Times New Roman"/>
                <a:cs typeface="Times New Roman"/>
              </a:rPr>
              <a:t>oto</a:t>
            </a:r>
            <a:r>
              <a:rPr sz="700" spc="-20" dirty="0">
                <a:latin typeface="Times New Roman"/>
                <a:cs typeface="Times New Roman"/>
              </a:rPr>
              <a:t>g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0" dirty="0">
                <a:latin typeface="Times New Roman"/>
                <a:cs typeface="Times New Roman"/>
              </a:rPr>
              <a:t>p</a:t>
            </a:r>
            <a:r>
              <a:rPr sz="700" spc="-5" dirty="0">
                <a:latin typeface="Times New Roman"/>
                <a:cs typeface="Times New Roman"/>
              </a:rPr>
              <a:t>h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co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te</a:t>
            </a:r>
            <a:r>
              <a:rPr sz="700" dirty="0">
                <a:latin typeface="Times New Roman"/>
                <a:cs typeface="Times New Roman"/>
              </a:rPr>
              <a:t>s</a:t>
            </a:r>
            <a:r>
              <a:rPr sz="700" spc="-5" dirty="0">
                <a:latin typeface="Times New Roman"/>
                <a:cs typeface="Times New Roman"/>
              </a:rPr>
              <a:t>y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of</a:t>
            </a:r>
            <a:r>
              <a:rPr sz="70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G</a:t>
            </a:r>
            <a:r>
              <a:rPr sz="700" spc="-20" dirty="0">
                <a:latin typeface="Times New Roman"/>
                <a:cs typeface="Times New Roman"/>
              </a:rPr>
              <a:t>ui</a:t>
            </a:r>
            <a:r>
              <a:rPr sz="700" spc="-5" dirty="0">
                <a:latin typeface="Times New Roman"/>
                <a:cs typeface="Times New Roman"/>
              </a:rPr>
              <a:t>l</a:t>
            </a:r>
            <a:r>
              <a:rPr sz="700" spc="-25" dirty="0">
                <a:latin typeface="Times New Roman"/>
                <a:cs typeface="Times New Roman"/>
              </a:rPr>
              <a:t>l</a:t>
            </a:r>
            <a:r>
              <a:rPr sz="700" spc="0" dirty="0">
                <a:latin typeface="Times New Roman"/>
                <a:cs typeface="Times New Roman"/>
              </a:rPr>
              <a:t>a</a:t>
            </a:r>
            <a:r>
              <a:rPr sz="700" spc="-5" dirty="0">
                <a:latin typeface="Times New Roman"/>
                <a:cs typeface="Times New Roman"/>
              </a:rPr>
              <a:t>ume</a:t>
            </a:r>
            <a:r>
              <a:rPr sz="700" spc="65" dirty="0">
                <a:latin typeface="Times New Roman"/>
                <a:cs typeface="Times New Roman"/>
              </a:rPr>
              <a:t> </a:t>
            </a:r>
            <a:r>
              <a:rPr sz="700" spc="-15" dirty="0">
                <a:latin typeface="Times New Roman"/>
                <a:cs typeface="Times New Roman"/>
              </a:rPr>
              <a:t>B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0" dirty="0">
                <a:latin typeface="Times New Roman"/>
                <a:cs typeface="Times New Roman"/>
              </a:rPr>
              <a:t>o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5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on</a:t>
            </a:r>
            <a:r>
              <a:rPr sz="700" dirty="0">
                <a:latin typeface="Times New Roman"/>
                <a:cs typeface="Times New Roman"/>
              </a:rPr>
              <a:t> </a:t>
            </a:r>
            <a:r>
              <a:rPr sz="700" spc="-25" dirty="0">
                <a:latin typeface="Times New Roman"/>
                <a:cs typeface="Times New Roman"/>
              </a:rPr>
              <a:t>F</a:t>
            </a:r>
            <a:r>
              <a:rPr sz="700" spc="-20" dirty="0">
                <a:latin typeface="Times New Roman"/>
                <a:cs typeface="Times New Roman"/>
              </a:rPr>
              <a:t>li</a:t>
            </a:r>
            <a:r>
              <a:rPr sz="700" spc="-5" dirty="0">
                <a:latin typeface="Times New Roman"/>
                <a:cs typeface="Times New Roman"/>
              </a:rPr>
              <a:t>ckr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5303" y="167797"/>
            <a:ext cx="1017269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Class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1101502"/>
            <a:ext cx="8711565" cy="4072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ful</a:t>
            </a:r>
            <a:r>
              <a:rPr sz="2400" dirty="0">
                <a:latin typeface="Calibri"/>
                <a:cs typeface="Calibri"/>
              </a:rPr>
              <a:t>l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spcBef>
                <a:spcPts val="2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Ma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al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ed.</a:t>
            </a:r>
            <a:r>
              <a:rPr sz="2400" spc="-20" dirty="0">
                <a:latin typeface="Calibri"/>
                <a:cs typeface="Calibri"/>
              </a:rPr>
              <a:t> N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om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ase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Mankind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ssi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bj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cts</a:t>
            </a:r>
            <a:r>
              <a:rPr sz="2400" spc="-5" dirty="0">
                <a:latin typeface="Calibri"/>
                <a:cs typeface="Calibri"/>
              </a:rPr>
              <a:t> based 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tribu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hi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ample:</a:t>
            </a:r>
          </a:p>
          <a:p>
            <a:pPr marL="756285" lvl="1" indent="-286385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All 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20" dirty="0">
                <a:latin typeface="Calibri"/>
                <a:cs typeface="Calibri"/>
              </a:rPr>
              <a:t>av</a:t>
            </a:r>
            <a:r>
              <a:rPr sz="1800" spc="-1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either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livi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thin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no</a:t>
            </a:r>
            <a:r>
              <a:rPr sz="1800" b="1" dirty="0">
                <a:latin typeface="Calibri"/>
                <a:cs typeface="Calibri"/>
              </a:rPr>
              <a:t>n-</a:t>
            </a:r>
            <a:r>
              <a:rPr sz="1800" b="1" spc="-5" dirty="0">
                <a:latin typeface="Calibri"/>
                <a:cs typeface="Calibri"/>
              </a:rPr>
              <a:t>l</a:t>
            </a:r>
            <a:r>
              <a:rPr sz="1800" b="1" spc="-15" dirty="0">
                <a:latin typeface="Calibri"/>
                <a:cs typeface="Calibri"/>
              </a:rPr>
              <a:t>ivin</a:t>
            </a:r>
            <a:r>
              <a:rPr sz="1800" b="1" spc="-10" dirty="0">
                <a:latin typeface="Calibri"/>
                <a:cs typeface="Calibri"/>
              </a:rPr>
              <a:t>g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thin</a:t>
            </a:r>
            <a:r>
              <a:rPr sz="1800" b="1" spc="-5" dirty="0">
                <a:latin typeface="Calibri"/>
                <a:cs typeface="Calibri"/>
              </a:rPr>
              <a:t>gs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Som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ving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b</a:t>
            </a:r>
            <a:r>
              <a:rPr sz="1800" b="1" spc="-5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ae's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othe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b="1" spc="-10" dirty="0">
                <a:latin typeface="Calibri"/>
                <a:cs typeface="Calibri"/>
              </a:rPr>
              <a:t>no</a:t>
            </a:r>
            <a:r>
              <a:rPr sz="1800" b="1" dirty="0">
                <a:latin typeface="Calibri"/>
                <a:cs typeface="Calibri"/>
              </a:rPr>
              <a:t>n-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105" dirty="0">
                <a:latin typeface="Calibri"/>
                <a:cs typeface="Calibri"/>
              </a:rPr>
              <a:t>’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7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90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omp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sifie</a:t>
            </a:r>
            <a:r>
              <a:rPr sz="1800" dirty="0">
                <a:latin typeface="Calibri"/>
                <a:cs typeface="Calibri"/>
              </a:rPr>
              <a:t>d 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ele</a:t>
            </a:r>
            <a:r>
              <a:rPr sz="1800" b="1" spc="-5" dirty="0">
                <a:latin typeface="Calibri"/>
                <a:cs typeface="Calibri"/>
              </a:rPr>
              <a:t>ct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spc="-20" dirty="0">
                <a:latin typeface="Calibri"/>
                <a:cs typeface="Calibri"/>
              </a:rPr>
              <a:t>on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cs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ts val="2050"/>
              </a:lnSpc>
              <a:spcBef>
                <a:spcPts val="215"/>
              </a:spcBef>
              <a:buFont typeface="Arial"/>
              <a:buChar char="–"/>
              <a:tabLst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Cs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abl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er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sifie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om</a:t>
            </a: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u</a:t>
            </a:r>
            <a:r>
              <a:rPr sz="1800" b="1" spc="-3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heavy" spc="-5" dirty="0">
                <a:latin typeface="Calibri"/>
                <a:cs typeface="Calibri"/>
              </a:rPr>
              <a:t>s</a:t>
            </a:r>
            <a:r>
              <a:rPr sz="1800" u="heavy" dirty="0">
                <a:latin typeface="Calibri"/>
                <a:cs typeface="Calibri"/>
              </a:rPr>
              <a:t>u</a:t>
            </a:r>
            <a:r>
              <a:rPr sz="1800" u="heavy" spc="-5" dirty="0">
                <a:latin typeface="Calibri"/>
                <a:cs typeface="Calibri"/>
              </a:rPr>
              <a:t>b</a:t>
            </a:r>
            <a:r>
              <a:rPr sz="1800" u="heavy" spc="5" dirty="0">
                <a:latin typeface="Calibri"/>
                <a:cs typeface="Calibri"/>
              </a:rPr>
              <a:t>g</a:t>
            </a:r>
            <a:r>
              <a:rPr sz="1800" u="heavy" spc="-40" dirty="0">
                <a:latin typeface="Calibri"/>
                <a:cs typeface="Calibri"/>
              </a:rPr>
              <a:t>r</a:t>
            </a:r>
            <a:r>
              <a:rPr sz="1800" u="heavy" spc="-5" dirty="0">
                <a:latin typeface="Calibri"/>
                <a:cs typeface="Calibri"/>
              </a:rPr>
              <a:t>oup</a:t>
            </a:r>
            <a:r>
              <a:rPr sz="1800" u="heavy" spc="5" dirty="0">
                <a:latin typeface="Calibri"/>
                <a:cs typeface="Calibri"/>
              </a:rPr>
              <a:t> </a:t>
            </a:r>
            <a:r>
              <a:rPr sz="1800" u="heavy" spc="-5" dirty="0">
                <a:latin typeface="Calibri"/>
                <a:cs typeface="Calibri"/>
              </a:rPr>
              <a:t>of</a:t>
            </a:r>
            <a:endParaRPr sz="1800" dirty="0">
              <a:latin typeface="Calibri"/>
              <a:cs typeface="Calibri"/>
            </a:endParaRPr>
          </a:p>
          <a:p>
            <a:pPr marL="756285">
              <a:lnSpc>
                <a:spcPts val="2050"/>
              </a:lnSpc>
            </a:pPr>
            <a:r>
              <a:rPr sz="1800" b="1" u="heavy" spc="-5" dirty="0">
                <a:latin typeface="Calibri"/>
                <a:cs typeface="Calibri"/>
              </a:rPr>
              <a:t>e</a:t>
            </a:r>
            <a:r>
              <a:rPr sz="1800" b="1" u="heavy" dirty="0">
                <a:latin typeface="Calibri"/>
                <a:cs typeface="Calibri"/>
              </a:rPr>
              <a:t>l</a:t>
            </a:r>
            <a:r>
              <a:rPr sz="1800" b="1" u="heavy" spc="-5" dirty="0">
                <a:latin typeface="Calibri"/>
                <a:cs typeface="Calibri"/>
              </a:rPr>
              <a:t>e</a:t>
            </a:r>
            <a:r>
              <a:rPr sz="1800" b="1" u="heavy" dirty="0">
                <a:latin typeface="Calibri"/>
                <a:cs typeface="Calibri"/>
              </a:rPr>
              <a:t>ct</a:t>
            </a:r>
            <a:r>
              <a:rPr sz="1800" b="1" u="heavy" spc="-30" dirty="0">
                <a:latin typeface="Calibri"/>
                <a:cs typeface="Calibri"/>
              </a:rPr>
              <a:t>r</a:t>
            </a:r>
            <a:r>
              <a:rPr sz="1800" b="1" u="heavy" dirty="0">
                <a:latin typeface="Calibri"/>
                <a:cs typeface="Calibri"/>
              </a:rPr>
              <a:t>o</a:t>
            </a:r>
            <a:r>
              <a:rPr sz="1800" b="1" u="heavy" spc="-5" dirty="0">
                <a:latin typeface="Calibri"/>
                <a:cs typeface="Calibri"/>
              </a:rPr>
              <a:t>n</a:t>
            </a:r>
            <a:r>
              <a:rPr sz="1800" b="1" u="heavy" spc="-20" dirty="0">
                <a:latin typeface="Calibri"/>
                <a:cs typeface="Calibri"/>
              </a:rPr>
              <a:t>i</a:t>
            </a:r>
            <a:r>
              <a:rPr sz="1800" b="1" u="heavy" spc="-5" dirty="0">
                <a:latin typeface="Calibri"/>
                <a:cs typeface="Calibri"/>
              </a:rPr>
              <a:t>cs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80287"/>
            <a:ext cx="9144000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98576"/>
            <a:ext cx="9144000" cy="193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21552"/>
            <a:ext cx="9144000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39840"/>
            <a:ext cx="9144000" cy="193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939" y="5528163"/>
            <a:ext cx="1320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840" y="5546547"/>
            <a:ext cx="63023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orld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act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057" y="223296"/>
            <a:ext cx="364426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</a:t>
            </a:r>
            <a:r>
              <a:rPr sz="3600" spc="-15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rning Outco</a:t>
            </a:r>
            <a:r>
              <a:rPr sz="3600" spc="-15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64965"/>
            <a:ext cx="7940675" cy="4479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90"/>
              </a:lnSpc>
              <a:buClr>
                <a:srgbClr val="6F2F9F"/>
              </a:buClr>
              <a:buFont typeface="Arial"/>
              <a:buChar char="•"/>
              <a:tabLst>
                <a:tab pos="356235" algn="l"/>
                <a:tab pos="5650865" algn="l"/>
              </a:tabLst>
            </a:pPr>
            <a:r>
              <a:rPr sz="28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Underst</a:t>
            </a:r>
            <a:r>
              <a:rPr sz="28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28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nd</a:t>
            </a:r>
            <a:r>
              <a:rPr sz="280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ference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betwe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endParaRPr lang="en-US" sz="2800" spc="-15" dirty="0" smtClean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355600" marR="839469" indent="-342900">
              <a:lnSpc>
                <a:spcPts val="3020"/>
              </a:lnSpc>
              <a:buClr>
                <a:srgbClr val="6F2F9F"/>
              </a:buClr>
              <a:buFont typeface="Arial"/>
              <a:buChar char="•"/>
              <a:tabLst>
                <a:tab pos="356235" algn="l"/>
              </a:tabLst>
            </a:pPr>
            <a:r>
              <a:rPr sz="28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De</a:t>
            </a:r>
            <a:r>
              <a:rPr sz="2800" b="1" spc="-35" dirty="0">
                <a:solidFill>
                  <a:srgbClr val="6F2F9F"/>
                </a:solidFill>
                <a:latin typeface="Times New Roman"/>
                <a:cs typeface="Times New Roman"/>
              </a:rPr>
              <a:t>m</a:t>
            </a:r>
            <a:r>
              <a:rPr sz="28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ons</a:t>
            </a: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t</a:t>
            </a:r>
            <a:r>
              <a:rPr sz="28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rate</a:t>
            </a:r>
            <a:r>
              <a:rPr sz="280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abil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ty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cre</a:t>
            </a:r>
            <a:r>
              <a:rPr sz="2800" spc="-3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te</a:t>
            </a:r>
            <a:r>
              <a:rPr sz="2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OOP</a:t>
            </a:r>
            <a:r>
              <a:rPr sz="2800" spc="-15" dirty="0">
                <a:latin typeface="Times New Roman"/>
                <a:cs typeface="Times New Roman"/>
              </a:rPr>
              <a:t> con</a:t>
            </a:r>
            <a:r>
              <a:rPr sz="2800" spc="-10" dirty="0">
                <a:latin typeface="Times New Roman"/>
                <a:cs typeface="Times New Roman"/>
              </a:rPr>
              <a:t>str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spc="-15" dirty="0">
                <a:latin typeface="Times New Roman"/>
                <a:cs typeface="Times New Roman"/>
              </a:rPr>
              <a:t>cts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ap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real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w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ld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scenarios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Clr>
                <a:srgbClr val="6F2F9F"/>
              </a:buClr>
              <a:buFont typeface="Arial"/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F2F9F"/>
              </a:buClr>
              <a:buFont typeface="Arial"/>
              <a:buChar char="•"/>
              <a:tabLst>
                <a:tab pos="356235" algn="l"/>
              </a:tabLst>
            </a:pPr>
            <a:r>
              <a:rPr sz="28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Develop</a:t>
            </a: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p</a:t>
            </a:r>
            <a:r>
              <a:rPr sz="2800" b="1" spc="-70" dirty="0">
                <a:solidFill>
                  <a:srgbClr val="6F2F9F"/>
                </a:solidFill>
                <a:latin typeface="Times New Roman"/>
                <a:cs typeface="Times New Roman"/>
              </a:rPr>
              <a:t>r</a:t>
            </a:r>
            <a:r>
              <a:rPr sz="28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o</a:t>
            </a:r>
            <a:r>
              <a:rPr sz="28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g</a:t>
            </a:r>
            <a:r>
              <a:rPr sz="28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rams</a:t>
            </a:r>
            <a:r>
              <a:rPr sz="28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sin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ject</a:t>
            </a:r>
            <a:r>
              <a:rPr sz="28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iented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techni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q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ues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F2F9F"/>
              </a:buClr>
              <a:buFont typeface="Arial"/>
              <a:buChar char="•"/>
            </a:pPr>
            <a:endParaRPr sz="37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buClr>
                <a:srgbClr val="6F2F9F"/>
              </a:buClr>
              <a:buFont typeface="Arial"/>
              <a:buChar char="•"/>
              <a:tabLst>
                <a:tab pos="356235" algn="l"/>
                <a:tab pos="1085850" algn="l"/>
                <a:tab pos="1737360" algn="l"/>
                <a:tab pos="2456180" algn="l"/>
                <a:tab pos="2725420" algn="l"/>
                <a:tab pos="3674110" algn="l"/>
                <a:tab pos="4128135" algn="l"/>
                <a:tab pos="5232400" algn="l"/>
              </a:tabLst>
            </a:pPr>
            <a:r>
              <a:rPr sz="28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Use	the	</a:t>
            </a:r>
            <a:r>
              <a:rPr sz="28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la</a:t>
            </a:r>
            <a:r>
              <a:rPr sz="28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test</a:t>
            </a:r>
            <a:r>
              <a:rPr sz="2800" b="1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8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ID</a:t>
            </a:r>
            <a:r>
              <a:rPr sz="2800" b="1" spc="-30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28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s</a:t>
            </a:r>
            <a:r>
              <a:rPr sz="2800" b="1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en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ble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quick devel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p</a:t>
            </a:r>
            <a:r>
              <a:rPr sz="2800" spc="-3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ent,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st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g,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cu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entati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n, 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packagi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g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pr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5303" y="167797"/>
            <a:ext cx="1017269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Class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80287"/>
            <a:ext cx="9144000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98576"/>
            <a:ext cx="9144000" cy="193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21552"/>
            <a:ext cx="9144000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39840"/>
            <a:ext cx="9144000" cy="193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Group 15"/>
          <p:cNvGrpSpPr/>
          <p:nvPr/>
        </p:nvGrpSpPr>
        <p:grpSpPr>
          <a:xfrm>
            <a:off x="59437" y="2019300"/>
            <a:ext cx="8895588" cy="3332988"/>
            <a:chOff x="59437" y="2019300"/>
            <a:chExt cx="8895588" cy="3332988"/>
          </a:xfrm>
        </p:grpSpPr>
        <p:sp>
          <p:nvSpPr>
            <p:cNvPr id="17" name="object 7"/>
            <p:cNvSpPr/>
            <p:nvPr/>
          </p:nvSpPr>
          <p:spPr>
            <a:xfrm>
              <a:off x="59437" y="2019300"/>
              <a:ext cx="8895588" cy="33329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/>
            <p:cNvSpPr/>
            <p:nvPr/>
          </p:nvSpPr>
          <p:spPr>
            <a:xfrm>
              <a:off x="153162" y="2058161"/>
              <a:ext cx="8763000" cy="3200400"/>
            </a:xfrm>
            <a:custGeom>
              <a:avLst/>
              <a:gdLst/>
              <a:ahLst/>
              <a:cxnLst/>
              <a:rect l="l" t="t" r="r" b="b"/>
              <a:pathLst>
                <a:path w="8763000" h="3200400">
                  <a:moveTo>
                    <a:pt x="0" y="3200400"/>
                  </a:moveTo>
                  <a:lnTo>
                    <a:pt x="8763000" y="3200400"/>
                  </a:lnTo>
                  <a:lnTo>
                    <a:pt x="8763000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pPr marL="226060" marR="5080" indent="-13970">
                <a:lnSpc>
                  <a:spcPct val="100000"/>
                </a:lnSpc>
                <a:spcBef>
                  <a:spcPts val="125"/>
                </a:spcBef>
              </a:pPr>
              <a:r>
                <a:rPr lang="en-US" sz="3000" b="1" spc="-55" dirty="0">
                  <a:solidFill>
                    <a:srgbClr val="FFFF00"/>
                  </a:solidFill>
                  <a:cs typeface="Calibri"/>
                </a:rPr>
                <a:t>R</a:t>
              </a:r>
              <a:r>
                <a:rPr lang="en-US" sz="3000" b="1" spc="-5" dirty="0">
                  <a:solidFill>
                    <a:srgbClr val="FFFF00"/>
                  </a:solidFill>
                  <a:cs typeface="Calibri"/>
                </a:rPr>
                <a:t>emem</a:t>
              </a:r>
              <a:r>
                <a:rPr lang="en-US" sz="3000" b="1" spc="-15" dirty="0">
                  <a:solidFill>
                    <a:srgbClr val="FFFF00"/>
                  </a:solidFill>
                  <a:cs typeface="Calibri"/>
                </a:rPr>
                <a:t>b</a:t>
              </a:r>
              <a:r>
                <a:rPr lang="en-US" sz="3000" b="1" spc="-5" dirty="0">
                  <a:solidFill>
                    <a:srgbClr val="FFFF00"/>
                  </a:solidFill>
                  <a:cs typeface="Calibri"/>
                </a:rPr>
                <a:t>er</a:t>
              </a:r>
              <a:r>
                <a:rPr lang="en-US" sz="3000" spc="-10" dirty="0">
                  <a:solidFill>
                    <a:srgbClr val="FFFFFF"/>
                  </a:solidFill>
                  <a:cs typeface="Calibri"/>
                </a:rPr>
                <a:t>: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 A 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CL</a:t>
              </a:r>
              <a:r>
                <a:rPr lang="en-US" sz="3000" spc="-10" dirty="0">
                  <a:solidFill>
                    <a:srgbClr val="FFFFFF"/>
                  </a:solidFill>
                  <a:cs typeface="Calibri"/>
                </a:rPr>
                <a:t>A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S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S</a:t>
              </a:r>
              <a:r>
                <a:rPr lang="en-US" sz="3000" spc="2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is</a:t>
              </a:r>
              <a:r>
                <a:rPr lang="en-US" sz="3000" spc="-1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spc="5" dirty="0">
                  <a:solidFill>
                    <a:srgbClr val="FFFFFF"/>
                  </a:solidFill>
                  <a:cs typeface="Calibri"/>
                </a:rPr>
                <a:t>O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N</a:t>
              </a:r>
              <a:r>
                <a:rPr lang="en-US" sz="3000" spc="-280" dirty="0">
                  <a:solidFill>
                    <a:srgbClr val="FFFFFF"/>
                  </a:solidFill>
                  <a:cs typeface="Calibri"/>
                </a:rPr>
                <a:t>L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Y a 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d</a:t>
              </a:r>
              <a:r>
                <a:rPr lang="en-US" sz="3000" spc="-25" dirty="0">
                  <a:solidFill>
                    <a:srgbClr val="FFFFFF"/>
                  </a:solidFill>
                  <a:cs typeface="Calibri"/>
                </a:rPr>
                <a:t>e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f</a:t>
              </a:r>
              <a:r>
                <a:rPr lang="en-US" sz="3000" spc="-10" dirty="0">
                  <a:solidFill>
                    <a:srgbClr val="FFFFFF"/>
                  </a:solidFill>
                  <a:cs typeface="Calibri"/>
                </a:rPr>
                <a:t>i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ni</a:t>
              </a:r>
              <a:r>
                <a:rPr lang="en-US" sz="3000" spc="-10" dirty="0">
                  <a:solidFill>
                    <a:srgbClr val="FFFFFF"/>
                  </a:solidFill>
                  <a:cs typeface="Calibri"/>
                </a:rPr>
                <a:t>t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ion.</a:t>
              </a:r>
              <a:r>
                <a:rPr lang="en-US" sz="3000" spc="2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It 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describe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s</a:t>
              </a:r>
              <a:r>
                <a:rPr lang="en-US" sz="3000" spc="2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a</a:t>
              </a:r>
              <a:r>
                <a:rPr lang="en-US" sz="3000" spc="1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s</a:t>
              </a:r>
              <a:r>
                <a:rPr lang="en-US" sz="3000" spc="-15" dirty="0">
                  <a:solidFill>
                    <a:srgbClr val="FFFFFF"/>
                  </a:solidFill>
                  <a:cs typeface="Calibri"/>
                </a:rPr>
                <a:t>e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t 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o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f 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qualifie</a:t>
              </a:r>
              <a:r>
                <a:rPr lang="en-US" sz="3000" spc="-55" dirty="0">
                  <a:solidFill>
                    <a:srgbClr val="FFFFFF"/>
                  </a:solidFill>
                  <a:cs typeface="Calibri"/>
                </a:rPr>
                <a:t>r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s</a:t>
              </a:r>
              <a:r>
                <a:rPr lang="en-US" sz="3000" spc="25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th</a:t>
              </a:r>
              <a:r>
                <a:rPr lang="en-US" sz="3000" spc="-25" dirty="0">
                  <a:solidFill>
                    <a:srgbClr val="FFFFFF"/>
                  </a:solidFill>
                  <a:cs typeface="Calibri"/>
                </a:rPr>
                <a:t>a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t</a:t>
              </a:r>
              <a:r>
                <a:rPr lang="en-US" sz="3000" spc="15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describ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e</a:t>
              </a:r>
              <a:r>
                <a:rPr lang="en-US" sz="3000" spc="2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wh</a:t>
              </a:r>
              <a:r>
                <a:rPr lang="en-US" sz="3000" spc="-15" dirty="0">
                  <a:solidFill>
                    <a:srgbClr val="FFFFFF"/>
                  </a:solidFill>
                  <a:cs typeface="Calibri"/>
                </a:rPr>
                <a:t>a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t the 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object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s</a:t>
              </a:r>
              <a:r>
                <a:rPr lang="en-US" sz="3000" spc="-10" dirty="0">
                  <a:solidFill>
                    <a:srgbClr val="FFFFFF"/>
                  </a:solidFill>
                  <a:cs typeface="Calibri"/>
                </a:rPr>
                <a:t> t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h</a:t>
              </a:r>
              <a:r>
                <a:rPr lang="en-US" sz="3000" spc="-30" dirty="0">
                  <a:solidFill>
                    <a:srgbClr val="FFFFFF"/>
                  </a:solidFill>
                  <a:cs typeface="Calibri"/>
                </a:rPr>
                <a:t>a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t</a:t>
              </a:r>
              <a:r>
                <a:rPr lang="en-US" sz="3000" spc="1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be</a:t>
              </a:r>
              <a:r>
                <a:rPr lang="en-US" sz="3000" spc="-10" dirty="0">
                  <a:solidFill>
                    <a:srgbClr val="FFFFFF"/>
                  </a:solidFill>
                  <a:cs typeface="Calibri"/>
                </a:rPr>
                <a:t>l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on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g </a:t>
              </a:r>
              <a:r>
                <a:rPr lang="en-US" sz="3000" spc="-40" dirty="0">
                  <a:solidFill>
                    <a:srgbClr val="FFFFFF"/>
                  </a:solidFill>
                  <a:cs typeface="Calibri"/>
                </a:rPr>
                <a:t>t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o th</a:t>
              </a:r>
              <a:r>
                <a:rPr lang="en-US" sz="3000" spc="-25" dirty="0">
                  <a:solidFill>
                    <a:srgbClr val="FFFFFF"/>
                  </a:solidFill>
                  <a:cs typeface="Calibri"/>
                </a:rPr>
                <a:t>a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t</a:t>
              </a:r>
              <a:r>
                <a:rPr lang="en-US" sz="3000" spc="1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cla</a:t>
              </a:r>
              <a:r>
                <a:rPr lang="en-US" sz="3000" spc="-15" dirty="0">
                  <a:solidFill>
                    <a:srgbClr val="FFFFFF"/>
                  </a:solidFill>
                  <a:cs typeface="Calibri"/>
                </a:rPr>
                <a:t>s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s</a:t>
              </a:r>
              <a:r>
                <a:rPr lang="en-US" sz="3000" spc="-1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look</a:t>
              </a:r>
              <a:r>
                <a:rPr lang="en-US" sz="3000" spc="-25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l</a:t>
              </a:r>
              <a:r>
                <a:rPr lang="en-US" sz="3000" spc="-10" dirty="0">
                  <a:solidFill>
                    <a:srgbClr val="FFFFFF"/>
                  </a:solidFill>
                  <a:cs typeface="Calibri"/>
                </a:rPr>
                <a:t>i</a:t>
              </a:r>
              <a:r>
                <a:rPr lang="en-US" sz="3000" spc="-114" dirty="0">
                  <a:solidFill>
                    <a:srgbClr val="FFFFFF"/>
                  </a:solidFill>
                  <a:cs typeface="Calibri"/>
                </a:rPr>
                <a:t>k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e</a:t>
              </a:r>
              <a:endParaRPr lang="en-US" sz="3000" dirty="0">
                <a:cs typeface="Calibri"/>
              </a:endParaRPr>
            </a:p>
            <a:p>
              <a:pPr>
                <a:lnSpc>
                  <a:spcPct val="100000"/>
                </a:lnSpc>
                <a:spcBef>
                  <a:spcPts val="47"/>
                </a:spcBef>
              </a:pPr>
              <a:endParaRPr lang="en-US" sz="3000" dirty="0" smtClean="0">
                <a:latin typeface="Times New Roman"/>
                <a:cs typeface="Times New Roman"/>
              </a:endParaRPr>
            </a:p>
            <a:p>
              <a:pPr marL="201930">
                <a:lnSpc>
                  <a:spcPct val="100000"/>
                </a:lnSpc>
              </a:pP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Th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e things</a:t>
              </a:r>
              <a:r>
                <a:rPr lang="en-US" sz="3000" spc="5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th</a:t>
              </a:r>
              <a:r>
                <a:rPr lang="en-US" sz="3000" spc="-35" dirty="0">
                  <a:solidFill>
                    <a:srgbClr val="FFFFFF"/>
                  </a:solidFill>
                  <a:cs typeface="Calibri"/>
                </a:rPr>
                <a:t>a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t</a:t>
              </a:r>
              <a:r>
                <a:rPr lang="en-US" sz="3000" spc="2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i="1" spc="-5" dirty="0">
                  <a:solidFill>
                    <a:srgbClr val="FFFFFF"/>
                  </a:solidFill>
                  <a:cs typeface="Calibri"/>
                </a:rPr>
                <a:t>ar</a:t>
              </a:r>
              <a:r>
                <a:rPr lang="en-US" sz="3000" i="1" dirty="0">
                  <a:solidFill>
                    <a:srgbClr val="FFFFFF"/>
                  </a:solidFill>
                  <a:cs typeface="Calibri"/>
                </a:rPr>
                <a:t>e </a:t>
              </a:r>
              <a:r>
                <a:rPr lang="en-US" sz="3000" i="1" spc="-55" dirty="0">
                  <a:solidFill>
                    <a:srgbClr val="FFFFFF"/>
                  </a:solidFill>
                  <a:cs typeface="Calibri"/>
                </a:rPr>
                <a:t>t</a:t>
              </a:r>
              <a:r>
                <a:rPr lang="en-US" sz="3000" i="1" spc="-5" dirty="0">
                  <a:solidFill>
                    <a:srgbClr val="FFFFFF"/>
                  </a:solidFill>
                  <a:cs typeface="Calibri"/>
                </a:rPr>
                <a:t>ang</a:t>
              </a:r>
              <a:r>
                <a:rPr lang="en-US" sz="3000" i="1" spc="-15" dirty="0">
                  <a:solidFill>
                    <a:srgbClr val="FFFFFF"/>
                  </a:solidFill>
                  <a:cs typeface="Calibri"/>
                </a:rPr>
                <a:t>i</a:t>
              </a:r>
              <a:r>
                <a:rPr lang="en-US" sz="3000" i="1" spc="-5" dirty="0">
                  <a:solidFill>
                    <a:srgbClr val="FFFFFF"/>
                  </a:solidFill>
                  <a:cs typeface="Calibri"/>
                </a:rPr>
                <a:t>bl</a:t>
              </a:r>
              <a:r>
                <a:rPr lang="en-US" sz="3000" i="1" dirty="0">
                  <a:solidFill>
                    <a:srgbClr val="FFFFFF"/>
                  </a:solidFill>
                  <a:cs typeface="Calibri"/>
                </a:rPr>
                <a:t>e</a:t>
              </a:r>
              <a:r>
                <a:rPr lang="en-US" sz="3000" i="1" spc="3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i="1" spc="-5" dirty="0">
                  <a:solidFill>
                    <a:srgbClr val="FFFFFF"/>
                  </a:solidFill>
                  <a:cs typeface="Calibri"/>
                </a:rPr>
                <a:t>an</a:t>
              </a:r>
              <a:r>
                <a:rPr lang="en-US" sz="3000" i="1" dirty="0">
                  <a:solidFill>
                    <a:srgbClr val="FFFFFF"/>
                  </a:solidFill>
                  <a:cs typeface="Calibri"/>
                </a:rPr>
                <a:t>d</a:t>
              </a:r>
              <a:r>
                <a:rPr lang="en-US" sz="3000" i="1" spc="1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i="1" spc="-55" dirty="0">
                  <a:solidFill>
                    <a:srgbClr val="FFFFFF"/>
                  </a:solidFill>
                  <a:cs typeface="Calibri"/>
                </a:rPr>
                <a:t>e</a:t>
              </a:r>
              <a:r>
                <a:rPr lang="en-US" sz="3000" i="1" spc="-5" dirty="0">
                  <a:solidFill>
                    <a:srgbClr val="FFFFFF"/>
                  </a:solidFill>
                  <a:cs typeface="Calibri"/>
                </a:rPr>
                <a:t>xi</a:t>
              </a:r>
              <a:r>
                <a:rPr lang="en-US" sz="3000" i="1" spc="-35" dirty="0">
                  <a:solidFill>
                    <a:srgbClr val="FFFFFF"/>
                  </a:solidFill>
                  <a:cs typeface="Calibri"/>
                </a:rPr>
                <a:t>s</a:t>
              </a:r>
              <a:r>
                <a:rPr lang="en-US" sz="3000" i="1" dirty="0">
                  <a:solidFill>
                    <a:srgbClr val="FFFFFF"/>
                  </a:solidFill>
                  <a:cs typeface="Calibri"/>
                </a:rPr>
                <a:t>t</a:t>
              </a:r>
              <a:r>
                <a:rPr lang="en-US" sz="3000" i="1" spc="-5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a</a:t>
              </a:r>
              <a:r>
                <a:rPr lang="en-US" sz="3000" spc="-35" dirty="0">
                  <a:solidFill>
                    <a:srgbClr val="FFFFFF"/>
                  </a:solidFill>
                  <a:cs typeface="Calibri"/>
                </a:rPr>
                <a:t>r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e</a:t>
              </a:r>
              <a:r>
                <a:rPr lang="en-US" sz="3000" spc="-1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dirty="0" smtClean="0">
                  <a:solidFill>
                    <a:srgbClr val="FFFFFF"/>
                  </a:solidFill>
                  <a:cs typeface="Calibri"/>
                </a:rPr>
                <a:t>the </a:t>
              </a:r>
              <a:r>
                <a:rPr lang="en-US" sz="3000" spc="-5" dirty="0" smtClean="0">
                  <a:solidFill>
                    <a:srgbClr val="FFFFFF"/>
                  </a:solidFill>
                  <a:cs typeface="Calibri"/>
                </a:rPr>
                <a:t>Object</a:t>
              </a:r>
              <a:r>
                <a:rPr lang="en-US" sz="3000" spc="-15" dirty="0" smtClean="0">
                  <a:solidFill>
                    <a:srgbClr val="FFFFFF"/>
                  </a:solidFill>
                  <a:cs typeface="Calibri"/>
                </a:rPr>
                <a:t>s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. 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Object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s</a:t>
              </a:r>
              <a:r>
                <a:rPr lang="en-US" sz="3000" spc="-10" dirty="0">
                  <a:solidFill>
                    <a:srgbClr val="FFFFFF"/>
                  </a:solidFill>
                  <a:cs typeface="Calibri"/>
                </a:rPr>
                <a:t> m</a:t>
              </a:r>
              <a:r>
                <a:rPr lang="en-US" sz="3000" spc="-65" dirty="0">
                  <a:solidFill>
                    <a:srgbClr val="FFFFFF"/>
                  </a:solidFill>
                  <a:cs typeface="Calibri"/>
                </a:rPr>
                <a:t>a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y </a:t>
              </a:r>
              <a:r>
                <a:rPr lang="en-US" sz="3000" spc="-5" dirty="0">
                  <a:solidFill>
                    <a:srgbClr val="FFFFFF"/>
                  </a:solidFill>
                  <a:cs typeface="Calibri"/>
                </a:rPr>
                <a:t>belon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g</a:t>
              </a:r>
              <a:r>
                <a:rPr lang="en-US" sz="3000" spc="1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spc="-40" dirty="0">
                  <a:solidFill>
                    <a:srgbClr val="FFFFFF"/>
                  </a:solidFill>
                  <a:cs typeface="Calibri"/>
                </a:rPr>
                <a:t>t</a:t>
              </a:r>
              <a:r>
                <a:rPr lang="en-US" sz="3000" dirty="0">
                  <a:solidFill>
                    <a:srgbClr val="FFFFFF"/>
                  </a:solidFill>
                  <a:cs typeface="Calibri"/>
                </a:rPr>
                <a:t>o a</a:t>
              </a:r>
              <a:r>
                <a:rPr lang="en-US" sz="3000" spc="25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3000" dirty="0" smtClean="0">
                  <a:solidFill>
                    <a:srgbClr val="FFFFFF"/>
                  </a:solidFill>
                  <a:cs typeface="Calibri"/>
                </a:rPr>
                <a:t>classification.</a:t>
              </a:r>
              <a:endParaRPr sz="3000" dirty="0"/>
            </a:p>
          </p:txBody>
        </p:sp>
        <p:sp>
          <p:nvSpPr>
            <p:cNvPr id="19" name="object 10"/>
            <p:cNvSpPr/>
            <p:nvPr/>
          </p:nvSpPr>
          <p:spPr>
            <a:xfrm>
              <a:off x="153162" y="2058161"/>
              <a:ext cx="8763000" cy="3200400"/>
            </a:xfrm>
            <a:custGeom>
              <a:avLst/>
              <a:gdLst/>
              <a:ahLst/>
              <a:cxnLst/>
              <a:rect l="l" t="t" r="r" b="b"/>
              <a:pathLst>
                <a:path w="8763000" h="3200400">
                  <a:moveTo>
                    <a:pt x="0" y="3200400"/>
                  </a:moveTo>
                  <a:lnTo>
                    <a:pt x="8763000" y="3200400"/>
                  </a:lnTo>
                  <a:lnTo>
                    <a:pt x="8763000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53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108" y="235996"/>
            <a:ext cx="512127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05"/>
              </a:lnSpc>
            </a:pPr>
            <a:r>
              <a:rPr sz="3600" dirty="0">
                <a:latin typeface="Times New Roman"/>
                <a:cs typeface="Times New Roman"/>
              </a:rPr>
              <a:t>What is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 Object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</a:t>
            </a:r>
            <a:r>
              <a:rPr sz="3600" spc="5" dirty="0">
                <a:latin typeface="Times New Roman"/>
                <a:cs typeface="Times New Roman"/>
              </a:rPr>
              <a:t>O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2019935" algn="l"/>
                <a:tab pos="3208655" algn="l"/>
                <a:tab pos="5254625" algn="l"/>
                <a:tab pos="6329045" algn="l"/>
                <a:tab pos="7720965" algn="l"/>
              </a:tabLst>
            </a:pPr>
            <a:r>
              <a:rPr dirty="0"/>
              <a:t>Objects	have	</a:t>
            </a:r>
            <a:r>
              <a:rPr dirty="0">
                <a:solidFill>
                  <a:srgbClr val="006FC0"/>
                </a:solidFill>
              </a:rPr>
              <a:t>pr</a:t>
            </a:r>
            <a:r>
              <a:rPr spc="-10" dirty="0">
                <a:solidFill>
                  <a:srgbClr val="006FC0"/>
                </a:solidFill>
              </a:rPr>
              <a:t>o</a:t>
            </a:r>
            <a:r>
              <a:rPr dirty="0">
                <a:solidFill>
                  <a:srgbClr val="006FC0"/>
                </a:solidFill>
              </a:rPr>
              <a:t>pe</a:t>
            </a:r>
            <a:r>
              <a:rPr spc="-15" dirty="0">
                <a:solidFill>
                  <a:srgbClr val="006FC0"/>
                </a:solidFill>
              </a:rPr>
              <a:t>r</a:t>
            </a:r>
            <a:r>
              <a:rPr dirty="0">
                <a:solidFill>
                  <a:srgbClr val="006FC0"/>
                </a:solidFill>
              </a:rPr>
              <a:t>ties	</a:t>
            </a:r>
            <a:r>
              <a:rPr dirty="0"/>
              <a:t>also	c</a:t>
            </a:r>
            <a:r>
              <a:rPr spc="5" dirty="0"/>
              <a:t>a</a:t>
            </a:r>
            <a:r>
              <a:rPr dirty="0"/>
              <a:t>ll</a:t>
            </a:r>
            <a:r>
              <a:rPr spc="-15" dirty="0"/>
              <a:t>e</a:t>
            </a:r>
            <a:r>
              <a:rPr dirty="0"/>
              <a:t>d	</a:t>
            </a:r>
            <a:r>
              <a:rPr spc="5" dirty="0"/>
              <a:t>as</a:t>
            </a:r>
          </a:p>
          <a:p>
            <a:pPr marL="355600">
              <a:lnSpc>
                <a:spcPct val="100000"/>
              </a:lnSpc>
            </a:pPr>
            <a:r>
              <a:rPr dirty="0">
                <a:solidFill>
                  <a:srgbClr val="006FC0"/>
                </a:solidFill>
              </a:rPr>
              <a:t>attributes</a:t>
            </a:r>
          </a:p>
          <a:p>
            <a:pPr marL="355600" marR="762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pc="-235" dirty="0"/>
              <a:t>T</a:t>
            </a:r>
            <a:r>
              <a:rPr dirty="0"/>
              <a:t>as</a:t>
            </a:r>
            <a:r>
              <a:rPr spc="5" dirty="0"/>
              <a:t>k</a:t>
            </a:r>
            <a:r>
              <a:rPr dirty="0"/>
              <a:t>s</a:t>
            </a:r>
            <a:r>
              <a:rPr spc="175" dirty="0"/>
              <a:t> </a:t>
            </a:r>
            <a:r>
              <a:rPr dirty="0"/>
              <a:t>p</a:t>
            </a:r>
            <a:r>
              <a:rPr spc="-15" dirty="0"/>
              <a:t>e</a:t>
            </a:r>
            <a:r>
              <a:rPr dirty="0"/>
              <a:t>r</a:t>
            </a:r>
            <a:r>
              <a:rPr spc="-10" dirty="0"/>
              <a:t>f</a:t>
            </a:r>
            <a:r>
              <a:rPr dirty="0"/>
              <a:t>ormed</a:t>
            </a:r>
            <a:r>
              <a:rPr spc="160" dirty="0"/>
              <a:t> </a:t>
            </a:r>
            <a:r>
              <a:rPr spc="5" dirty="0"/>
              <a:t>b</a:t>
            </a:r>
            <a:r>
              <a:rPr dirty="0"/>
              <a:t>y</a:t>
            </a:r>
            <a:r>
              <a:rPr spc="165" dirty="0"/>
              <a:t> </a:t>
            </a:r>
            <a:r>
              <a:rPr spc="5" dirty="0"/>
              <a:t>a</a:t>
            </a:r>
            <a:r>
              <a:rPr dirty="0"/>
              <a:t>n</a:t>
            </a:r>
            <a:r>
              <a:rPr spc="165" dirty="0"/>
              <a:t> </a:t>
            </a:r>
            <a:r>
              <a:rPr dirty="0"/>
              <a:t>ob</a:t>
            </a:r>
            <a:r>
              <a:rPr spc="-20" dirty="0"/>
              <a:t>j</a:t>
            </a:r>
            <a:r>
              <a:rPr dirty="0"/>
              <a:t>e</a:t>
            </a:r>
            <a:r>
              <a:rPr spc="5" dirty="0"/>
              <a:t>c</a:t>
            </a:r>
            <a:r>
              <a:rPr dirty="0"/>
              <a:t>t</a:t>
            </a:r>
            <a:r>
              <a:rPr spc="175" dirty="0"/>
              <a:t> </a:t>
            </a:r>
            <a:r>
              <a:rPr dirty="0"/>
              <a:t>are</a:t>
            </a:r>
            <a:r>
              <a:rPr spc="170" dirty="0"/>
              <a:t> </a:t>
            </a:r>
            <a:r>
              <a:rPr dirty="0"/>
              <a:t>expressed</a:t>
            </a:r>
            <a:r>
              <a:rPr spc="160" dirty="0"/>
              <a:t> </a:t>
            </a:r>
            <a:r>
              <a:rPr spc="5" dirty="0"/>
              <a:t>as </a:t>
            </a:r>
            <a:r>
              <a:rPr dirty="0">
                <a:solidFill>
                  <a:srgbClr val="006FC0"/>
                </a:solidFill>
              </a:rPr>
              <a:t>met</a:t>
            </a:r>
            <a:r>
              <a:rPr spc="5" dirty="0">
                <a:solidFill>
                  <a:srgbClr val="006FC0"/>
                </a:solidFill>
              </a:rPr>
              <a:t>h</a:t>
            </a:r>
            <a:r>
              <a:rPr dirty="0">
                <a:solidFill>
                  <a:srgbClr val="006FC0"/>
                </a:solidFill>
              </a:rPr>
              <a:t>o</a:t>
            </a:r>
            <a:r>
              <a:rPr spc="5" dirty="0">
                <a:solidFill>
                  <a:srgbClr val="006FC0"/>
                </a:solidFill>
              </a:rPr>
              <a:t>d</a:t>
            </a:r>
            <a:r>
              <a:rPr dirty="0">
                <a:solidFill>
                  <a:srgbClr val="006FC0"/>
                </a:solidFill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7975">
              <a:lnSpc>
                <a:spcPct val="100000"/>
              </a:lnSpc>
            </a:pPr>
            <a:r>
              <a:rPr spc="-5" dirty="0"/>
              <a:t>Clas</a:t>
            </a:r>
            <a:r>
              <a:rPr spc="10" dirty="0"/>
              <a:t>s</a:t>
            </a:r>
            <a:r>
              <a:rPr spc="-15" dirty="0"/>
              <a:t>:</a:t>
            </a:r>
            <a:r>
              <a:rPr dirty="0"/>
              <a:t> </a:t>
            </a:r>
            <a:r>
              <a:rPr spc="-5" dirty="0"/>
              <a:t>Summa</a:t>
            </a:r>
            <a:r>
              <a:rPr spc="3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4515"/>
            <a:ext cx="7520940" cy="422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40"/>
              </a:lnSpc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b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act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cha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ac</a:t>
            </a:r>
            <a:r>
              <a:rPr sz="3000" spc="-3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40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tics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 a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40"/>
              </a:lnSpc>
            </a:pP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ou</a:t>
            </a:r>
            <a:r>
              <a:rPr sz="3000" dirty="0">
                <a:latin typeface="Calibri"/>
                <a:cs typeface="Calibri"/>
              </a:rPr>
              <a:t>p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simi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ar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</a:t>
            </a:r>
            <a:r>
              <a:rPr sz="3000" spc="5" dirty="0">
                <a:latin typeface="Calibri"/>
                <a:cs typeface="Calibri"/>
              </a:rPr>
              <a:t>j</a:t>
            </a:r>
            <a:r>
              <a:rPr sz="3000" spc="-15" dirty="0">
                <a:latin typeface="Calibri"/>
                <a:cs typeface="Calibri"/>
              </a:rPr>
              <a:t>ects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b="1" spc="-125" dirty="0">
                <a:latin typeface="Calibri"/>
                <a:cs typeface="Calibri"/>
              </a:rPr>
              <a:t>A</a:t>
            </a:r>
            <a:r>
              <a:rPr sz="3000" b="1" spc="-50" dirty="0">
                <a:latin typeface="Calibri"/>
                <a:cs typeface="Calibri"/>
              </a:rPr>
              <a:t>t</a:t>
            </a:r>
            <a:r>
              <a:rPr sz="3000" b="1" spc="-15" dirty="0">
                <a:latin typeface="Calibri"/>
                <a:cs typeface="Calibri"/>
              </a:rPr>
              <a:t>tribu</a:t>
            </a:r>
            <a:r>
              <a:rPr sz="3000" b="1" spc="-55" dirty="0">
                <a:latin typeface="Calibri"/>
                <a:cs typeface="Calibri"/>
              </a:rPr>
              <a:t>t</a:t>
            </a:r>
            <a:r>
              <a:rPr sz="3000" b="1" spc="-5" dirty="0">
                <a:latin typeface="Calibri"/>
                <a:cs typeface="Calibri"/>
              </a:rPr>
              <a:t>e</a:t>
            </a:r>
            <a:r>
              <a:rPr sz="3000" b="1" spc="5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(fi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operties)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b="1" spc="-20" dirty="0">
                <a:latin typeface="Calibri"/>
                <a:cs typeface="Calibri"/>
              </a:rPr>
              <a:t>Beh</a:t>
            </a:r>
            <a:r>
              <a:rPr sz="3000" b="1" spc="-75" dirty="0">
                <a:latin typeface="Calibri"/>
                <a:cs typeface="Calibri"/>
              </a:rPr>
              <a:t>a</a:t>
            </a:r>
            <a:r>
              <a:rPr sz="3000" b="1" spc="-20" dirty="0">
                <a:latin typeface="Calibri"/>
                <a:cs typeface="Calibri"/>
              </a:rPr>
              <a:t>vi</a:t>
            </a:r>
            <a:r>
              <a:rPr sz="3000" b="1" spc="-35" dirty="0">
                <a:latin typeface="Calibri"/>
                <a:cs typeface="Calibri"/>
              </a:rPr>
              <a:t>or</a:t>
            </a:r>
            <a:r>
              <a:rPr sz="3000" b="1" spc="-10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(me</a:t>
            </a:r>
            <a:r>
              <a:rPr sz="3000" dirty="0">
                <a:latin typeface="Calibri"/>
                <a:cs typeface="Calibri"/>
              </a:rPr>
              <a:t>thods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func</a:t>
            </a:r>
            <a:r>
              <a:rPr sz="3000" spc="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ions).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A c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ass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us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typ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355600" marR="584835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2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25" dirty="0">
                <a:latin typeface="Calibri"/>
                <a:cs typeface="Calibri"/>
              </a:rPr>
              <a:t>ue</a:t>
            </a:r>
            <a:r>
              <a:rPr sz="3000" spc="-5" dirty="0">
                <a:latin typeface="Calibri"/>
                <a:cs typeface="Calibri"/>
              </a:rPr>
              <a:t>pr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emp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bu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ld a </a:t>
            </a:r>
            <a:r>
              <a:rPr sz="3000" spc="-5" dirty="0">
                <a:latin typeface="Calibri"/>
                <a:cs typeface="Calibri"/>
              </a:rPr>
              <a:t>spec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c type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object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spc="-75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ery </a:t>
            </a:r>
            <a:r>
              <a:rPr sz="3000" spc="-5" dirty="0">
                <a:latin typeface="Calibri"/>
                <a:cs typeface="Calibri"/>
              </a:rPr>
              <a:t>objec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bu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lt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m 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ass.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Ca</a:t>
            </a:r>
            <a:r>
              <a:rPr sz="3000" dirty="0">
                <a:latin typeface="Calibri"/>
                <a:cs typeface="Calibri"/>
              </a:rPr>
              <a:t>n </a:t>
            </a:r>
            <a:r>
              <a:rPr sz="3000" spc="-25" dirty="0">
                <a:latin typeface="Calibri"/>
                <a:cs typeface="Calibri"/>
              </a:rPr>
              <a:t>b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45" dirty="0">
                <a:latin typeface="Calibri"/>
                <a:cs typeface="Calibri"/>
              </a:rPr>
              <a:t>at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objects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70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ariab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es</a:t>
            </a:r>
            <a:r>
              <a:rPr sz="3000" spc="-5" dirty="0">
                <a:latin typeface="Calibri"/>
                <a:cs typeface="Calibri"/>
              </a:rPr>
              <a:t> o</a:t>
            </a:r>
            <a:r>
              <a:rPr sz="3000" dirty="0">
                <a:latin typeface="Calibri"/>
                <a:cs typeface="Calibri"/>
              </a:rPr>
              <a:t>f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</a:t>
            </a:r>
            <a:r>
              <a:rPr sz="3000" spc="-15" dirty="0">
                <a:latin typeface="Calibri"/>
                <a:cs typeface="Calibri"/>
              </a:rPr>
              <a:t> type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119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Wh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 </a:t>
            </a:r>
            <a:r>
              <a:rPr spc="-2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 a </a:t>
            </a:r>
            <a:r>
              <a:rPr spc="10" dirty="0">
                <a:latin typeface="Calibri"/>
                <a:cs typeface="Calibri"/>
              </a:rPr>
              <a:t>“</a:t>
            </a:r>
            <a:r>
              <a:rPr dirty="0">
                <a:latin typeface="Calibri"/>
                <a:cs typeface="Calibri"/>
              </a:rPr>
              <a:t>Mic</a:t>
            </a:r>
            <a:r>
              <a:rPr spc="-7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o</a:t>
            </a:r>
            <a:r>
              <a:rPr spc="-60" dirty="0">
                <a:latin typeface="Calibri"/>
                <a:cs typeface="Calibri"/>
              </a:rPr>
              <a:t>w</a:t>
            </a:r>
            <a:r>
              <a:rPr spc="-75" dirty="0">
                <a:latin typeface="Calibri"/>
                <a:cs typeface="Calibri"/>
              </a:rPr>
              <a:t>a</a:t>
            </a:r>
            <a:r>
              <a:rPr spc="-5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e”?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371600"/>
            <a:ext cx="4724400" cy="3590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33213" y="1433084"/>
            <a:ext cx="3429000" cy="364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3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ood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s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door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s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ta</a:t>
            </a:r>
            <a:r>
              <a:rPr sz="2000" dirty="0">
                <a:latin typeface="Calibri"/>
                <a:cs typeface="Calibri"/>
              </a:rPr>
              <a:t>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nside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s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Has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p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5590">
              <a:lnSpc>
                <a:spcPct val="100000"/>
              </a:lnSpc>
            </a:pPr>
            <a:r>
              <a:rPr spc="-5" dirty="0"/>
              <a:t>Objec</a:t>
            </a:r>
            <a:r>
              <a:rPr dirty="0"/>
              <a:t>t</a:t>
            </a:r>
            <a:r>
              <a:rPr spc="5" dirty="0"/>
              <a:t> </a:t>
            </a:r>
            <a:r>
              <a:rPr spc="-5" dirty="0"/>
              <a:t>o</a:t>
            </a:r>
            <a:r>
              <a:rPr dirty="0"/>
              <a:t>r </a:t>
            </a:r>
            <a:r>
              <a:rPr spc="-5" dirty="0"/>
              <a:t>Clas</a:t>
            </a:r>
            <a:r>
              <a:rPr spc="15" dirty="0"/>
              <a:t>s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48739"/>
            <a:ext cx="7010400" cy="3223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761" y="4648961"/>
            <a:ext cx="7010400" cy="1524000"/>
          </a:xfrm>
          <a:custGeom>
            <a:avLst/>
            <a:gdLst/>
            <a:ahLst/>
            <a:cxnLst/>
            <a:rect l="l" t="t" r="r" b="b"/>
            <a:pathLst>
              <a:path w="7010400" h="1524000">
                <a:moveTo>
                  <a:pt x="0" y="1524000"/>
                </a:moveTo>
                <a:lnTo>
                  <a:pt x="7010400" y="1524000"/>
                </a:lnTo>
                <a:lnTo>
                  <a:pt x="70104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761" y="4648961"/>
            <a:ext cx="7010400" cy="1524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ects.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 them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My 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14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mi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elong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FFFF"/>
                </a:solidFill>
                <a:latin typeface="Calibri"/>
                <a:cs typeface="Calibri"/>
              </a:rPr>
              <a:t>CLAS</a:t>
            </a:r>
            <a:r>
              <a:rPr sz="1800" u="heavy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xi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390">
              <a:lnSpc>
                <a:spcPct val="100000"/>
              </a:lnSpc>
            </a:pPr>
            <a:r>
              <a:rPr spc="-5" dirty="0"/>
              <a:t>OOP</a:t>
            </a:r>
            <a:r>
              <a:rPr dirty="0"/>
              <a:t>:</a:t>
            </a:r>
            <a:r>
              <a:rPr spc="5" dirty="0"/>
              <a:t> </a:t>
            </a:r>
            <a:r>
              <a:rPr spc="-90" dirty="0"/>
              <a:t>R</a:t>
            </a:r>
            <a:r>
              <a:rPr dirty="0"/>
              <a:t>eal </a:t>
            </a:r>
            <a:r>
              <a:rPr spc="-175" dirty="0"/>
              <a:t>W</a:t>
            </a:r>
            <a:r>
              <a:rPr spc="-5" dirty="0"/>
              <a:t>orl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Mo</a:t>
            </a:r>
            <a:r>
              <a:rPr spc="5" dirty="0"/>
              <a:t>d</a:t>
            </a:r>
            <a:r>
              <a:rPr dirty="0"/>
              <a:t>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203"/>
            <a:ext cx="7919084" cy="306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7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s</a:t>
            </a:r>
            <a:r>
              <a:rPr sz="3200" spc="-5" dirty="0">
                <a:latin typeface="Calibri"/>
                <a:cs typeface="Calibri"/>
              </a:rPr>
              <a:t>uc</a:t>
            </a:r>
            <a:r>
              <a:rPr sz="3200" dirty="0">
                <a:latin typeface="Calibri"/>
                <a:cs typeface="Calibri"/>
              </a:rPr>
              <a:t>h as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a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people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Suc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" dirty="0">
                <a:latin typeface="Calibri"/>
                <a:cs typeface="Calibri"/>
              </a:rPr>
              <a:t>object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 li</a:t>
            </a:r>
            <a:r>
              <a:rPr sz="3200" spc="-12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 the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 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 the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ions</a:t>
            </a:r>
            <a:endParaRPr sz="3200">
              <a:latin typeface="Calibri"/>
              <a:cs typeface="Calibri"/>
            </a:endParaRPr>
          </a:p>
          <a:p>
            <a:pPr marL="355600" marR="131826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Comp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</a:t>
            </a:r>
            <a:r>
              <a:rPr sz="3200" spc="5" dirty="0">
                <a:latin typeface="Calibri"/>
                <a:cs typeface="Calibri"/>
              </a:rPr>
              <a:t>j</a:t>
            </a:r>
            <a:r>
              <a:rPr sz="3200" dirty="0">
                <a:latin typeface="Calibri"/>
                <a:cs typeface="Calibri"/>
              </a:rPr>
              <a:t>ects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4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both 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bu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beh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vior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0370">
              <a:lnSpc>
                <a:spcPct val="100000"/>
              </a:lnSpc>
            </a:pPr>
            <a:r>
              <a:rPr spc="-5" dirty="0"/>
              <a:t>OO</a:t>
            </a:r>
            <a:r>
              <a:rPr dirty="0"/>
              <a:t>P App</a:t>
            </a:r>
            <a:r>
              <a:rPr spc="-85" dirty="0"/>
              <a:t>r</a:t>
            </a:r>
            <a:r>
              <a:rPr spc="-5" dirty="0"/>
              <a:t>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8435"/>
            <a:ext cx="8014334" cy="411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Ide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oble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oncerned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wit</a:t>
            </a:r>
            <a:r>
              <a:rPr sz="3200" spc="-15" dirty="0">
                <a:latin typeface="Calibri"/>
                <a:cs typeface="Calibri"/>
              </a:rPr>
              <a:t>h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756285" marR="274955" indent="-287020">
              <a:lnSpc>
                <a:spcPts val="3020"/>
              </a:lnSpc>
              <a:spcBef>
                <a:spcPts val="735"/>
              </a:spcBef>
            </a:pPr>
            <a:r>
              <a:rPr sz="2800" spc="-20" dirty="0">
                <a:latin typeface="Arial"/>
                <a:cs typeface="Arial"/>
              </a:rPr>
              <a:t>–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.</a:t>
            </a:r>
            <a:r>
              <a:rPr sz="2800" spc="-10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Sport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App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(Sportsma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oul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object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10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355600" marR="334010" indent="-342900" algn="just">
              <a:lnSpc>
                <a:spcPts val="3460"/>
              </a:lnSpc>
              <a:spcBef>
                <a:spcPts val="75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ailed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desig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7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type </a:t>
            </a:r>
            <a:r>
              <a:rPr sz="3200" spc="-5" dirty="0">
                <a:latin typeface="Calibri"/>
                <a:cs typeface="Calibri"/>
              </a:rPr>
              <a:t>(Objects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nclu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ope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s th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b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per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each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</a:t>
            </a:r>
            <a:endParaRPr sz="3200">
              <a:latin typeface="Calibri"/>
              <a:cs typeface="Calibri"/>
            </a:endParaRPr>
          </a:p>
          <a:p>
            <a:pPr marL="355600" marR="685800" indent="-342900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Exp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logic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ou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g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 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erms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" dirty="0">
                <a:latin typeface="Calibri"/>
                <a:cs typeface="Calibri"/>
              </a:rPr>
              <a:t>object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nd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" dirty="0">
                <a:latin typeface="Calibri"/>
                <a:cs typeface="Calibri"/>
              </a:rPr>
              <a:t>ope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ow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0370">
              <a:lnSpc>
                <a:spcPct val="100000"/>
              </a:lnSpc>
            </a:pPr>
            <a:r>
              <a:rPr spc="-5" dirty="0"/>
              <a:t>OO</a:t>
            </a:r>
            <a:r>
              <a:rPr dirty="0"/>
              <a:t>P App</a:t>
            </a:r>
            <a:r>
              <a:rPr spc="-85" dirty="0"/>
              <a:t>r</a:t>
            </a:r>
            <a:r>
              <a:rPr spc="-5" dirty="0"/>
              <a:t>oach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295400"/>
            <a:ext cx="6553200" cy="432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r>
              <a:rPr spc="-5" dirty="0"/>
              <a:t>Onlin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B</a:t>
            </a:r>
            <a:r>
              <a:rPr spc="5" dirty="0"/>
              <a:t>o</a:t>
            </a:r>
            <a:r>
              <a:rPr spc="-5" dirty="0"/>
              <a:t>oking</a:t>
            </a:r>
            <a:r>
              <a:rPr dirty="0"/>
              <a:t>: </a:t>
            </a:r>
            <a:r>
              <a:rPr spc="-395" dirty="0"/>
              <a:t>T</a:t>
            </a:r>
            <a:r>
              <a:rPr dirty="0"/>
              <a:t>ennis</a:t>
            </a:r>
            <a:r>
              <a:rPr spc="-15" dirty="0"/>
              <a:t> </a:t>
            </a:r>
            <a:r>
              <a:rPr spc="10" dirty="0"/>
              <a:t>C</a:t>
            </a:r>
            <a:r>
              <a:rPr spc="-5" dirty="0"/>
              <a:t>ourt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203"/>
            <a:ext cx="1703070" cy="160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Court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U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Booking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r>
              <a:rPr spc="-5" dirty="0"/>
              <a:t>Onlin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B</a:t>
            </a:r>
            <a:r>
              <a:rPr spc="5" dirty="0"/>
              <a:t>o</a:t>
            </a:r>
            <a:r>
              <a:rPr spc="-5" dirty="0"/>
              <a:t>oking</a:t>
            </a:r>
            <a:r>
              <a:rPr dirty="0"/>
              <a:t>: </a:t>
            </a:r>
            <a:r>
              <a:rPr spc="-395" dirty="0"/>
              <a:t>T</a:t>
            </a:r>
            <a:r>
              <a:rPr dirty="0"/>
              <a:t>ennis</a:t>
            </a:r>
            <a:r>
              <a:rPr spc="-15" dirty="0"/>
              <a:t> </a:t>
            </a:r>
            <a:r>
              <a:rPr spc="10" dirty="0"/>
              <a:t>C</a:t>
            </a:r>
            <a:r>
              <a:rPr spc="-5" dirty="0"/>
              <a:t>ourt</a:t>
            </a:r>
          </a:p>
        </p:txBody>
      </p:sp>
      <p:sp>
        <p:nvSpPr>
          <p:cNvPr id="3" name="object 3"/>
          <p:cNvSpPr/>
          <p:nvPr/>
        </p:nvSpPr>
        <p:spPr>
          <a:xfrm>
            <a:off x="5781294" y="4383785"/>
            <a:ext cx="483870" cy="0"/>
          </a:xfrm>
          <a:custGeom>
            <a:avLst/>
            <a:gdLst/>
            <a:ahLst/>
            <a:cxnLst/>
            <a:rect l="l" t="t" r="r" b="b"/>
            <a:pathLst>
              <a:path w="483870">
                <a:moveTo>
                  <a:pt x="0" y="0"/>
                </a:moveTo>
                <a:lnTo>
                  <a:pt x="48374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9598" y="3864102"/>
            <a:ext cx="483870" cy="520065"/>
          </a:xfrm>
          <a:custGeom>
            <a:avLst/>
            <a:gdLst/>
            <a:ahLst/>
            <a:cxnLst/>
            <a:rect l="l" t="t" r="r" b="b"/>
            <a:pathLst>
              <a:path w="483870" h="520064">
                <a:moveTo>
                  <a:pt x="0" y="0"/>
                </a:moveTo>
                <a:lnTo>
                  <a:pt x="241807" y="0"/>
                </a:lnTo>
                <a:lnTo>
                  <a:pt x="241807" y="519938"/>
                </a:lnTo>
                <a:lnTo>
                  <a:pt x="483742" y="51993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1294" y="3344417"/>
            <a:ext cx="483870" cy="0"/>
          </a:xfrm>
          <a:custGeom>
            <a:avLst/>
            <a:gdLst/>
            <a:ahLst/>
            <a:cxnLst/>
            <a:rect l="l" t="t" r="r" b="b"/>
            <a:pathLst>
              <a:path w="483870">
                <a:moveTo>
                  <a:pt x="0" y="0"/>
                </a:moveTo>
                <a:lnTo>
                  <a:pt x="48374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9598" y="3344417"/>
            <a:ext cx="483870" cy="520065"/>
          </a:xfrm>
          <a:custGeom>
            <a:avLst/>
            <a:gdLst/>
            <a:ahLst/>
            <a:cxnLst/>
            <a:rect l="l" t="t" r="r" b="b"/>
            <a:pathLst>
              <a:path w="483870" h="520064">
                <a:moveTo>
                  <a:pt x="0" y="519938"/>
                </a:moveTo>
                <a:lnTo>
                  <a:pt x="241807" y="519938"/>
                </a:lnTo>
                <a:lnTo>
                  <a:pt x="241807" y="0"/>
                </a:lnTo>
                <a:lnTo>
                  <a:pt x="48374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1009" y="3495294"/>
            <a:ext cx="2418715" cy="737870"/>
          </a:xfrm>
          <a:custGeom>
            <a:avLst/>
            <a:gdLst/>
            <a:ahLst/>
            <a:cxnLst/>
            <a:rect l="l" t="t" r="r" b="b"/>
            <a:pathLst>
              <a:path w="2418715" h="737870">
                <a:moveTo>
                  <a:pt x="0" y="737615"/>
                </a:moveTo>
                <a:lnTo>
                  <a:pt x="2418588" y="737615"/>
                </a:lnTo>
                <a:lnTo>
                  <a:pt x="2418588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009" y="3495294"/>
            <a:ext cx="2418715" cy="737870"/>
          </a:xfrm>
          <a:custGeom>
            <a:avLst/>
            <a:gdLst/>
            <a:ahLst/>
            <a:cxnLst/>
            <a:rect l="l" t="t" r="r" b="b"/>
            <a:pathLst>
              <a:path w="2418715" h="737870">
                <a:moveTo>
                  <a:pt x="0" y="737615"/>
                </a:moveTo>
                <a:lnTo>
                  <a:pt x="2418588" y="737615"/>
                </a:lnTo>
                <a:lnTo>
                  <a:pt x="2418588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83538" y="3737736"/>
            <a:ext cx="5708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latin typeface="Calibri"/>
                <a:cs typeface="Calibri"/>
              </a:rPr>
              <a:t>Co</a:t>
            </a:r>
            <a:r>
              <a:rPr sz="1900" spc="-15" dirty="0">
                <a:latin typeface="Calibri"/>
                <a:cs typeface="Calibri"/>
              </a:rPr>
              <a:t>urt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4229" y="2975610"/>
            <a:ext cx="2417445" cy="737870"/>
          </a:xfrm>
          <a:custGeom>
            <a:avLst/>
            <a:gdLst/>
            <a:ahLst/>
            <a:cxnLst/>
            <a:rect l="l" t="t" r="r" b="b"/>
            <a:pathLst>
              <a:path w="2417445" h="737870">
                <a:moveTo>
                  <a:pt x="0" y="737615"/>
                </a:moveTo>
                <a:lnTo>
                  <a:pt x="2417064" y="737615"/>
                </a:lnTo>
                <a:lnTo>
                  <a:pt x="2417064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64229" y="2975610"/>
            <a:ext cx="2417445" cy="737870"/>
          </a:xfrm>
          <a:custGeom>
            <a:avLst/>
            <a:gdLst/>
            <a:ahLst/>
            <a:cxnLst/>
            <a:rect l="l" t="t" r="r" b="b"/>
            <a:pathLst>
              <a:path w="2417445" h="737870">
                <a:moveTo>
                  <a:pt x="0" y="737615"/>
                </a:moveTo>
                <a:lnTo>
                  <a:pt x="2417064" y="737615"/>
                </a:lnTo>
                <a:lnTo>
                  <a:pt x="2417064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00450" y="3217672"/>
            <a:ext cx="1941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70" dirty="0">
                <a:latin typeface="Calibri"/>
                <a:cs typeface="Calibri"/>
              </a:rPr>
              <a:t>A</a:t>
            </a:r>
            <a:r>
              <a:rPr sz="1900" spc="-35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tribu</a:t>
            </a:r>
            <a:r>
              <a:rPr sz="1900" spc="-40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e(</a:t>
            </a:r>
            <a:r>
              <a:rPr sz="1900" spc="-120" dirty="0">
                <a:latin typeface="Calibri"/>
                <a:cs typeface="Calibri"/>
              </a:rPr>
              <a:t>V</a:t>
            </a:r>
            <a:r>
              <a:rPr sz="1900" spc="-10" dirty="0">
                <a:latin typeface="Calibri"/>
                <a:cs typeface="Calibri"/>
              </a:rPr>
              <a:t>ariables)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65926" y="2975610"/>
            <a:ext cx="2418715" cy="737870"/>
          </a:xfrm>
          <a:custGeom>
            <a:avLst/>
            <a:gdLst/>
            <a:ahLst/>
            <a:cxnLst/>
            <a:rect l="l" t="t" r="r" b="b"/>
            <a:pathLst>
              <a:path w="2418715" h="737870">
                <a:moveTo>
                  <a:pt x="0" y="737615"/>
                </a:moveTo>
                <a:lnTo>
                  <a:pt x="2418587" y="737615"/>
                </a:lnTo>
                <a:lnTo>
                  <a:pt x="2418587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00825" y="3085083"/>
            <a:ext cx="1750060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ts val="2090"/>
              </a:lnSpc>
            </a:pPr>
            <a:r>
              <a:rPr sz="1900" spc="-35" dirty="0">
                <a:latin typeface="Calibri"/>
                <a:cs typeface="Calibri"/>
              </a:rPr>
              <a:t>C</a:t>
            </a:r>
            <a:r>
              <a:rPr sz="1900" spc="-20" dirty="0">
                <a:latin typeface="Calibri"/>
                <a:cs typeface="Calibri"/>
              </a:rPr>
              <a:t>O</a:t>
            </a:r>
            <a:r>
              <a:rPr sz="1900" spc="-50" dirty="0">
                <a:latin typeface="Calibri"/>
                <a:cs typeface="Calibri"/>
              </a:rPr>
              <a:t>L</a:t>
            </a:r>
            <a:r>
              <a:rPr sz="1900" spc="-20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</a:t>
            </a:r>
            <a:r>
              <a:rPr sz="1900" spc="-15" dirty="0">
                <a:latin typeface="Calibri"/>
                <a:cs typeface="Calibri"/>
              </a:rPr>
              <a:t>UR</a:t>
            </a:r>
            <a:r>
              <a:rPr sz="1900" spc="-120" dirty="0">
                <a:latin typeface="Calibri"/>
                <a:cs typeface="Calibri"/>
              </a:rPr>
              <a:t>F</a:t>
            </a:r>
            <a:r>
              <a:rPr sz="1900" spc="-35" dirty="0">
                <a:latin typeface="Calibri"/>
                <a:cs typeface="Calibri"/>
              </a:rPr>
              <a:t>A</a:t>
            </a:r>
            <a:r>
              <a:rPr sz="1900" spc="-15" dirty="0">
                <a:latin typeface="Calibri"/>
                <a:cs typeface="Calibri"/>
              </a:rPr>
              <a:t>CE, DIMENSI</a:t>
            </a:r>
            <a:r>
              <a:rPr sz="1900" spc="-10" dirty="0">
                <a:latin typeface="Calibri"/>
                <a:cs typeface="Calibri"/>
              </a:rPr>
              <a:t>O</a:t>
            </a:r>
            <a:r>
              <a:rPr sz="1900" spc="-15" dirty="0">
                <a:latin typeface="Calibri"/>
                <a:cs typeface="Calibri"/>
              </a:rPr>
              <a:t>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64229" y="4014978"/>
            <a:ext cx="2417445" cy="737870"/>
          </a:xfrm>
          <a:custGeom>
            <a:avLst/>
            <a:gdLst/>
            <a:ahLst/>
            <a:cxnLst/>
            <a:rect l="l" t="t" r="r" b="b"/>
            <a:pathLst>
              <a:path w="2417445" h="737870">
                <a:moveTo>
                  <a:pt x="0" y="737616"/>
                </a:moveTo>
                <a:lnTo>
                  <a:pt x="2417064" y="737616"/>
                </a:lnTo>
                <a:lnTo>
                  <a:pt x="2417064" y="0"/>
                </a:lnTo>
                <a:lnTo>
                  <a:pt x="0" y="0"/>
                </a:lnTo>
                <a:lnTo>
                  <a:pt x="0" y="737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64229" y="4014978"/>
            <a:ext cx="2417445" cy="737870"/>
          </a:xfrm>
          <a:custGeom>
            <a:avLst/>
            <a:gdLst/>
            <a:ahLst/>
            <a:cxnLst/>
            <a:rect l="l" t="t" r="r" b="b"/>
            <a:pathLst>
              <a:path w="2417445" h="737870">
                <a:moveTo>
                  <a:pt x="0" y="737616"/>
                </a:moveTo>
                <a:lnTo>
                  <a:pt x="2417064" y="737616"/>
                </a:lnTo>
                <a:lnTo>
                  <a:pt x="2417064" y="0"/>
                </a:lnTo>
                <a:lnTo>
                  <a:pt x="0" y="0"/>
                </a:lnTo>
                <a:lnTo>
                  <a:pt x="0" y="73761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76421" y="4258055"/>
            <a:ext cx="23907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F</a:t>
            </a:r>
            <a:r>
              <a:rPr sz="1900" spc="-15" dirty="0">
                <a:latin typeface="Calibri"/>
                <a:cs typeface="Calibri"/>
              </a:rPr>
              <a:t>unctionali</a:t>
            </a:r>
            <a:r>
              <a:rPr sz="1900" spc="-10" dirty="0">
                <a:latin typeface="Calibri"/>
                <a:cs typeface="Calibri"/>
              </a:rPr>
              <a:t>ty</a:t>
            </a:r>
            <a:r>
              <a:rPr sz="1900" spc="-15" dirty="0">
                <a:latin typeface="Calibri"/>
                <a:cs typeface="Calibri"/>
              </a:rPr>
              <a:t>(</a:t>
            </a:r>
            <a:r>
              <a:rPr sz="1900" spc="-10" dirty="0">
                <a:latin typeface="Calibri"/>
                <a:cs typeface="Calibri"/>
              </a:rPr>
              <a:t>F</a:t>
            </a:r>
            <a:r>
              <a:rPr sz="1900" spc="-15" dirty="0">
                <a:latin typeface="Calibri"/>
                <a:cs typeface="Calibri"/>
              </a:rPr>
              <a:t>unctions)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65926" y="4014978"/>
            <a:ext cx="2418715" cy="737870"/>
          </a:xfrm>
          <a:custGeom>
            <a:avLst/>
            <a:gdLst/>
            <a:ahLst/>
            <a:cxnLst/>
            <a:rect l="l" t="t" r="r" b="b"/>
            <a:pathLst>
              <a:path w="2418715" h="737870">
                <a:moveTo>
                  <a:pt x="0" y="737616"/>
                </a:moveTo>
                <a:lnTo>
                  <a:pt x="2418587" y="737616"/>
                </a:lnTo>
                <a:lnTo>
                  <a:pt x="2418587" y="0"/>
                </a:lnTo>
                <a:lnTo>
                  <a:pt x="0" y="0"/>
                </a:lnTo>
                <a:lnTo>
                  <a:pt x="0" y="737616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34125" y="4125467"/>
            <a:ext cx="2280920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ts val="2090"/>
              </a:lnSpc>
            </a:pPr>
            <a:r>
              <a:rPr sz="1900" spc="-20" dirty="0">
                <a:latin typeface="Calibri"/>
                <a:cs typeface="Calibri"/>
              </a:rPr>
              <a:t>D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C</a:t>
            </a:r>
            <a:r>
              <a:rPr sz="1900" spc="-20" dirty="0">
                <a:latin typeface="Calibri"/>
                <a:cs typeface="Calibri"/>
              </a:rPr>
              <a:t>OU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BO</a:t>
            </a:r>
            <a:r>
              <a:rPr sz="1900" spc="-10" dirty="0">
                <a:latin typeface="Calibri"/>
                <a:cs typeface="Calibri"/>
              </a:rPr>
              <a:t>OKING(),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C</a:t>
            </a:r>
            <a:r>
              <a:rPr sz="1900" spc="-20" dirty="0">
                <a:latin typeface="Calibri"/>
                <a:cs typeface="Calibri"/>
              </a:rPr>
              <a:t>OU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CL</a:t>
            </a:r>
            <a:r>
              <a:rPr sz="1900" spc="-40" dirty="0">
                <a:latin typeface="Calibri"/>
                <a:cs typeface="Calibri"/>
              </a:rPr>
              <a:t>E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spc="-15" dirty="0">
                <a:latin typeface="Calibri"/>
                <a:cs typeface="Calibri"/>
              </a:rPr>
              <a:t>NING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01726"/>
            <a:ext cx="8229601" cy="677108"/>
          </a:xfrm>
        </p:spPr>
        <p:txBody>
          <a:bodyPr/>
          <a:lstStyle/>
          <a:p>
            <a:r>
              <a:rPr lang="en-US" dirty="0" smtClean="0"/>
              <a:t>Difference OOP Vs POP?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1447800"/>
            <a:ext cx="3611880" cy="5386090"/>
          </a:xfrm>
        </p:spPr>
        <p:txBody>
          <a:bodyPr/>
          <a:lstStyle/>
          <a:p>
            <a:r>
              <a:rPr lang="en-US" sz="2800" dirty="0" smtClean="0">
                <a:solidFill>
                  <a:srgbClr val="7030A0"/>
                </a:solidFill>
              </a:rPr>
              <a:t>Object Oriented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Deal with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Programs divided into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Need more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Bottom up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Access specifier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Public, private, protected, 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Overloading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Function and operator overloading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Highly Secure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Encapsulation &amp; Abstraction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</a:t>
            </a:r>
            <a:r>
              <a:rPr lang="en-US" sz="2800" dirty="0"/>
              <a:t>++, Java, Python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6428" y="1447800"/>
            <a:ext cx="3611880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2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kern="0" dirty="0" smtClean="0">
                <a:solidFill>
                  <a:srgbClr val="7030A0"/>
                </a:solidFill>
              </a:rPr>
              <a:t>Procedure Oriented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0" dirty="0" smtClean="0"/>
              <a:t>Deal with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0" dirty="0" smtClean="0"/>
              <a:t>Programs divided into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0" dirty="0" smtClean="0"/>
              <a:t>Need less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0" dirty="0" smtClean="0"/>
              <a:t>Top down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0" dirty="0" smtClean="0"/>
              <a:t>Does not have access specifier</a:t>
            </a:r>
            <a:endParaRPr lang="en-US" sz="1400" kern="0" dirty="0" smtClean="0">
              <a:solidFill>
                <a:sysClr val="windowText" lastClr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kern="0" dirty="0" smtClean="0"/>
              <a:t>No Overloading</a:t>
            </a:r>
            <a:endParaRPr lang="en-US" sz="2800" kern="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kern="0" dirty="0" smtClean="0"/>
              <a:t>Less Secure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kern="0" dirty="0" smtClean="0"/>
              <a:t>C, VB, Basic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286170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Stu</a:t>
            </a:r>
            <a:r>
              <a:rPr spc="5" dirty="0"/>
              <a:t>d</a:t>
            </a:r>
            <a:r>
              <a:rPr dirty="0"/>
              <a:t>e</a:t>
            </a:r>
            <a:r>
              <a:rPr spc="-35" dirty="0"/>
              <a:t>n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Mana</a:t>
            </a:r>
            <a:r>
              <a:rPr spc="-25" dirty="0"/>
              <a:t>g</a:t>
            </a:r>
            <a:r>
              <a:rPr dirty="0"/>
              <a:t>eme</a:t>
            </a:r>
            <a:r>
              <a:rPr spc="-35" dirty="0"/>
              <a:t>n</a:t>
            </a:r>
            <a:r>
              <a:rPr dirty="0"/>
              <a:t>t</a:t>
            </a:r>
            <a:r>
              <a:rPr spc="-35" dirty="0"/>
              <a:t> </a:t>
            </a:r>
            <a:r>
              <a:rPr spc="-45" dirty="0"/>
              <a:t>S</a:t>
            </a:r>
            <a:r>
              <a:rPr spc="-40" dirty="0"/>
              <a:t>y</a:t>
            </a:r>
            <a:r>
              <a:rPr spc="-45" dirty="0"/>
              <a:t>s</a:t>
            </a:r>
            <a:r>
              <a:rPr spc="-50" dirty="0"/>
              <a:t>t</a:t>
            </a:r>
            <a:r>
              <a:rPr dirty="0"/>
              <a:t>em</a:t>
            </a:r>
          </a:p>
        </p:txBody>
      </p:sp>
      <p:sp>
        <p:nvSpPr>
          <p:cNvPr id="3" name="object 3"/>
          <p:cNvSpPr/>
          <p:nvPr/>
        </p:nvSpPr>
        <p:spPr>
          <a:xfrm>
            <a:off x="1503425" y="3691890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39" h="807720">
                <a:moveTo>
                  <a:pt x="0" y="80772"/>
                </a:moveTo>
                <a:lnTo>
                  <a:pt x="11047" y="39996"/>
                </a:lnTo>
                <a:lnTo>
                  <a:pt x="40063" y="11008"/>
                </a:lnTo>
                <a:lnTo>
                  <a:pt x="1534668" y="0"/>
                </a:lnTo>
                <a:lnTo>
                  <a:pt x="1549187" y="1304"/>
                </a:lnTo>
                <a:lnTo>
                  <a:pt x="1586721" y="19029"/>
                </a:lnTo>
                <a:lnTo>
                  <a:pt x="1610404" y="52658"/>
                </a:lnTo>
                <a:lnTo>
                  <a:pt x="1615440" y="726948"/>
                </a:lnTo>
                <a:lnTo>
                  <a:pt x="1614135" y="741467"/>
                </a:lnTo>
                <a:lnTo>
                  <a:pt x="1596410" y="779001"/>
                </a:lnTo>
                <a:lnTo>
                  <a:pt x="1562781" y="802684"/>
                </a:lnTo>
                <a:lnTo>
                  <a:pt x="80772" y="807720"/>
                </a:lnTo>
                <a:lnTo>
                  <a:pt x="66252" y="806415"/>
                </a:lnTo>
                <a:lnTo>
                  <a:pt x="28718" y="788690"/>
                </a:lnTo>
                <a:lnTo>
                  <a:pt x="5035" y="755061"/>
                </a:lnTo>
                <a:lnTo>
                  <a:pt x="0" y="8077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8104" y="2934335"/>
            <a:ext cx="646430" cy="1161415"/>
          </a:xfrm>
          <a:custGeom>
            <a:avLst/>
            <a:gdLst/>
            <a:ahLst/>
            <a:cxnLst/>
            <a:rect l="l" t="t" r="r" b="b"/>
            <a:pathLst>
              <a:path w="646429" h="1161414">
                <a:moveTo>
                  <a:pt x="0" y="1161033"/>
                </a:moveTo>
                <a:lnTo>
                  <a:pt x="6461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5041" y="2530601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39" h="807720">
                <a:moveTo>
                  <a:pt x="1534668" y="0"/>
                </a:moveTo>
                <a:lnTo>
                  <a:pt x="66331" y="1289"/>
                </a:lnTo>
                <a:lnTo>
                  <a:pt x="28727" y="19029"/>
                </a:lnTo>
                <a:lnTo>
                  <a:pt x="5063" y="52584"/>
                </a:lnTo>
                <a:lnTo>
                  <a:pt x="0" y="80772"/>
                </a:lnTo>
                <a:lnTo>
                  <a:pt x="1261" y="726948"/>
                </a:lnTo>
                <a:lnTo>
                  <a:pt x="11008" y="767656"/>
                </a:lnTo>
                <a:lnTo>
                  <a:pt x="39996" y="796672"/>
                </a:lnTo>
                <a:lnTo>
                  <a:pt x="80772" y="807720"/>
                </a:lnTo>
                <a:lnTo>
                  <a:pt x="1549108" y="806430"/>
                </a:lnTo>
                <a:lnTo>
                  <a:pt x="1586712" y="788690"/>
                </a:lnTo>
                <a:lnTo>
                  <a:pt x="1610376" y="755135"/>
                </a:lnTo>
                <a:lnTo>
                  <a:pt x="1615440" y="726948"/>
                </a:lnTo>
                <a:lnTo>
                  <a:pt x="1614178" y="80772"/>
                </a:lnTo>
                <a:lnTo>
                  <a:pt x="1604431" y="40063"/>
                </a:lnTo>
                <a:lnTo>
                  <a:pt x="1575443" y="11047"/>
                </a:lnTo>
                <a:lnTo>
                  <a:pt x="1534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5041" y="2530601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39" h="807720">
                <a:moveTo>
                  <a:pt x="0" y="80772"/>
                </a:moveTo>
                <a:lnTo>
                  <a:pt x="11047" y="39996"/>
                </a:lnTo>
                <a:lnTo>
                  <a:pt x="40063" y="11008"/>
                </a:lnTo>
                <a:lnTo>
                  <a:pt x="1534668" y="0"/>
                </a:lnTo>
                <a:lnTo>
                  <a:pt x="1549187" y="1304"/>
                </a:lnTo>
                <a:lnTo>
                  <a:pt x="1586721" y="19029"/>
                </a:lnTo>
                <a:lnTo>
                  <a:pt x="1610404" y="52658"/>
                </a:lnTo>
                <a:lnTo>
                  <a:pt x="1615440" y="726948"/>
                </a:lnTo>
                <a:lnTo>
                  <a:pt x="1614135" y="741467"/>
                </a:lnTo>
                <a:lnTo>
                  <a:pt x="1596410" y="779001"/>
                </a:lnTo>
                <a:lnTo>
                  <a:pt x="1562781" y="802684"/>
                </a:lnTo>
                <a:lnTo>
                  <a:pt x="80772" y="807720"/>
                </a:lnTo>
                <a:lnTo>
                  <a:pt x="66252" y="806415"/>
                </a:lnTo>
                <a:lnTo>
                  <a:pt x="28718" y="788690"/>
                </a:lnTo>
                <a:lnTo>
                  <a:pt x="5035" y="755061"/>
                </a:lnTo>
                <a:lnTo>
                  <a:pt x="0" y="8077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9720" y="2005329"/>
            <a:ext cx="646430" cy="929005"/>
          </a:xfrm>
          <a:custGeom>
            <a:avLst/>
            <a:gdLst/>
            <a:ahLst/>
            <a:cxnLst/>
            <a:rect l="l" t="t" r="r" b="b"/>
            <a:pathLst>
              <a:path w="646429" h="929005">
                <a:moveTo>
                  <a:pt x="0" y="929005"/>
                </a:moveTo>
                <a:lnTo>
                  <a:pt x="6461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6658" y="1602486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40" h="807719">
                <a:moveTo>
                  <a:pt x="1534667" y="0"/>
                </a:moveTo>
                <a:lnTo>
                  <a:pt x="66331" y="1289"/>
                </a:lnTo>
                <a:lnTo>
                  <a:pt x="28727" y="19029"/>
                </a:lnTo>
                <a:lnTo>
                  <a:pt x="5063" y="52584"/>
                </a:lnTo>
                <a:lnTo>
                  <a:pt x="0" y="80772"/>
                </a:lnTo>
                <a:lnTo>
                  <a:pt x="1261" y="726948"/>
                </a:lnTo>
                <a:lnTo>
                  <a:pt x="11008" y="767656"/>
                </a:lnTo>
                <a:lnTo>
                  <a:pt x="39996" y="796672"/>
                </a:lnTo>
                <a:lnTo>
                  <a:pt x="80771" y="807719"/>
                </a:lnTo>
                <a:lnTo>
                  <a:pt x="1549108" y="806430"/>
                </a:lnTo>
                <a:lnTo>
                  <a:pt x="1586712" y="788690"/>
                </a:lnTo>
                <a:lnTo>
                  <a:pt x="1610376" y="755135"/>
                </a:lnTo>
                <a:lnTo>
                  <a:pt x="1615439" y="726948"/>
                </a:lnTo>
                <a:lnTo>
                  <a:pt x="1614178" y="80772"/>
                </a:lnTo>
                <a:lnTo>
                  <a:pt x="1604431" y="40063"/>
                </a:lnTo>
                <a:lnTo>
                  <a:pt x="1575443" y="11047"/>
                </a:lnTo>
                <a:lnTo>
                  <a:pt x="1534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26658" y="1602486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40" h="807719">
                <a:moveTo>
                  <a:pt x="0" y="80772"/>
                </a:moveTo>
                <a:lnTo>
                  <a:pt x="11047" y="39996"/>
                </a:lnTo>
                <a:lnTo>
                  <a:pt x="40063" y="11008"/>
                </a:lnTo>
                <a:lnTo>
                  <a:pt x="1534667" y="0"/>
                </a:lnTo>
                <a:lnTo>
                  <a:pt x="1549187" y="1304"/>
                </a:lnTo>
                <a:lnTo>
                  <a:pt x="1586721" y="19029"/>
                </a:lnTo>
                <a:lnTo>
                  <a:pt x="1610404" y="52658"/>
                </a:lnTo>
                <a:lnTo>
                  <a:pt x="1615439" y="726948"/>
                </a:lnTo>
                <a:lnTo>
                  <a:pt x="1614135" y="741467"/>
                </a:lnTo>
                <a:lnTo>
                  <a:pt x="1596410" y="779001"/>
                </a:lnTo>
                <a:lnTo>
                  <a:pt x="1562781" y="802684"/>
                </a:lnTo>
                <a:lnTo>
                  <a:pt x="80771" y="807719"/>
                </a:lnTo>
                <a:lnTo>
                  <a:pt x="66252" y="806415"/>
                </a:lnTo>
                <a:lnTo>
                  <a:pt x="28718" y="788690"/>
                </a:lnTo>
                <a:lnTo>
                  <a:pt x="5035" y="755061"/>
                </a:lnTo>
                <a:lnTo>
                  <a:pt x="0" y="8077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80482" y="2935223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26658" y="2530601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40" h="807720">
                <a:moveTo>
                  <a:pt x="1534667" y="0"/>
                </a:moveTo>
                <a:lnTo>
                  <a:pt x="66331" y="1289"/>
                </a:lnTo>
                <a:lnTo>
                  <a:pt x="28727" y="19029"/>
                </a:lnTo>
                <a:lnTo>
                  <a:pt x="5063" y="52584"/>
                </a:lnTo>
                <a:lnTo>
                  <a:pt x="0" y="80772"/>
                </a:lnTo>
                <a:lnTo>
                  <a:pt x="1261" y="726948"/>
                </a:lnTo>
                <a:lnTo>
                  <a:pt x="11008" y="767656"/>
                </a:lnTo>
                <a:lnTo>
                  <a:pt x="39996" y="796672"/>
                </a:lnTo>
                <a:lnTo>
                  <a:pt x="80771" y="807720"/>
                </a:lnTo>
                <a:lnTo>
                  <a:pt x="1549108" y="806430"/>
                </a:lnTo>
                <a:lnTo>
                  <a:pt x="1586712" y="788690"/>
                </a:lnTo>
                <a:lnTo>
                  <a:pt x="1610376" y="755135"/>
                </a:lnTo>
                <a:lnTo>
                  <a:pt x="1615439" y="726948"/>
                </a:lnTo>
                <a:lnTo>
                  <a:pt x="1614178" y="80772"/>
                </a:lnTo>
                <a:lnTo>
                  <a:pt x="1604431" y="40063"/>
                </a:lnTo>
                <a:lnTo>
                  <a:pt x="1575443" y="11047"/>
                </a:lnTo>
                <a:lnTo>
                  <a:pt x="1534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6658" y="2530601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40" h="807720">
                <a:moveTo>
                  <a:pt x="0" y="80772"/>
                </a:moveTo>
                <a:lnTo>
                  <a:pt x="11047" y="39996"/>
                </a:lnTo>
                <a:lnTo>
                  <a:pt x="40063" y="11008"/>
                </a:lnTo>
                <a:lnTo>
                  <a:pt x="1534667" y="0"/>
                </a:lnTo>
                <a:lnTo>
                  <a:pt x="1549187" y="1304"/>
                </a:lnTo>
                <a:lnTo>
                  <a:pt x="1586721" y="19029"/>
                </a:lnTo>
                <a:lnTo>
                  <a:pt x="1610404" y="52658"/>
                </a:lnTo>
                <a:lnTo>
                  <a:pt x="1615439" y="726948"/>
                </a:lnTo>
                <a:lnTo>
                  <a:pt x="1614135" y="741467"/>
                </a:lnTo>
                <a:lnTo>
                  <a:pt x="1596410" y="779001"/>
                </a:lnTo>
                <a:lnTo>
                  <a:pt x="1562781" y="802684"/>
                </a:lnTo>
                <a:lnTo>
                  <a:pt x="80771" y="807720"/>
                </a:lnTo>
                <a:lnTo>
                  <a:pt x="66252" y="806415"/>
                </a:lnTo>
                <a:lnTo>
                  <a:pt x="28718" y="788690"/>
                </a:lnTo>
                <a:lnTo>
                  <a:pt x="5035" y="755061"/>
                </a:lnTo>
                <a:lnTo>
                  <a:pt x="0" y="8077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9720" y="2934335"/>
            <a:ext cx="646430" cy="929005"/>
          </a:xfrm>
          <a:custGeom>
            <a:avLst/>
            <a:gdLst/>
            <a:ahLst/>
            <a:cxnLst/>
            <a:rect l="l" t="t" r="r" b="b"/>
            <a:pathLst>
              <a:path w="646429" h="929004">
                <a:moveTo>
                  <a:pt x="0" y="0"/>
                </a:moveTo>
                <a:lnTo>
                  <a:pt x="646176" y="92887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26658" y="3460241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40" h="807720">
                <a:moveTo>
                  <a:pt x="1534667" y="0"/>
                </a:moveTo>
                <a:lnTo>
                  <a:pt x="66331" y="1289"/>
                </a:lnTo>
                <a:lnTo>
                  <a:pt x="28727" y="19029"/>
                </a:lnTo>
                <a:lnTo>
                  <a:pt x="5063" y="52584"/>
                </a:lnTo>
                <a:lnTo>
                  <a:pt x="0" y="80772"/>
                </a:lnTo>
                <a:lnTo>
                  <a:pt x="1261" y="726948"/>
                </a:lnTo>
                <a:lnTo>
                  <a:pt x="11008" y="767656"/>
                </a:lnTo>
                <a:lnTo>
                  <a:pt x="39996" y="796672"/>
                </a:lnTo>
                <a:lnTo>
                  <a:pt x="80771" y="807720"/>
                </a:lnTo>
                <a:lnTo>
                  <a:pt x="1549108" y="806430"/>
                </a:lnTo>
                <a:lnTo>
                  <a:pt x="1586712" y="788690"/>
                </a:lnTo>
                <a:lnTo>
                  <a:pt x="1610376" y="755135"/>
                </a:lnTo>
                <a:lnTo>
                  <a:pt x="1615439" y="726948"/>
                </a:lnTo>
                <a:lnTo>
                  <a:pt x="1614178" y="80772"/>
                </a:lnTo>
                <a:lnTo>
                  <a:pt x="1604431" y="40063"/>
                </a:lnTo>
                <a:lnTo>
                  <a:pt x="1575443" y="11047"/>
                </a:lnTo>
                <a:lnTo>
                  <a:pt x="1534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6658" y="3460241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40" h="807720">
                <a:moveTo>
                  <a:pt x="0" y="80772"/>
                </a:moveTo>
                <a:lnTo>
                  <a:pt x="11047" y="39996"/>
                </a:lnTo>
                <a:lnTo>
                  <a:pt x="40063" y="11008"/>
                </a:lnTo>
                <a:lnTo>
                  <a:pt x="1534667" y="0"/>
                </a:lnTo>
                <a:lnTo>
                  <a:pt x="1549187" y="1304"/>
                </a:lnTo>
                <a:lnTo>
                  <a:pt x="1586721" y="19029"/>
                </a:lnTo>
                <a:lnTo>
                  <a:pt x="1610404" y="52658"/>
                </a:lnTo>
                <a:lnTo>
                  <a:pt x="1615439" y="726948"/>
                </a:lnTo>
                <a:lnTo>
                  <a:pt x="1614135" y="741467"/>
                </a:lnTo>
                <a:lnTo>
                  <a:pt x="1596410" y="779001"/>
                </a:lnTo>
                <a:lnTo>
                  <a:pt x="1562781" y="802684"/>
                </a:lnTo>
                <a:lnTo>
                  <a:pt x="80771" y="807720"/>
                </a:lnTo>
                <a:lnTo>
                  <a:pt x="66252" y="806415"/>
                </a:lnTo>
                <a:lnTo>
                  <a:pt x="28718" y="788690"/>
                </a:lnTo>
                <a:lnTo>
                  <a:pt x="5035" y="755061"/>
                </a:lnTo>
                <a:lnTo>
                  <a:pt x="0" y="8077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8104" y="4095369"/>
            <a:ext cx="646430" cy="1161415"/>
          </a:xfrm>
          <a:custGeom>
            <a:avLst/>
            <a:gdLst/>
            <a:ahLst/>
            <a:cxnLst/>
            <a:rect l="l" t="t" r="r" b="b"/>
            <a:pathLst>
              <a:path w="646429" h="1161414">
                <a:moveTo>
                  <a:pt x="0" y="0"/>
                </a:moveTo>
                <a:lnTo>
                  <a:pt x="646175" y="116116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65041" y="4853178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39" h="807720">
                <a:moveTo>
                  <a:pt x="1534668" y="0"/>
                </a:moveTo>
                <a:lnTo>
                  <a:pt x="66331" y="1289"/>
                </a:lnTo>
                <a:lnTo>
                  <a:pt x="28727" y="19029"/>
                </a:lnTo>
                <a:lnTo>
                  <a:pt x="5063" y="52584"/>
                </a:lnTo>
                <a:lnTo>
                  <a:pt x="0" y="80772"/>
                </a:lnTo>
                <a:lnTo>
                  <a:pt x="1261" y="726948"/>
                </a:lnTo>
                <a:lnTo>
                  <a:pt x="11008" y="767673"/>
                </a:lnTo>
                <a:lnTo>
                  <a:pt x="39996" y="796680"/>
                </a:lnTo>
                <a:lnTo>
                  <a:pt x="80772" y="807720"/>
                </a:lnTo>
                <a:lnTo>
                  <a:pt x="1549108" y="806431"/>
                </a:lnTo>
                <a:lnTo>
                  <a:pt x="1586712" y="788703"/>
                </a:lnTo>
                <a:lnTo>
                  <a:pt x="1610376" y="755150"/>
                </a:lnTo>
                <a:lnTo>
                  <a:pt x="1615440" y="726948"/>
                </a:lnTo>
                <a:lnTo>
                  <a:pt x="1614178" y="80772"/>
                </a:lnTo>
                <a:lnTo>
                  <a:pt x="1604431" y="40063"/>
                </a:lnTo>
                <a:lnTo>
                  <a:pt x="1575443" y="11047"/>
                </a:lnTo>
                <a:lnTo>
                  <a:pt x="1534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65041" y="4853178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39" h="807720">
                <a:moveTo>
                  <a:pt x="0" y="80772"/>
                </a:moveTo>
                <a:lnTo>
                  <a:pt x="11047" y="39996"/>
                </a:lnTo>
                <a:lnTo>
                  <a:pt x="40063" y="11008"/>
                </a:lnTo>
                <a:lnTo>
                  <a:pt x="1534668" y="0"/>
                </a:lnTo>
                <a:lnTo>
                  <a:pt x="1549187" y="1304"/>
                </a:lnTo>
                <a:lnTo>
                  <a:pt x="1586721" y="19029"/>
                </a:lnTo>
                <a:lnTo>
                  <a:pt x="1610404" y="52658"/>
                </a:lnTo>
                <a:lnTo>
                  <a:pt x="1615440" y="726948"/>
                </a:lnTo>
                <a:lnTo>
                  <a:pt x="1614135" y="741477"/>
                </a:lnTo>
                <a:lnTo>
                  <a:pt x="1596410" y="779017"/>
                </a:lnTo>
                <a:lnTo>
                  <a:pt x="1562781" y="802688"/>
                </a:lnTo>
                <a:lnTo>
                  <a:pt x="80772" y="807720"/>
                </a:lnTo>
                <a:lnTo>
                  <a:pt x="66252" y="806417"/>
                </a:lnTo>
                <a:lnTo>
                  <a:pt x="28718" y="788703"/>
                </a:lnTo>
                <a:lnTo>
                  <a:pt x="5035" y="755076"/>
                </a:lnTo>
                <a:lnTo>
                  <a:pt x="0" y="8077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11476" y="3737736"/>
            <a:ext cx="5678805" cy="225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3230" algn="r">
              <a:lnSpc>
                <a:spcPts val="2055"/>
              </a:lnSpc>
            </a:pPr>
            <a:r>
              <a:rPr sz="1900" spc="-15" dirty="0">
                <a:latin typeface="Calibri"/>
                <a:cs typeface="Calibri"/>
              </a:rPr>
              <a:t>Mar</a:t>
            </a:r>
            <a:r>
              <a:rPr sz="1900" spc="-20" dirty="0">
                <a:latin typeface="Calibri"/>
                <a:cs typeface="Calibri"/>
              </a:rPr>
              <a:t>k</a:t>
            </a:r>
            <a:r>
              <a:rPr sz="1900" spc="-10" dirty="0"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900" spc="-10" dirty="0">
                <a:latin typeface="Calibri"/>
                <a:cs typeface="Calibri"/>
              </a:rPr>
              <a:t>Stude</a:t>
            </a:r>
            <a:r>
              <a:rPr sz="1900" spc="-25" dirty="0">
                <a:latin typeface="Calibri"/>
                <a:cs typeface="Calibri"/>
              </a:rPr>
              <a:t>n</a:t>
            </a:r>
            <a:r>
              <a:rPr sz="1900" spc="-10" dirty="0">
                <a:latin typeface="Calibri"/>
                <a:cs typeface="Calibri"/>
              </a:rPr>
              <a:t>t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R="267335" algn="r">
              <a:lnSpc>
                <a:spcPts val="2185"/>
              </a:lnSpc>
            </a:pPr>
            <a:r>
              <a:rPr sz="1900" spc="-15" dirty="0">
                <a:latin typeface="Calibri"/>
                <a:cs typeface="Calibri"/>
              </a:rPr>
              <a:t>Cu</a:t>
            </a:r>
            <a:r>
              <a:rPr sz="1900" spc="-20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r</a:t>
            </a:r>
            <a:r>
              <a:rPr sz="1900" spc="-15" dirty="0">
                <a:latin typeface="Calibri"/>
                <a:cs typeface="Calibri"/>
              </a:rPr>
              <a:t>i</a:t>
            </a:r>
            <a:r>
              <a:rPr sz="1900" spc="-10" dirty="0">
                <a:latin typeface="Calibri"/>
                <a:cs typeface="Calibri"/>
              </a:rPr>
              <a:t>cular</a:t>
            </a:r>
            <a:endParaRPr sz="1900">
              <a:latin typeface="Calibri"/>
              <a:cs typeface="Calibri"/>
            </a:endParaRPr>
          </a:p>
          <a:p>
            <a:pPr marL="2197100" indent="2092325">
              <a:lnSpc>
                <a:spcPts val="2185"/>
              </a:lnSpc>
            </a:pPr>
            <a:r>
              <a:rPr sz="1900" spc="-15" dirty="0">
                <a:latin typeface="Calibri"/>
                <a:cs typeface="Calibri"/>
              </a:rPr>
              <a:t>per</a:t>
            </a:r>
            <a:r>
              <a:rPr sz="1900" spc="-45" dirty="0">
                <a:latin typeface="Calibri"/>
                <a:cs typeface="Calibri"/>
              </a:rPr>
              <a:t>f</a:t>
            </a:r>
            <a:r>
              <a:rPr sz="1900" spc="-15" dirty="0">
                <a:latin typeface="Calibri"/>
                <a:cs typeface="Calibri"/>
              </a:rPr>
              <a:t>or</a:t>
            </a:r>
            <a:r>
              <a:rPr sz="1900" spc="-30" dirty="0">
                <a:latin typeface="Calibri"/>
                <a:cs typeface="Calibri"/>
              </a:rPr>
              <a:t>m</a:t>
            </a:r>
            <a:r>
              <a:rPr sz="1900" spc="-10" dirty="0">
                <a:latin typeface="Calibri"/>
                <a:cs typeface="Calibri"/>
              </a:rPr>
              <a:t>ance</a:t>
            </a:r>
            <a:endParaRPr sz="1900">
              <a:latin typeface="Calibri"/>
              <a:cs typeface="Calibri"/>
            </a:endParaRPr>
          </a:p>
          <a:p>
            <a:pPr marR="348615" algn="ctr">
              <a:lnSpc>
                <a:spcPct val="100000"/>
              </a:lnSpc>
              <a:spcBef>
                <a:spcPts val="330"/>
              </a:spcBef>
            </a:pPr>
            <a:r>
              <a:rPr sz="1900" spc="-10" dirty="0">
                <a:latin typeface="Calibri"/>
                <a:cs typeface="Calibri"/>
              </a:rPr>
              <a:t>Beh</a:t>
            </a:r>
            <a:r>
              <a:rPr sz="1900" spc="-40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v</a:t>
            </a:r>
            <a:r>
              <a:rPr sz="1900" spc="-15" dirty="0">
                <a:latin typeface="Calibri"/>
                <a:cs typeface="Calibri"/>
              </a:rPr>
              <a:t>ior:</a:t>
            </a:r>
            <a:endParaRPr sz="1900">
              <a:latin typeface="Calibri"/>
              <a:cs typeface="Calibri"/>
            </a:endParaRPr>
          </a:p>
          <a:p>
            <a:pPr marL="4178300" marR="5080" algn="ctr">
              <a:lnSpc>
                <a:spcPts val="2090"/>
              </a:lnSpc>
              <a:spcBef>
                <a:spcPts val="560"/>
              </a:spcBef>
            </a:pPr>
            <a:r>
              <a:rPr sz="1900" spc="-15" dirty="0">
                <a:latin typeface="Calibri"/>
                <a:cs typeface="Calibri"/>
              </a:rPr>
              <a:t>E</a:t>
            </a:r>
            <a:r>
              <a:rPr sz="1900" spc="-20" dirty="0">
                <a:latin typeface="Calibri"/>
                <a:cs typeface="Calibri"/>
              </a:rPr>
              <a:t>x</a:t>
            </a:r>
            <a:r>
              <a:rPr sz="1900" spc="-10" dirty="0">
                <a:latin typeface="Calibri"/>
                <a:cs typeface="Calibri"/>
              </a:rPr>
              <a:t>t</a:t>
            </a:r>
            <a:r>
              <a:rPr sz="1900" spc="-50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a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curricu</a:t>
            </a:r>
            <a:r>
              <a:rPr sz="1900" spc="-15" dirty="0">
                <a:latin typeface="Calibri"/>
                <a:cs typeface="Calibri"/>
              </a:rPr>
              <a:t>l</a:t>
            </a:r>
            <a:r>
              <a:rPr sz="1900" spc="-10" dirty="0">
                <a:latin typeface="Calibri"/>
                <a:cs typeface="Calibri"/>
              </a:rPr>
              <a:t>ar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per</a:t>
            </a:r>
            <a:r>
              <a:rPr sz="1900" spc="-45" dirty="0">
                <a:latin typeface="Calibri"/>
                <a:cs typeface="Calibri"/>
              </a:rPr>
              <a:t>f</a:t>
            </a:r>
            <a:r>
              <a:rPr sz="1900" spc="-15" dirty="0">
                <a:latin typeface="Calibri"/>
                <a:cs typeface="Calibri"/>
              </a:rPr>
              <a:t>or</a:t>
            </a:r>
            <a:r>
              <a:rPr sz="1900" spc="-30" dirty="0">
                <a:latin typeface="Calibri"/>
                <a:cs typeface="Calibri"/>
              </a:rPr>
              <a:t>m</a:t>
            </a:r>
            <a:r>
              <a:rPr sz="1900" spc="-10" dirty="0">
                <a:latin typeface="Calibri"/>
                <a:cs typeface="Calibri"/>
              </a:rPr>
              <a:t>ance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71620" y="2808732"/>
            <a:ext cx="100076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70" dirty="0">
                <a:latin typeface="Calibri"/>
                <a:cs typeface="Calibri"/>
              </a:rPr>
              <a:t>A</a:t>
            </a:r>
            <a:r>
              <a:rPr sz="1900" spc="-35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tribu</a:t>
            </a:r>
            <a:r>
              <a:rPr sz="1900" spc="-40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23761" y="1879600"/>
            <a:ext cx="12192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0" dirty="0">
                <a:latin typeface="Calibri"/>
                <a:cs typeface="Calibri"/>
              </a:rPr>
              <a:t>R</a:t>
            </a:r>
            <a:r>
              <a:rPr sz="1900" spc="-15" dirty="0">
                <a:latin typeface="Calibri"/>
                <a:cs typeface="Calibri"/>
              </a:rPr>
              <a:t>ol</a:t>
            </a:r>
            <a:r>
              <a:rPr sz="1900" dirty="0">
                <a:latin typeface="Calibri"/>
                <a:cs typeface="Calibri"/>
              </a:rPr>
              <a:t>l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number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30085" y="2808732"/>
            <a:ext cx="6089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>
                <a:latin typeface="Calibri"/>
                <a:cs typeface="Calibri"/>
              </a:rPr>
              <a:t>Name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79720" y="4792090"/>
            <a:ext cx="646430" cy="464820"/>
          </a:xfrm>
          <a:custGeom>
            <a:avLst/>
            <a:gdLst/>
            <a:ahLst/>
            <a:cxnLst/>
            <a:rect l="l" t="t" r="r" b="b"/>
            <a:pathLst>
              <a:path w="646429" h="464820">
                <a:moveTo>
                  <a:pt x="0" y="464438"/>
                </a:moveTo>
                <a:lnTo>
                  <a:pt x="64617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6658" y="4388358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40" h="807720">
                <a:moveTo>
                  <a:pt x="1534667" y="0"/>
                </a:moveTo>
                <a:lnTo>
                  <a:pt x="66331" y="1289"/>
                </a:lnTo>
                <a:lnTo>
                  <a:pt x="28727" y="19029"/>
                </a:lnTo>
                <a:lnTo>
                  <a:pt x="5063" y="52584"/>
                </a:lnTo>
                <a:lnTo>
                  <a:pt x="0" y="80772"/>
                </a:lnTo>
                <a:lnTo>
                  <a:pt x="1261" y="726948"/>
                </a:lnTo>
                <a:lnTo>
                  <a:pt x="11008" y="767656"/>
                </a:lnTo>
                <a:lnTo>
                  <a:pt x="39996" y="796672"/>
                </a:lnTo>
                <a:lnTo>
                  <a:pt x="80771" y="807720"/>
                </a:lnTo>
                <a:lnTo>
                  <a:pt x="1549108" y="806430"/>
                </a:lnTo>
                <a:lnTo>
                  <a:pt x="1586712" y="788690"/>
                </a:lnTo>
                <a:lnTo>
                  <a:pt x="1610376" y="755135"/>
                </a:lnTo>
                <a:lnTo>
                  <a:pt x="1615439" y="726948"/>
                </a:lnTo>
                <a:lnTo>
                  <a:pt x="1614178" y="80772"/>
                </a:lnTo>
                <a:lnTo>
                  <a:pt x="1604431" y="40063"/>
                </a:lnTo>
                <a:lnTo>
                  <a:pt x="1575443" y="11047"/>
                </a:lnTo>
                <a:lnTo>
                  <a:pt x="1534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26658" y="4388358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40" h="807720">
                <a:moveTo>
                  <a:pt x="0" y="80772"/>
                </a:moveTo>
                <a:lnTo>
                  <a:pt x="11047" y="39996"/>
                </a:lnTo>
                <a:lnTo>
                  <a:pt x="40063" y="11008"/>
                </a:lnTo>
                <a:lnTo>
                  <a:pt x="1534667" y="0"/>
                </a:lnTo>
                <a:lnTo>
                  <a:pt x="1549187" y="1304"/>
                </a:lnTo>
                <a:lnTo>
                  <a:pt x="1586721" y="19029"/>
                </a:lnTo>
                <a:lnTo>
                  <a:pt x="1610404" y="52658"/>
                </a:lnTo>
                <a:lnTo>
                  <a:pt x="1615439" y="726948"/>
                </a:lnTo>
                <a:lnTo>
                  <a:pt x="1614135" y="741467"/>
                </a:lnTo>
                <a:lnTo>
                  <a:pt x="1596410" y="779001"/>
                </a:lnTo>
                <a:lnTo>
                  <a:pt x="1562781" y="802684"/>
                </a:lnTo>
                <a:lnTo>
                  <a:pt x="80771" y="807720"/>
                </a:lnTo>
                <a:lnTo>
                  <a:pt x="66252" y="806415"/>
                </a:lnTo>
                <a:lnTo>
                  <a:pt x="28718" y="788690"/>
                </a:lnTo>
                <a:lnTo>
                  <a:pt x="5035" y="755061"/>
                </a:lnTo>
                <a:lnTo>
                  <a:pt x="0" y="8077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9720" y="5256529"/>
            <a:ext cx="646430" cy="464820"/>
          </a:xfrm>
          <a:custGeom>
            <a:avLst/>
            <a:gdLst/>
            <a:ahLst/>
            <a:cxnLst/>
            <a:rect l="l" t="t" r="r" b="b"/>
            <a:pathLst>
              <a:path w="646429" h="464820">
                <a:moveTo>
                  <a:pt x="0" y="0"/>
                </a:moveTo>
                <a:lnTo>
                  <a:pt x="646176" y="46443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26658" y="5317997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40" h="807720">
                <a:moveTo>
                  <a:pt x="1534667" y="0"/>
                </a:moveTo>
                <a:lnTo>
                  <a:pt x="66331" y="1289"/>
                </a:lnTo>
                <a:lnTo>
                  <a:pt x="28727" y="19029"/>
                </a:lnTo>
                <a:lnTo>
                  <a:pt x="5063" y="52584"/>
                </a:lnTo>
                <a:lnTo>
                  <a:pt x="0" y="80771"/>
                </a:lnTo>
                <a:lnTo>
                  <a:pt x="1261" y="726947"/>
                </a:lnTo>
                <a:lnTo>
                  <a:pt x="11008" y="767673"/>
                </a:lnTo>
                <a:lnTo>
                  <a:pt x="39996" y="796680"/>
                </a:lnTo>
                <a:lnTo>
                  <a:pt x="80771" y="807719"/>
                </a:lnTo>
                <a:lnTo>
                  <a:pt x="1549108" y="806431"/>
                </a:lnTo>
                <a:lnTo>
                  <a:pt x="1586712" y="788703"/>
                </a:lnTo>
                <a:lnTo>
                  <a:pt x="1610376" y="755150"/>
                </a:lnTo>
                <a:lnTo>
                  <a:pt x="1615439" y="726947"/>
                </a:lnTo>
                <a:lnTo>
                  <a:pt x="1614178" y="80771"/>
                </a:lnTo>
                <a:lnTo>
                  <a:pt x="1604431" y="40063"/>
                </a:lnTo>
                <a:lnTo>
                  <a:pt x="1575443" y="11047"/>
                </a:lnTo>
                <a:lnTo>
                  <a:pt x="1534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26658" y="5317997"/>
            <a:ext cx="1615440" cy="807720"/>
          </a:xfrm>
          <a:custGeom>
            <a:avLst/>
            <a:gdLst/>
            <a:ahLst/>
            <a:cxnLst/>
            <a:rect l="l" t="t" r="r" b="b"/>
            <a:pathLst>
              <a:path w="1615440" h="807720">
                <a:moveTo>
                  <a:pt x="0" y="80771"/>
                </a:moveTo>
                <a:lnTo>
                  <a:pt x="11047" y="39996"/>
                </a:lnTo>
                <a:lnTo>
                  <a:pt x="40063" y="11008"/>
                </a:lnTo>
                <a:lnTo>
                  <a:pt x="1534667" y="0"/>
                </a:lnTo>
                <a:lnTo>
                  <a:pt x="1549187" y="1304"/>
                </a:lnTo>
                <a:lnTo>
                  <a:pt x="1586721" y="19029"/>
                </a:lnTo>
                <a:lnTo>
                  <a:pt x="1610404" y="52658"/>
                </a:lnTo>
                <a:lnTo>
                  <a:pt x="1615439" y="726947"/>
                </a:lnTo>
                <a:lnTo>
                  <a:pt x="1614135" y="741477"/>
                </a:lnTo>
                <a:lnTo>
                  <a:pt x="1596410" y="779017"/>
                </a:lnTo>
                <a:lnTo>
                  <a:pt x="1562781" y="802688"/>
                </a:lnTo>
                <a:lnTo>
                  <a:pt x="80771" y="807719"/>
                </a:lnTo>
                <a:lnTo>
                  <a:pt x="66252" y="806417"/>
                </a:lnTo>
                <a:lnTo>
                  <a:pt x="28718" y="788703"/>
                </a:lnTo>
                <a:lnTo>
                  <a:pt x="5035" y="755076"/>
                </a:lnTo>
                <a:lnTo>
                  <a:pt x="0" y="8077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725">
              <a:lnSpc>
                <a:spcPct val="100000"/>
              </a:lnSpc>
            </a:pPr>
            <a:r>
              <a:rPr dirty="0"/>
              <a:t>Basic </a:t>
            </a:r>
            <a:r>
              <a:rPr spc="-5" dirty="0"/>
              <a:t>Str</a:t>
            </a:r>
            <a:r>
              <a:rPr spc="15" dirty="0"/>
              <a:t>u</a:t>
            </a:r>
            <a:r>
              <a:rPr dirty="0"/>
              <a:t>ctu</a:t>
            </a:r>
            <a:r>
              <a:rPr spc="-60" dirty="0"/>
              <a:t>r</a:t>
            </a:r>
            <a:r>
              <a:rPr dirty="0"/>
              <a:t>e C and</a:t>
            </a:r>
            <a:r>
              <a:rPr spc="-5" dirty="0"/>
              <a:t> C</a:t>
            </a:r>
            <a:r>
              <a:rPr spc="45" dirty="0"/>
              <a:t>+</a:t>
            </a:r>
            <a:r>
              <a:rPr dirty="0"/>
              <a:t>+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2057400"/>
            <a:ext cx="3925824" cy="2072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2057400"/>
            <a:ext cx="8442960" cy="2072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5711" y="384683"/>
            <a:ext cx="105219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Calibri"/>
                <a:cs typeface="Calibri"/>
              </a:rPr>
              <a:t>Class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85285"/>
            <a:ext cx="822515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205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2800" i="1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am</a:t>
            </a:r>
            <a:r>
              <a:rPr sz="2800" spc="-20" dirty="0">
                <a:latin typeface="Calibri"/>
                <a:cs typeface="Calibri"/>
              </a:rPr>
              <a:t>mer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fi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nsi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uncti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pe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405"/>
              </a:spcBef>
              <a:buClr>
                <a:srgbClr val="FF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Mem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fi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Objec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ibu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345"/>
              </a:spcBef>
              <a:buClr>
                <a:srgbClr val="FF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Mem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fi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Objec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Beh</a:t>
            </a:r>
            <a:r>
              <a:rPr sz="2800"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ior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“</a:t>
            </a:r>
            <a:r>
              <a:rPr sz="2800" u="heavy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u="heavy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u="heavy" spc="-1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800" u="heavy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”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Object</a:t>
            </a:r>
            <a:r>
              <a:rPr sz="2800" spc="-20" dirty="0">
                <a:latin typeface="Calibri"/>
                <a:cs typeface="Calibri"/>
              </a:rPr>
              <a:t>-Or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ammi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Conce</a:t>
            </a:r>
            <a:r>
              <a:rPr sz="2800" spc="-4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4695">
              <a:lnSpc>
                <a:spcPct val="100000"/>
              </a:lnSpc>
            </a:pPr>
            <a:r>
              <a:rPr spc="-5" dirty="0"/>
              <a:t>C</a:t>
            </a:r>
            <a:r>
              <a:rPr spc="35" dirty="0"/>
              <a:t>+</a:t>
            </a:r>
            <a:r>
              <a:rPr dirty="0"/>
              <a:t>+</a:t>
            </a:r>
            <a:r>
              <a:rPr spc="-25" dirty="0"/>
              <a:t> </a:t>
            </a:r>
            <a:r>
              <a:rPr spc="-5" dirty="0"/>
              <a:t>Clas</a:t>
            </a:r>
            <a:r>
              <a:rPr dirty="0"/>
              <a:t>s</a:t>
            </a:r>
            <a:r>
              <a:rPr spc="40" dirty="0"/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/>
              <a:t>Decla</a:t>
            </a:r>
            <a:r>
              <a:rPr spc="-75" dirty="0"/>
              <a:t>r</a:t>
            </a:r>
            <a:r>
              <a:rPr spc="-40" dirty="0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538022"/>
            <a:ext cx="7308215" cy="342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5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20" dirty="0">
                <a:latin typeface="Calibri"/>
                <a:cs typeface="Calibri"/>
              </a:rPr>
              <a:t>decl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2800" b="1" spc="-11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used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decla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enclosed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ourier New"/>
                <a:cs typeface="Courier New"/>
              </a:rPr>
              <a:t>{};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semi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olon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74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1271270" algn="l"/>
                <a:tab pos="2173605" algn="l"/>
                <a:tab pos="2600325" algn="l"/>
                <a:tab pos="3429635" algn="l"/>
                <a:tab pos="4412615" algn="l"/>
                <a:tab pos="5028565" algn="l"/>
                <a:tab pos="6098540" algn="l"/>
                <a:tab pos="6450965" algn="l"/>
              </a:tabLst>
            </a:pPr>
            <a:r>
              <a:rPr sz="2800" spc="-7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pi</a:t>
            </a:r>
            <a:r>
              <a:rPr sz="2800" spc="-15" dirty="0">
                <a:latin typeface="Calibri"/>
                <a:cs typeface="Calibri"/>
              </a:rPr>
              <a:t>ece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inside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alled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bod</a:t>
            </a:r>
            <a:r>
              <a:rPr sz="3200" spc="9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class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bo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y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ains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4695">
              <a:lnSpc>
                <a:spcPct val="100000"/>
              </a:lnSpc>
            </a:pPr>
            <a:r>
              <a:rPr spc="-5" dirty="0"/>
              <a:t>C</a:t>
            </a:r>
            <a:r>
              <a:rPr spc="35" dirty="0"/>
              <a:t>+</a:t>
            </a:r>
            <a:r>
              <a:rPr dirty="0"/>
              <a:t>+</a:t>
            </a:r>
            <a:r>
              <a:rPr spc="-25" dirty="0"/>
              <a:t> </a:t>
            </a:r>
            <a:r>
              <a:rPr spc="-5" dirty="0"/>
              <a:t>Clas</a:t>
            </a:r>
            <a:r>
              <a:rPr dirty="0"/>
              <a:t>s</a:t>
            </a:r>
            <a:r>
              <a:rPr spc="40" dirty="0"/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/>
              <a:t>Decla</a:t>
            </a:r>
            <a:r>
              <a:rPr spc="-75" dirty="0"/>
              <a:t>r</a:t>
            </a:r>
            <a:r>
              <a:rPr spc="-40" dirty="0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1764"/>
            <a:ext cx="2654300" cy="3932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ass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sna</a:t>
            </a:r>
            <a:r>
              <a:rPr sz="3200" spc="-2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libri"/>
                <a:cs typeface="Calibri"/>
              </a:rPr>
              <a:t>………….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…………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libri"/>
                <a:cs typeface="Calibri"/>
              </a:rPr>
              <a:t>…………….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};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8195" name="Rectangle 24"/>
          <p:cNvSpPr>
            <a:spLocks noChangeArrowheads="1"/>
          </p:cNvSpPr>
          <p:nvPr/>
        </p:nvSpPr>
        <p:spPr bwMode="auto">
          <a:xfrm>
            <a:off x="457200" y="1600200"/>
            <a:ext cx="7924800" cy="471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4D8D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	 </a:t>
            </a:r>
            <a:r>
              <a:rPr lang="en-US" altLang="en-US" b="1">
                <a:solidFill>
                  <a:srgbClr val="275A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private:</a:t>
            </a: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8196" name="Rectangle 27"/>
          <p:cNvSpPr>
            <a:spLocks noChangeArrowheads="1"/>
          </p:cNvSpPr>
          <p:nvPr/>
        </p:nvSpPr>
        <p:spPr bwMode="auto">
          <a:xfrm>
            <a:off x="457200" y="2071688"/>
            <a:ext cx="79248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4D8D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b="1">
                <a:solidFill>
                  <a:srgbClr val="275A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hour;     // 0 - 23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8197" name="Rectangle 30"/>
          <p:cNvSpPr>
            <a:spLocks noChangeArrowheads="1"/>
          </p:cNvSpPr>
          <p:nvPr/>
        </p:nvSpPr>
        <p:spPr bwMode="auto">
          <a:xfrm>
            <a:off x="457200" y="2541588"/>
            <a:ext cx="7924800" cy="471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4D8D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altLang="en-US" b="1">
                <a:solidFill>
                  <a:srgbClr val="275A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minute;   // 0 - 59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8198" name="Rectangle 33"/>
          <p:cNvSpPr>
            <a:spLocks noChangeArrowheads="1"/>
          </p:cNvSpPr>
          <p:nvPr/>
        </p:nvSpPr>
        <p:spPr bwMode="auto">
          <a:xfrm>
            <a:off x="457200" y="3013075"/>
            <a:ext cx="7924800" cy="471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4D8D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altLang="en-US" b="1">
                <a:solidFill>
                  <a:srgbClr val="275A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second;   // 0 - 59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533400" y="3505200"/>
            <a:ext cx="7924800" cy="471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4D8D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</a:t>
            </a:r>
            <a:r>
              <a:rPr lang="en-US" altLang="en-US" b="1">
                <a:solidFill>
                  <a:srgbClr val="275A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public:</a:t>
            </a: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533400" y="3976688"/>
            <a:ext cx="79248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4D8D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Time();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8201" name="Rectangle 15"/>
          <p:cNvSpPr>
            <a:spLocks noChangeArrowheads="1"/>
          </p:cNvSpPr>
          <p:nvPr/>
        </p:nvSpPr>
        <p:spPr bwMode="auto">
          <a:xfrm>
            <a:off x="533400" y="4446588"/>
            <a:ext cx="7924800" cy="471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void setTime( int, int, int );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8202" name="Rectangle 18"/>
          <p:cNvSpPr>
            <a:spLocks noChangeArrowheads="1"/>
          </p:cNvSpPr>
          <p:nvPr/>
        </p:nvSpPr>
        <p:spPr bwMode="auto">
          <a:xfrm>
            <a:off x="533400" y="4918075"/>
            <a:ext cx="7924800" cy="471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void printMilitary();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8203" name="Rectangle 21"/>
          <p:cNvSpPr>
            <a:spLocks noChangeArrowheads="1"/>
          </p:cNvSpPr>
          <p:nvPr/>
        </p:nvSpPr>
        <p:spPr bwMode="auto">
          <a:xfrm>
            <a:off x="533400" y="5389563"/>
            <a:ext cx="7924800" cy="471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4D8D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void printStandard();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8204" name="Rectangle 6"/>
          <p:cNvSpPr>
            <a:spLocks noChangeArrowheads="1"/>
          </p:cNvSpPr>
          <p:nvPr/>
        </p:nvSpPr>
        <p:spPr bwMode="auto">
          <a:xfrm>
            <a:off x="381000" y="1219200"/>
            <a:ext cx="7924800" cy="471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4D8D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b="1">
                <a:solidFill>
                  <a:srgbClr val="275A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Time {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8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Class – Example </a:t>
            </a:r>
          </a:p>
        </p:txBody>
      </p:sp>
      <p:sp>
        <p:nvSpPr>
          <p:cNvPr id="8206" name="Rectangle 36"/>
          <p:cNvSpPr>
            <a:spLocks noChangeArrowheads="1"/>
          </p:cNvSpPr>
          <p:nvPr/>
        </p:nvSpPr>
        <p:spPr bwMode="auto">
          <a:xfrm>
            <a:off x="457200" y="5929313"/>
            <a:ext cx="7924800" cy="471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4D8D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133600" y="1524000"/>
            <a:ext cx="6096000" cy="923925"/>
            <a:chOff x="1392" y="2064"/>
            <a:chExt cx="3840" cy="582"/>
          </a:xfrm>
        </p:grpSpPr>
        <p:sp>
          <p:nvSpPr>
            <p:cNvPr id="8214" name="Line 38"/>
            <p:cNvSpPr>
              <a:spLocks noChangeShapeType="1"/>
            </p:cNvSpPr>
            <p:nvPr/>
          </p:nvSpPr>
          <p:spPr bwMode="auto">
            <a:xfrm flipH="1" flipV="1">
              <a:off x="1392" y="225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215" name="Text Box 39"/>
            <p:cNvSpPr txBox="1">
              <a:spLocks noChangeArrowheads="1"/>
            </p:cNvSpPr>
            <p:nvPr/>
          </p:nvSpPr>
          <p:spPr bwMode="auto">
            <a:xfrm>
              <a:off x="3408" y="2064"/>
              <a:ext cx="1824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Private:and Public:</a:t>
              </a:r>
              <a:r>
                <a:rPr lang="en-US" altLang="en-US" b="1">
                  <a:solidFill>
                    <a:srgbClr val="000000"/>
                  </a:solidFill>
                  <a:cs typeface="Times New Roman" panose="02020603050405020304" pitchFamily="18" charset="0"/>
                </a:rPr>
                <a:t> are member-access specifiers.</a:t>
              </a:r>
            </a:p>
          </p:txBody>
        </p:sp>
      </p:grpSp>
      <p:grpSp>
        <p:nvGrpSpPr>
          <p:cNvPr id="16" name="Group 40"/>
          <p:cNvGrpSpPr>
            <a:grpSpLocks/>
          </p:cNvGrpSpPr>
          <p:nvPr/>
        </p:nvGrpSpPr>
        <p:grpSpPr bwMode="auto">
          <a:xfrm>
            <a:off x="4572000" y="4191000"/>
            <a:ext cx="4343400" cy="1200150"/>
            <a:chOff x="2832" y="2496"/>
            <a:chExt cx="2736" cy="756"/>
          </a:xfrm>
        </p:grpSpPr>
        <p:sp>
          <p:nvSpPr>
            <p:cNvPr id="8212" name="Line 41"/>
            <p:cNvSpPr>
              <a:spLocks noChangeShapeType="1"/>
            </p:cNvSpPr>
            <p:nvPr/>
          </p:nvSpPr>
          <p:spPr bwMode="auto">
            <a:xfrm flipH="1" flipV="1">
              <a:off x="2832" y="2544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213" name="Text Box 42"/>
            <p:cNvSpPr txBox="1">
              <a:spLocks noChangeArrowheads="1"/>
            </p:cNvSpPr>
            <p:nvPr/>
          </p:nvSpPr>
          <p:spPr bwMode="auto">
            <a:xfrm>
              <a:off x="3360" y="2496"/>
              <a:ext cx="2208" cy="75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setTime</a:t>
              </a:r>
              <a:r>
                <a:rPr lang="en-US" altLang="en-US" b="1">
                  <a:solidFill>
                    <a:srgbClr val="000000"/>
                  </a:solidFill>
                  <a:cs typeface="Times New Roman" panose="02020603050405020304" pitchFamily="18" charset="0"/>
                </a:rPr>
                <a:t>, </a:t>
              </a: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printMilitary</a:t>
              </a:r>
              <a:r>
                <a:rPr lang="en-US" altLang="en-US" b="1">
                  <a:solidFill>
                    <a:srgbClr val="000000"/>
                  </a:solidFill>
                  <a:cs typeface="Times New Roman" panose="02020603050405020304" pitchFamily="18" charset="0"/>
                </a:rPr>
                <a:t>, and </a:t>
              </a: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printStandard</a:t>
              </a:r>
              <a:r>
                <a:rPr lang="en-US" altLang="en-US" b="1">
                  <a:solidFill>
                    <a:srgbClr val="000000"/>
                  </a:solidFill>
                  <a:cs typeface="Times New Roman" panose="02020603050405020304" pitchFamily="18" charset="0"/>
                </a:rPr>
                <a:t> are member functions.</a:t>
              </a:r>
              <a:br>
                <a:rPr lang="en-US" altLang="en-US" b="1">
                  <a:solidFill>
                    <a:srgbClr val="000000"/>
                  </a:solidFill>
                  <a:cs typeface="Times New Roman" panose="02020603050405020304" pitchFamily="18" charset="0"/>
                </a:rPr>
              </a:b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Time</a:t>
              </a:r>
              <a:r>
                <a:rPr lang="en-US" altLang="en-US" b="1">
                  <a:solidFill>
                    <a:srgbClr val="000000"/>
                  </a:solidFill>
                  <a:cs typeface="Times New Roman" panose="02020603050405020304" pitchFamily="18" charset="0"/>
                </a:rPr>
                <a:t> is the constructor.</a:t>
              </a:r>
            </a:p>
          </p:txBody>
        </p:sp>
      </p:grpSp>
      <p:grpSp>
        <p:nvGrpSpPr>
          <p:cNvPr id="19" name="Group 43"/>
          <p:cNvGrpSpPr>
            <a:grpSpLocks/>
          </p:cNvGrpSpPr>
          <p:nvPr/>
        </p:nvGrpSpPr>
        <p:grpSpPr bwMode="auto">
          <a:xfrm>
            <a:off x="4419600" y="2895600"/>
            <a:ext cx="3962400" cy="1001713"/>
            <a:chOff x="2544" y="3168"/>
            <a:chExt cx="2496" cy="631"/>
          </a:xfrm>
        </p:grpSpPr>
        <p:sp>
          <p:nvSpPr>
            <p:cNvPr id="8210" name="Line 44"/>
            <p:cNvSpPr>
              <a:spLocks noChangeShapeType="1"/>
            </p:cNvSpPr>
            <p:nvPr/>
          </p:nvSpPr>
          <p:spPr bwMode="auto">
            <a:xfrm flipH="1" flipV="1">
              <a:off x="2544" y="3168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211" name="Text Box 45"/>
            <p:cNvSpPr txBox="1">
              <a:spLocks noChangeArrowheads="1"/>
            </p:cNvSpPr>
            <p:nvPr/>
          </p:nvSpPr>
          <p:spPr bwMode="auto">
            <a:xfrm>
              <a:off x="3360" y="3216"/>
              <a:ext cx="1680" cy="583"/>
            </a:xfrm>
            <a:prstGeom prst="rect">
              <a:avLst/>
            </a:prstGeom>
            <a:solidFill>
              <a:srgbClr val="C4C2F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hour</a:t>
              </a:r>
              <a:r>
                <a:rPr lang="en-US" altLang="en-US" b="1">
                  <a:solidFill>
                    <a:srgbClr val="000000"/>
                  </a:solidFill>
                  <a:cs typeface="Times New Roman" panose="02020603050405020304" pitchFamily="18" charset="0"/>
                </a:rPr>
                <a:t>, </a:t>
              </a: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minute</a:t>
              </a:r>
              <a:r>
                <a:rPr lang="en-US" altLang="en-US" b="1">
                  <a:solidFill>
                    <a:srgbClr val="000000"/>
                  </a:solidFill>
                  <a:cs typeface="Times New Roman" panose="02020603050405020304" pitchFamily="18" charset="0"/>
                </a:rPr>
                <a:t>, and </a:t>
              </a: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second</a:t>
              </a:r>
              <a:r>
                <a:rPr lang="en-US" altLang="en-US" b="1">
                  <a:solidFill>
                    <a:srgbClr val="000000"/>
                  </a:solidFill>
                  <a:cs typeface="Times New Roman" panose="02020603050405020304" pitchFamily="18" charset="0"/>
                </a:rPr>
                <a:t> are data members.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0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2" y="3279646"/>
            <a:ext cx="7891272" cy="3578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pc="-5" dirty="0"/>
              <a:t>C</a:t>
            </a:r>
            <a:r>
              <a:rPr spc="35" dirty="0"/>
              <a:t>+</a:t>
            </a:r>
            <a:r>
              <a:rPr dirty="0"/>
              <a:t>+</a:t>
            </a:r>
            <a:r>
              <a:rPr spc="-25" dirty="0"/>
              <a:t> </a:t>
            </a:r>
            <a:r>
              <a:rPr spc="-5" dirty="0"/>
              <a:t>Clas</a:t>
            </a:r>
            <a:r>
              <a:rPr dirty="0"/>
              <a:t>s</a:t>
            </a:r>
            <a:r>
              <a:rPr spc="35" dirty="0"/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/>
              <a:t>B</a:t>
            </a:r>
            <a:r>
              <a:rPr spc="10" dirty="0"/>
              <a:t>o</a:t>
            </a:r>
            <a:r>
              <a:rPr spc="-5" dirty="0"/>
              <a:t>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844" y="1538022"/>
            <a:ext cx="7309484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354"/>
              </a:lnSpc>
              <a:buFont typeface="Arial"/>
              <a:buChar char="•"/>
              <a:tabLst>
                <a:tab pos="355600" algn="l"/>
                <a:tab pos="1271270" algn="l"/>
                <a:tab pos="2173605" algn="l"/>
                <a:tab pos="2600325" algn="l"/>
                <a:tab pos="3429635" algn="l"/>
                <a:tab pos="4412615" algn="l"/>
                <a:tab pos="5028565" algn="l"/>
                <a:tab pos="6098540" algn="l"/>
                <a:tab pos="6450965" algn="l"/>
              </a:tabLst>
            </a:pPr>
            <a:r>
              <a:rPr sz="2800" spc="-6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iece</a:t>
            </a:r>
            <a:r>
              <a:rPr sz="2800" dirty="0">
                <a:latin typeface="Calibri"/>
                <a:cs typeface="Calibri"/>
              </a:rPr>
              <a:t>	of	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inside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aces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835"/>
              </a:lnSpc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bod</a:t>
            </a:r>
            <a:r>
              <a:rPr sz="3200" spc="9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class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bod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y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pc="-5" dirty="0"/>
              <a:t>C</a:t>
            </a:r>
            <a:r>
              <a:rPr spc="35" dirty="0"/>
              <a:t>+</a:t>
            </a:r>
            <a:r>
              <a:rPr dirty="0"/>
              <a:t>+</a:t>
            </a:r>
            <a:r>
              <a:rPr spc="-25" dirty="0"/>
              <a:t> </a:t>
            </a:r>
            <a:r>
              <a:rPr spc="-5" dirty="0"/>
              <a:t>Clas</a:t>
            </a:r>
            <a:r>
              <a:rPr dirty="0"/>
              <a:t>s</a:t>
            </a:r>
            <a:r>
              <a:rPr spc="35" dirty="0"/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/>
              <a:t>B</a:t>
            </a:r>
            <a:r>
              <a:rPr spc="10" dirty="0"/>
              <a:t>o</a:t>
            </a:r>
            <a:r>
              <a:rPr spc="-5" dirty="0"/>
              <a:t>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538022"/>
            <a:ext cx="7309484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354"/>
              </a:lnSpc>
              <a:buFont typeface="Arial"/>
              <a:buChar char="•"/>
              <a:tabLst>
                <a:tab pos="355600" algn="l"/>
                <a:tab pos="1271270" algn="l"/>
                <a:tab pos="2173605" algn="l"/>
                <a:tab pos="2600325" algn="l"/>
                <a:tab pos="3429635" algn="l"/>
                <a:tab pos="4412615" algn="l"/>
                <a:tab pos="5028565" algn="l"/>
                <a:tab pos="6098540" algn="l"/>
                <a:tab pos="6450965" algn="l"/>
              </a:tabLst>
            </a:pPr>
            <a:r>
              <a:rPr sz="2800" spc="-6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iece</a:t>
            </a:r>
            <a:r>
              <a:rPr sz="2800" dirty="0">
                <a:latin typeface="Calibri"/>
                <a:cs typeface="Calibri"/>
              </a:rPr>
              <a:t>	of	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inside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aces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835"/>
              </a:lnSpc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bod</a:t>
            </a:r>
            <a:r>
              <a:rPr sz="3200" spc="9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class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bod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y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704" y="3291840"/>
            <a:ext cx="7917180" cy="312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pc="-5" dirty="0"/>
              <a:t>C</a:t>
            </a:r>
            <a:r>
              <a:rPr spc="35" dirty="0"/>
              <a:t>+</a:t>
            </a:r>
            <a:r>
              <a:rPr dirty="0"/>
              <a:t>+</a:t>
            </a:r>
            <a:r>
              <a:rPr spc="-25" dirty="0"/>
              <a:t> </a:t>
            </a:r>
            <a:r>
              <a:rPr spc="-5" dirty="0"/>
              <a:t>Clas</a:t>
            </a:r>
            <a:r>
              <a:rPr dirty="0"/>
              <a:t>s</a:t>
            </a:r>
            <a:r>
              <a:rPr spc="35" dirty="0"/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/>
              <a:t>B</a:t>
            </a:r>
            <a:r>
              <a:rPr spc="10" dirty="0"/>
              <a:t>o</a:t>
            </a:r>
            <a:r>
              <a:rPr spc="-5" dirty="0"/>
              <a:t>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538022"/>
            <a:ext cx="7309484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354"/>
              </a:lnSpc>
              <a:buFont typeface="Arial"/>
              <a:buChar char="•"/>
              <a:tabLst>
                <a:tab pos="355600" algn="l"/>
                <a:tab pos="1271270" algn="l"/>
                <a:tab pos="2173605" algn="l"/>
                <a:tab pos="2600325" algn="l"/>
                <a:tab pos="3429635" algn="l"/>
                <a:tab pos="4412615" algn="l"/>
                <a:tab pos="5028565" algn="l"/>
                <a:tab pos="6098540" algn="l"/>
                <a:tab pos="6450965" algn="l"/>
              </a:tabLst>
            </a:pPr>
            <a:r>
              <a:rPr sz="2800" spc="-6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iece</a:t>
            </a:r>
            <a:r>
              <a:rPr sz="2800" dirty="0">
                <a:latin typeface="Calibri"/>
                <a:cs typeface="Calibri"/>
              </a:rPr>
              <a:t>	of	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inside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aces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835"/>
              </a:lnSpc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bod</a:t>
            </a:r>
            <a:r>
              <a:rPr sz="3200" spc="9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class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bod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y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704" y="3296411"/>
            <a:ext cx="7917180" cy="3104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pc="-5" dirty="0"/>
              <a:t>C</a:t>
            </a:r>
            <a:r>
              <a:rPr spc="35" dirty="0"/>
              <a:t>+</a:t>
            </a:r>
            <a:r>
              <a:rPr dirty="0"/>
              <a:t>+</a:t>
            </a:r>
            <a:r>
              <a:rPr spc="-25" dirty="0"/>
              <a:t> </a:t>
            </a:r>
            <a:r>
              <a:rPr spc="-5" dirty="0"/>
              <a:t>Clas</a:t>
            </a:r>
            <a:r>
              <a:rPr dirty="0"/>
              <a:t>s</a:t>
            </a:r>
            <a:r>
              <a:rPr spc="35" dirty="0"/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/>
              <a:t>B</a:t>
            </a:r>
            <a:r>
              <a:rPr spc="10" dirty="0"/>
              <a:t>o</a:t>
            </a:r>
            <a:r>
              <a:rPr spc="-5" dirty="0"/>
              <a:t>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538022"/>
            <a:ext cx="7309484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354"/>
              </a:lnSpc>
              <a:buFont typeface="Arial"/>
              <a:buChar char="•"/>
              <a:tabLst>
                <a:tab pos="355600" algn="l"/>
                <a:tab pos="1271270" algn="l"/>
                <a:tab pos="2173605" algn="l"/>
                <a:tab pos="2600325" algn="l"/>
                <a:tab pos="3429635" algn="l"/>
                <a:tab pos="4412615" algn="l"/>
                <a:tab pos="5028565" algn="l"/>
                <a:tab pos="6098540" algn="l"/>
                <a:tab pos="6450965" algn="l"/>
              </a:tabLst>
            </a:pPr>
            <a:r>
              <a:rPr sz="2800" spc="-6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iece</a:t>
            </a:r>
            <a:r>
              <a:rPr sz="2800" dirty="0">
                <a:latin typeface="Calibri"/>
                <a:cs typeface="Calibri"/>
              </a:rPr>
              <a:t>	of	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inside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aces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835"/>
              </a:lnSpc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bod</a:t>
            </a:r>
            <a:r>
              <a:rPr sz="3200" spc="9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class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bod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y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704" y="3296411"/>
            <a:ext cx="7917180" cy="3104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1558" y="193906"/>
            <a:ext cx="24999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Co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rse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798576"/>
            <a:ext cx="9143999" cy="70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080"/>
            <a:ext cx="9143999" cy="24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64463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64463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20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08050" y="914400"/>
          <a:ext cx="7584186" cy="5562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39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600" b="1" spc="-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eek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opic(s)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Pro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ing</a:t>
                      </a:r>
                      <a:r>
                        <a:rPr sz="16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Introduction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Oriented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Introduction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 Object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Oriented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ing</a:t>
                      </a:r>
                      <a:r>
                        <a:rPr sz="16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 Classes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 Objects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ber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Functions,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Setter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 Getter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Meth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Copy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Constructo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 Revision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OHT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Friend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Functions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 Classes,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Operator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Overloa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ing,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eritance,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Study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0 -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1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irtual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Functions,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Pol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orp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nversion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OHT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Abstract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Classes,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Destructors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114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plate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Functions,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Exce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tion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Handling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14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plate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Library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(S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Studies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est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Exam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7175">
              <a:lnSpc>
                <a:spcPct val="100000"/>
              </a:lnSpc>
            </a:pP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58391"/>
            <a:ext cx="4417060" cy="412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C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ass</a:t>
            </a:r>
            <a:r>
              <a:rPr sz="3000" spc="-5" dirty="0">
                <a:latin typeface="Calibri"/>
                <a:cs typeface="Calibri"/>
              </a:rPr>
              <a:t> Stud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5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tr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bu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7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number</a:t>
            </a:r>
            <a:endParaRPr sz="22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Name</a:t>
            </a:r>
            <a:endParaRPr sz="22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Mar</a:t>
            </a:r>
            <a:r>
              <a:rPr sz="2200" spc="-35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Beh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vior:</a:t>
            </a:r>
            <a:endParaRPr sz="26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20" dirty="0">
                <a:latin typeface="Calibri"/>
                <a:cs typeface="Calibri"/>
              </a:rPr>
              <a:t>Cur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ic</a:t>
            </a:r>
            <a:r>
              <a:rPr sz="2200" spc="-25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lar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ormance</a:t>
            </a:r>
            <a:endParaRPr sz="22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Ext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curri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ula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ormance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3000" dirty="0">
                <a:latin typeface="Calibri"/>
                <a:cs typeface="Calibri"/>
              </a:rPr>
              <a:t>}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;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57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pc="-5" dirty="0"/>
              <a:t>C</a:t>
            </a:r>
            <a:r>
              <a:rPr spc="35" dirty="0"/>
              <a:t>+</a:t>
            </a:r>
            <a:r>
              <a:rPr dirty="0"/>
              <a:t>+</a:t>
            </a:r>
            <a:r>
              <a:rPr spc="-25" dirty="0"/>
              <a:t> </a:t>
            </a:r>
            <a:r>
              <a:rPr spc="-5" dirty="0"/>
              <a:t>Clas</a:t>
            </a:r>
            <a:r>
              <a:rPr dirty="0"/>
              <a:t>s</a:t>
            </a:r>
            <a:r>
              <a:rPr spc="35" dirty="0"/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/>
              <a:t>B</a:t>
            </a:r>
            <a:r>
              <a:rPr spc="10" dirty="0"/>
              <a:t>o</a:t>
            </a:r>
            <a:r>
              <a:rPr spc="-5" dirty="0"/>
              <a:t>dy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600200"/>
            <a:ext cx="8991599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131" y="3048000"/>
            <a:ext cx="6487668" cy="524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2188" y="516280"/>
            <a:ext cx="611886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C</a:t>
            </a:r>
            <a:r>
              <a:rPr sz="4400" spc="35" dirty="0">
                <a:latin typeface="Calibri"/>
                <a:cs typeface="Calibri"/>
              </a:rPr>
              <a:t>+</a:t>
            </a:r>
            <a:r>
              <a:rPr sz="4400" dirty="0">
                <a:latin typeface="Calibri"/>
                <a:cs typeface="Calibri"/>
              </a:rPr>
              <a:t>+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Clas</a:t>
            </a:r>
            <a:r>
              <a:rPr sz="4400" dirty="0">
                <a:latin typeface="Calibri"/>
                <a:cs typeface="Calibri"/>
              </a:rPr>
              <a:t>s</a:t>
            </a:r>
            <a:r>
              <a:rPr sz="4400" spc="4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–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Clas</a:t>
            </a:r>
            <a:r>
              <a:rPr sz="4400" dirty="0">
                <a:latin typeface="Calibri"/>
                <a:cs typeface="Calibri"/>
              </a:rPr>
              <a:t>s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Membe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4222"/>
            <a:ext cx="7921625" cy="3538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695325" algn="l"/>
                <a:tab pos="1719580" algn="l"/>
                <a:tab pos="3477260" algn="l"/>
                <a:tab pos="4812030" algn="l"/>
                <a:tab pos="5428615" algn="l"/>
                <a:tab pos="6452235" algn="l"/>
              </a:tabLst>
            </a:pPr>
            <a:r>
              <a:rPr sz="2800" spc="-20" dirty="0">
                <a:latin typeface="Calibri"/>
                <a:cs typeface="Calibri"/>
              </a:rPr>
              <a:t>A	cla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185" dirty="0">
                <a:latin typeface="Calibri"/>
                <a:cs typeface="Calibri"/>
              </a:rPr>
              <a:t>’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d</a:t>
            </a:r>
            <a:r>
              <a:rPr sz="2800" spc="-15" dirty="0">
                <a:latin typeface="Calibri"/>
                <a:cs typeface="Calibri"/>
              </a:rPr>
              <a:t>ecla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	</a:t>
            </a:r>
            <a:r>
              <a:rPr sz="2800" spc="-20" dirty="0">
                <a:latin typeface="Calibri"/>
                <a:cs typeface="Calibri"/>
              </a:rPr>
              <a:t>decla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cla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175" dirty="0">
                <a:latin typeface="Calibri"/>
                <a:cs typeface="Calibri"/>
              </a:rPr>
              <a:t>’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membe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s,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which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onsi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FF0000"/>
              </a:buClr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 membe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FF0000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fu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nctio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24280" lvl="1" indent="-297180">
              <a:lnSpc>
                <a:spcPct val="100000"/>
              </a:lnSpc>
              <a:spcBef>
                <a:spcPts val="1005"/>
              </a:spcBef>
              <a:buSzPct val="120000"/>
              <a:buFont typeface="Arial"/>
              <a:buChar char="•"/>
              <a:tabLst>
                <a:tab pos="1224915" algn="l"/>
              </a:tabLst>
            </a:pPr>
            <a:r>
              <a:rPr sz="2000" b="1" dirty="0">
                <a:latin typeface="Calibri"/>
                <a:cs typeface="Calibri"/>
              </a:rPr>
              <a:t>Speci</a:t>
            </a:r>
            <a:r>
              <a:rPr sz="2000" b="1" spc="-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5" dirty="0">
                <a:latin typeface="Calibri"/>
                <a:cs typeface="Calibri"/>
              </a:rPr>
              <a:t>z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d </a:t>
            </a:r>
            <a:r>
              <a:rPr sz="2000" b="1" spc="-5" dirty="0">
                <a:latin typeface="Calibri"/>
                <a:cs typeface="Calibri"/>
              </a:rPr>
              <a:t>mem</a:t>
            </a:r>
            <a:r>
              <a:rPr sz="2000" b="1" spc="5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unctions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FF0000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Othe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memb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fu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ctions</a:t>
            </a:r>
            <a:endParaRPr sz="28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535"/>
              </a:spcBef>
              <a:buSzPct val="120000"/>
              <a:buFont typeface="Arial"/>
              <a:buChar char="•"/>
              <a:tabLst>
                <a:tab pos="1156335" algn="l"/>
              </a:tabLst>
            </a:pP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u</a:t>
            </a:r>
            <a:r>
              <a:rPr sz="2000" b="1" spc="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he 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func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nal</a:t>
            </a:r>
            <a:r>
              <a:rPr sz="2000" b="1" spc="-2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ty </a:t>
            </a:r>
            <a:r>
              <a:rPr sz="2000" b="1" spc="-2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 </a:t>
            </a:r>
            <a:r>
              <a:rPr sz="2000" b="1" spc="-2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an </a:t>
            </a:r>
            <a:r>
              <a:rPr sz="2000" b="1" spc="-2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 </a:t>
            </a:r>
            <a:r>
              <a:rPr sz="2000" b="1" spc="-2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25" dirty="0">
                <a:latin typeface="Calibri"/>
                <a:cs typeface="Calibri"/>
              </a:rPr>
              <a:t>nv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d 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 </a:t>
            </a:r>
            <a:r>
              <a:rPr sz="2000" b="1" spc="-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bject </a:t>
            </a:r>
            <a:r>
              <a:rPr sz="2000" b="1" spc="-2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this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cl</a:t>
            </a:r>
            <a:r>
              <a:rPr sz="2000" b="1" spc="-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(or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type)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288" y="438556"/>
            <a:ext cx="604266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C</a:t>
            </a:r>
            <a:r>
              <a:rPr sz="4400" spc="35" dirty="0">
                <a:latin typeface="Calibri"/>
                <a:cs typeface="Calibri"/>
              </a:rPr>
              <a:t>+</a:t>
            </a:r>
            <a:r>
              <a:rPr sz="4400" dirty="0">
                <a:latin typeface="Calibri"/>
                <a:cs typeface="Calibri"/>
              </a:rPr>
              <a:t>+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Clas</a:t>
            </a:r>
            <a:r>
              <a:rPr sz="4400" dirty="0">
                <a:latin typeface="Calibri"/>
                <a:cs typeface="Calibri"/>
              </a:rPr>
              <a:t>s</a:t>
            </a:r>
            <a:r>
              <a:rPr sz="4400" spc="4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–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D</a:t>
            </a:r>
            <a:r>
              <a:rPr sz="4400" spc="-35" dirty="0">
                <a:latin typeface="Calibri"/>
                <a:cs typeface="Calibri"/>
              </a:rPr>
              <a:t>a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a Membe</a:t>
            </a:r>
            <a:r>
              <a:rPr sz="4400" spc="-7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92650"/>
            <a:ext cx="7919720" cy="28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member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lid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25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a typ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. 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amp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dina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im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ty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756285" marR="1623060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  <a:tab pos="3912870" algn="l"/>
              </a:tabLst>
            </a:pPr>
            <a:r>
              <a:rPr sz="2800" spc="-2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ance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–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og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ammer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poi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8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ence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2025">
              <a:lnSpc>
                <a:spcPct val="100000"/>
              </a:lnSpc>
            </a:pPr>
            <a:r>
              <a:rPr spc="-5" dirty="0"/>
              <a:t>C</a:t>
            </a:r>
            <a:r>
              <a:rPr spc="40" dirty="0"/>
              <a:t>+</a:t>
            </a:r>
            <a:r>
              <a:rPr dirty="0"/>
              <a:t>+</a:t>
            </a:r>
            <a:r>
              <a:rPr spc="-20" dirty="0"/>
              <a:t> </a:t>
            </a:r>
            <a:r>
              <a:rPr dirty="0"/>
              <a:t>Access</a:t>
            </a:r>
            <a:r>
              <a:rPr spc="5" dirty="0"/>
              <a:t> </a:t>
            </a:r>
            <a:r>
              <a:rPr dirty="0"/>
              <a:t>M</a:t>
            </a:r>
            <a:r>
              <a:rPr spc="5" dirty="0"/>
              <a:t>o</a:t>
            </a:r>
            <a:r>
              <a:rPr spc="-5" dirty="0"/>
              <a:t>difie</a:t>
            </a:r>
            <a:r>
              <a:rPr spc="-5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0422"/>
            <a:ext cx="7153275" cy="314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pe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Ac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fi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s:</a:t>
            </a:r>
            <a:endParaRPr sz="2800">
              <a:latin typeface="Calibri"/>
              <a:cs typeface="Calibri"/>
            </a:endParaRPr>
          </a:p>
          <a:p>
            <a:pPr marL="469900" marR="5356860">
              <a:lnSpc>
                <a:spcPct val="120000"/>
              </a:lnSpc>
              <a:spcBef>
                <a:spcPts val="30"/>
              </a:spcBef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e: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ic: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i="1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i="1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ess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modif</a:t>
            </a:r>
            <a:r>
              <a:rPr sz="2800" i="1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8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ue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til</a:t>
            </a:r>
            <a:r>
              <a:rPr sz="2800" spc="-15" dirty="0">
                <a:latin typeface="Calibri"/>
                <a:cs typeface="Calibri"/>
              </a:rPr>
              <a:t> another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cess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mod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fie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tio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xpl</a:t>
            </a:r>
            <a:r>
              <a:rPr sz="2800" spc="-10" dirty="0">
                <a:latin typeface="Calibri"/>
                <a:cs typeface="Calibri"/>
              </a:rPr>
              <a:t>ic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tly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u="heavy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u="heavy" spc="-20" dirty="0">
                <a:solidFill>
                  <a:srgbClr val="FF0000"/>
                </a:solidFill>
                <a:latin typeface="Calibri"/>
                <a:cs typeface="Calibri"/>
              </a:rPr>
              <a:t>olo</a:t>
            </a:r>
            <a:r>
              <a:rPr sz="2800" u="heavy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af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a</a:t>
            </a:r>
            <a:r>
              <a:rPr sz="2800" i="1" spc="-35" dirty="0">
                <a:latin typeface="Calibri"/>
                <a:cs typeface="Calibri"/>
              </a:rPr>
              <a:t>c</a:t>
            </a:r>
            <a:r>
              <a:rPr sz="2800" i="1" spc="-30" dirty="0">
                <a:latin typeface="Calibri"/>
                <a:cs typeface="Calibri"/>
              </a:rPr>
              <a:t>c</a:t>
            </a:r>
            <a:r>
              <a:rPr sz="2800" i="1" spc="-15" dirty="0">
                <a:latin typeface="Calibri"/>
                <a:cs typeface="Calibri"/>
              </a:rPr>
              <a:t>ess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modif</a:t>
            </a:r>
            <a:r>
              <a:rPr sz="2800" i="1" spc="-25" dirty="0">
                <a:latin typeface="Calibri"/>
                <a:cs typeface="Calibri"/>
              </a:rPr>
              <a:t>i</a:t>
            </a:r>
            <a:r>
              <a:rPr sz="2800" i="1" spc="-15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2025">
              <a:lnSpc>
                <a:spcPct val="100000"/>
              </a:lnSpc>
            </a:pPr>
            <a:r>
              <a:rPr spc="-5" dirty="0"/>
              <a:t>C</a:t>
            </a:r>
            <a:r>
              <a:rPr spc="40" dirty="0"/>
              <a:t>+</a:t>
            </a:r>
            <a:r>
              <a:rPr dirty="0"/>
              <a:t>+</a:t>
            </a:r>
            <a:r>
              <a:rPr spc="-20" dirty="0"/>
              <a:t> </a:t>
            </a:r>
            <a:r>
              <a:rPr dirty="0"/>
              <a:t>Access</a:t>
            </a:r>
            <a:r>
              <a:rPr spc="5" dirty="0"/>
              <a:t> </a:t>
            </a:r>
            <a:r>
              <a:rPr dirty="0"/>
              <a:t>M</a:t>
            </a:r>
            <a:r>
              <a:rPr spc="5" dirty="0"/>
              <a:t>o</a:t>
            </a:r>
            <a:r>
              <a:rPr spc="-5" dirty="0"/>
              <a:t>difie</a:t>
            </a:r>
            <a:r>
              <a:rPr spc="-5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72996"/>
            <a:ext cx="5960110" cy="416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 Base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R="4016375" algn="ctr">
              <a:lnSpc>
                <a:spcPct val="100000"/>
              </a:lnSpc>
              <a:spcBef>
                <a:spcPts val="385"/>
              </a:spcBef>
            </a:pPr>
            <a:r>
              <a:rPr sz="3200" spc="-5" dirty="0">
                <a:latin typeface="Calibri"/>
                <a:cs typeface="Calibri"/>
              </a:rPr>
              <a:t>pub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ic: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84"/>
              </a:spcBef>
            </a:pPr>
            <a:r>
              <a:rPr sz="3200" spc="-5" dirty="0">
                <a:latin typeface="Calibri"/>
                <a:cs typeface="Calibri"/>
              </a:rPr>
              <a:t>/</a:t>
            </a:r>
            <a:r>
              <a:rPr sz="3200" dirty="0">
                <a:latin typeface="Calibri"/>
                <a:cs typeface="Calibri"/>
              </a:rPr>
              <a:t>/ </a:t>
            </a:r>
            <a:r>
              <a:rPr sz="3200" spc="-5" dirty="0">
                <a:latin typeface="Calibri"/>
                <a:cs typeface="Calibri"/>
              </a:rPr>
              <a:t>publ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80"/>
              </a:spcBef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ed:</a:t>
            </a:r>
            <a:endParaRPr sz="3200">
              <a:latin typeface="Calibri"/>
              <a:cs typeface="Calibri"/>
            </a:endParaRPr>
          </a:p>
          <a:p>
            <a:pPr marL="413384" marR="5080" indent="513080">
              <a:lnSpc>
                <a:spcPct val="110000"/>
              </a:lnSpc>
            </a:pPr>
            <a:r>
              <a:rPr sz="3200" spc="-5" dirty="0">
                <a:latin typeface="Calibri"/>
                <a:cs typeface="Calibri"/>
              </a:rPr>
              <a:t>/</a:t>
            </a:r>
            <a:r>
              <a:rPr sz="3200" dirty="0">
                <a:latin typeface="Calibri"/>
                <a:cs typeface="Calibri"/>
              </a:rPr>
              <a:t>/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embe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 he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pri</a:t>
            </a:r>
            <a:r>
              <a:rPr sz="3200" spc="-50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e: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3200" spc="-5" dirty="0">
                <a:latin typeface="Calibri"/>
                <a:cs typeface="Calibri"/>
              </a:rPr>
              <a:t>/</a:t>
            </a:r>
            <a:r>
              <a:rPr sz="3200" dirty="0">
                <a:latin typeface="Calibri"/>
                <a:cs typeface="Calibri"/>
              </a:rPr>
              <a:t>/ </a:t>
            </a:r>
            <a:r>
              <a:rPr sz="3200" spc="-5" dirty="0">
                <a:latin typeface="Calibri"/>
                <a:cs typeface="Calibri"/>
              </a:rPr>
              <a:t>pri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me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 he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dirty="0">
                <a:latin typeface="Calibri"/>
                <a:cs typeface="Calibri"/>
              </a:rPr>
              <a:t>};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6735" y="545465"/>
            <a:ext cx="1736089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publi</a:t>
            </a:r>
            <a:r>
              <a:rPr sz="4400" spc="5" dirty="0">
                <a:latin typeface="Calibri"/>
                <a:cs typeface="Calibri"/>
              </a:rPr>
              <a:t>c</a:t>
            </a:r>
            <a:r>
              <a:rPr sz="4400" dirty="0">
                <a:latin typeface="Courier New"/>
                <a:cs typeface="Courier New"/>
              </a:rPr>
              <a:t>: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85869"/>
            <a:ext cx="8225790" cy="259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bl</a:t>
            </a:r>
            <a:r>
              <a:rPr sz="2800" spc="-10" dirty="0">
                <a:latin typeface="Calibri"/>
                <a:cs typeface="Calibri"/>
              </a:rPr>
              <a:t>ic</a:t>
            </a:r>
            <a:r>
              <a:rPr sz="2800" dirty="0">
                <a:latin typeface="Calibri"/>
                <a:cs typeface="Calibri"/>
              </a:rPr>
              <a:t>   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   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  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  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cessed</a:t>
            </a:r>
            <a:r>
              <a:rPr sz="2800" dirty="0">
                <a:latin typeface="Calibri"/>
                <a:cs typeface="Calibri"/>
              </a:rPr>
              <a:t>   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  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functi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 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decl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he object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Normal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24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classes,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ions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 made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</a:t>
            </a:r>
            <a:r>
              <a:rPr sz="2800" dirty="0">
                <a:latin typeface="Calibri"/>
                <a:cs typeface="Calibri"/>
              </a:rPr>
              <a:t>bl</a:t>
            </a:r>
            <a:r>
              <a:rPr sz="2800" spc="-15" dirty="0">
                <a:latin typeface="Calibri"/>
                <a:cs typeface="Calibri"/>
              </a:rPr>
              <a:t>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whi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 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mu</a:t>
            </a:r>
            <a:r>
              <a:rPr sz="2800" spc="-3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utside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orl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6820">
              <a:lnSpc>
                <a:spcPct val="100000"/>
              </a:lnSpc>
            </a:pPr>
            <a:r>
              <a:rPr spc="-5" dirty="0"/>
              <a:t>pri</a:t>
            </a:r>
            <a:r>
              <a:rPr spc="-50" dirty="0"/>
              <a:t>v</a:t>
            </a:r>
            <a:r>
              <a:rPr spc="-35" dirty="0"/>
              <a:t>a</a:t>
            </a:r>
            <a:r>
              <a:rPr spc="-50" dirty="0"/>
              <a:t>t</a:t>
            </a:r>
            <a:r>
              <a:rPr spc="-20" dirty="0"/>
              <a:t>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614222"/>
            <a:ext cx="7654290" cy="348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mem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on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essed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member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ctions.</a:t>
            </a:r>
            <a:endParaRPr sz="2800">
              <a:latin typeface="Calibri"/>
              <a:cs typeface="Calibri"/>
            </a:endParaRPr>
          </a:p>
          <a:p>
            <a:pPr marL="756285" marR="323215" indent="-28702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5" dirty="0">
                <a:latin typeface="Calibri"/>
                <a:cs typeface="Calibri"/>
              </a:rPr>
              <a:t>Thi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bod</a:t>
            </a:r>
            <a:r>
              <a:rPr sz="2400" spc="-17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eme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ber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‘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’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oth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ar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ab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ctions.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</a:tabLst>
            </a:pP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ault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 c</a:t>
            </a:r>
            <a:r>
              <a:rPr sz="2800" spc="-15" dirty="0">
                <a:latin typeface="Calibri"/>
                <a:cs typeface="Calibri"/>
              </a:rPr>
              <a:t>lass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decl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otherwise.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1270">
              <a:lnSpc>
                <a:spcPct val="100000"/>
              </a:lnSpc>
            </a:pPr>
            <a:r>
              <a:rPr spc="-5" dirty="0"/>
              <a:t>public</a:t>
            </a:r>
            <a:r>
              <a:rPr dirty="0"/>
              <a:t>:</a:t>
            </a:r>
            <a:r>
              <a:rPr spc="20" dirty="0"/>
              <a:t> </a:t>
            </a:r>
            <a:r>
              <a:rPr spc="-5" dirty="0"/>
              <a:t>O</a:t>
            </a:r>
            <a:r>
              <a:rPr dirty="0"/>
              <a:t>R </a:t>
            </a:r>
            <a:r>
              <a:rPr spc="-5" dirty="0"/>
              <a:t>pri</a:t>
            </a:r>
            <a:r>
              <a:rPr spc="-60" dirty="0"/>
              <a:t>v</a:t>
            </a:r>
            <a:r>
              <a:rPr spc="-40" dirty="0"/>
              <a:t>a</a:t>
            </a:r>
            <a:r>
              <a:rPr spc="-50" dirty="0"/>
              <a:t>t</a:t>
            </a:r>
            <a:r>
              <a:rPr spc="-20" dirty="0"/>
              <a:t>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0422"/>
            <a:ext cx="7828280" cy="234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</a:t>
            </a:r>
            <a:r>
              <a:rPr sz="2800" spc="-3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nctio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pu</a:t>
            </a:r>
            <a:r>
              <a:rPr sz="2800" spc="-30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ic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 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Som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Si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lar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229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20" dirty="0">
                <a:latin typeface="Arial"/>
                <a:cs typeface="Arial"/>
              </a:rPr>
              <a:t>–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iol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nca</a:t>
            </a:r>
            <a:r>
              <a:rPr sz="2800" i="1" spc="-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sulatio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nci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le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761" y="223296"/>
            <a:ext cx="15246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Grading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FF1311-DD92-45BA-B10F-C1A324C27B55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333701" cy="4726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sz="32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kern="0" dirty="0" smtClean="0"/>
              <a:t>Theory - 75%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kern="0" dirty="0" smtClean="0">
                <a:solidFill>
                  <a:sysClr val="windowText" lastClr="000000"/>
                </a:solidFill>
              </a:rPr>
              <a:t>40% OHTS - 02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kern="0" dirty="0" smtClean="0">
                <a:solidFill>
                  <a:sysClr val="windowText" lastClr="000000"/>
                </a:solidFill>
              </a:rPr>
              <a:t>10% Quizzes - 06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kern="0" dirty="0" smtClean="0">
                <a:solidFill>
                  <a:sysClr val="windowText" lastClr="000000"/>
                </a:solidFill>
              </a:rPr>
              <a:t>10% Assignments - 03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kern="0" dirty="0" smtClean="0">
                <a:solidFill>
                  <a:sysClr val="windowText" lastClr="000000"/>
                </a:solidFill>
              </a:rPr>
              <a:t>40% Final Exam</a:t>
            </a:r>
          </a:p>
          <a:p>
            <a:r>
              <a:rPr lang="en-US" sz="3000" kern="0" dirty="0" smtClean="0"/>
              <a:t>Labs - 25 %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kern="0" dirty="0" smtClean="0">
                <a:solidFill>
                  <a:sysClr val="windowText" lastClr="000000"/>
                </a:solidFill>
              </a:rPr>
              <a:t>70% Lab Tasks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kern="0" dirty="0" smtClean="0">
                <a:solidFill>
                  <a:sysClr val="windowText" lastClr="000000"/>
                </a:solidFill>
              </a:rPr>
              <a:t>30% Project</a:t>
            </a:r>
            <a:endParaRPr lang="en-US" sz="28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5608" y="223296"/>
            <a:ext cx="119507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Books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1307637"/>
            <a:ext cx="7878571" cy="951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35" dirty="0">
                <a:latin typeface="Times New Roman"/>
                <a:cs typeface="Times New Roman"/>
              </a:rPr>
              <a:t>+</a:t>
            </a:r>
            <a:r>
              <a:rPr sz="2800" spc="-20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How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ra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Deite</a:t>
            </a:r>
            <a:r>
              <a:rPr sz="2800" spc="-20" dirty="0">
                <a:latin typeface="Times New Roman"/>
                <a:cs typeface="Times New Roman"/>
              </a:rPr>
              <a:t>l</a:t>
            </a:r>
            <a:r>
              <a:rPr sz="2800" spc="-25" dirty="0">
                <a:latin typeface="Times New Roman"/>
                <a:cs typeface="Times New Roman"/>
              </a:rPr>
              <a:t>&amp;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Deitel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tio</a:t>
            </a:r>
            <a:r>
              <a:rPr sz="2800" spc="-15" dirty="0">
                <a:latin typeface="Times New Roman"/>
                <a:cs typeface="Times New Roman"/>
              </a:rPr>
              <a:t>n: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 smtClean="0">
                <a:latin typeface="Times New Roman"/>
                <a:cs typeface="Times New Roman"/>
              </a:rPr>
              <a:t>9</a:t>
            </a:r>
            <a:r>
              <a:rPr lang="en-US" sz="2800" spc="-15" dirty="0" smtClean="0">
                <a:latin typeface="Times New Roman"/>
                <a:cs typeface="Times New Roman"/>
              </a:rPr>
              <a:t>/10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35" dirty="0">
                <a:latin typeface="Times New Roman"/>
                <a:cs typeface="Times New Roman"/>
              </a:rPr>
              <a:t>+</a:t>
            </a:r>
            <a:r>
              <a:rPr sz="2800" spc="-15" dirty="0">
                <a:latin typeface="Times New Roman"/>
                <a:cs typeface="Times New Roman"/>
              </a:rPr>
              <a:t>+,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plete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R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ferenc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Herbert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Schil</a:t>
            </a:r>
            <a:r>
              <a:rPr sz="2800" spc="-10" dirty="0">
                <a:latin typeface="Times New Roman"/>
                <a:cs typeface="Times New Roman"/>
              </a:rPr>
              <a:t>dt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3124" y="234483"/>
            <a:ext cx="3124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latin typeface="Times New Roman"/>
                <a:cs typeface="Times New Roman"/>
              </a:rPr>
              <a:t>Class Etiquettes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1307637"/>
            <a:ext cx="7878571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latin typeface="Times New Roman"/>
                <a:cs typeface="Times New Roman"/>
              </a:rPr>
              <a:t>Respect each others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latin typeface="Times New Roman"/>
                <a:cs typeface="Times New Roman"/>
              </a:rPr>
              <a:t>Keep your mobiles switched 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latin typeface="Times New Roman"/>
                <a:cs typeface="Times New Roman"/>
              </a:rPr>
              <a:t>Be careful of class timing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latin typeface="Times New Roman"/>
                <a:cs typeface="Times New Roman"/>
              </a:rPr>
              <a:t>Late comer may be not allowed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latin typeface="Times New Roman"/>
                <a:cs typeface="Times New Roman"/>
              </a:rPr>
              <a:t>Delay talks with colleagues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latin typeface="Times New Roman"/>
                <a:cs typeface="Times New Roman"/>
              </a:rPr>
              <a:t>Try to avoid questions during a lecture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latin typeface="Times New Roman"/>
                <a:cs typeface="Times New Roman"/>
              </a:rPr>
              <a:t>Ask questions at the end of a lecture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latin typeface="Times New Roman"/>
                <a:cs typeface="Times New Roman"/>
              </a:rPr>
              <a:t>Avoid interruption in </a:t>
            </a:r>
            <a:r>
              <a:rPr lang="en-US" sz="3200" spc="-10" dirty="0" smtClean="0">
                <a:latin typeface="Times New Roman"/>
                <a:cs typeface="Times New Roman"/>
              </a:rPr>
              <a:t>class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51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2096</Words>
  <Application>Microsoft Office PowerPoint</Application>
  <PresentationFormat>On-screen Show (4:3)</PresentationFormat>
  <Paragraphs>401</Paragraphs>
  <Slides>68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Difference OOP Vs POP?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Paradigm</vt:lpstr>
      <vt:lpstr>Procedural Programming</vt:lpstr>
      <vt:lpstr>Procedural Programming</vt:lpstr>
      <vt:lpstr>Procedural Programming</vt:lpstr>
      <vt:lpstr>PowerPoint Presentation</vt:lpstr>
      <vt:lpstr>OOP Approach</vt:lpstr>
      <vt:lpstr>PowerPoint Presentation</vt:lpstr>
      <vt:lpstr>OOP Approach</vt:lpstr>
      <vt:lpstr>PowerPoint Presentation</vt:lpstr>
      <vt:lpstr>Object?</vt:lpstr>
      <vt:lpstr>Object</vt:lpstr>
      <vt:lpstr>PowerPoint Presentation</vt:lpstr>
      <vt:lpstr>Static Properties</vt:lpstr>
      <vt:lpstr>Dynamic properties</vt:lpstr>
      <vt:lpstr>PowerPoint Presentation</vt:lpstr>
      <vt:lpstr>PowerPoint Presentation</vt:lpstr>
      <vt:lpstr>PowerPoint Presentation</vt:lpstr>
      <vt:lpstr>Class</vt:lpstr>
      <vt:lpstr>Class</vt:lpstr>
      <vt:lpstr>Class in OOP</vt:lpstr>
      <vt:lpstr>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Class: Summary</vt:lpstr>
      <vt:lpstr>What is a “Microwave”?</vt:lpstr>
      <vt:lpstr>Object or Class?</vt:lpstr>
      <vt:lpstr>OOP: Real World Modeling</vt:lpstr>
      <vt:lpstr>OOP Approach</vt:lpstr>
      <vt:lpstr>OOP Approach</vt:lpstr>
      <vt:lpstr>Online Booking: Tennis Court</vt:lpstr>
      <vt:lpstr>Online Booking: Tennis Court</vt:lpstr>
      <vt:lpstr>Student Management System</vt:lpstr>
      <vt:lpstr>Basic Structure C and C++</vt:lpstr>
      <vt:lpstr>PowerPoint Presentation</vt:lpstr>
      <vt:lpstr>C++ Class – Declaration</vt:lpstr>
      <vt:lpstr>C++ Class – Declaration</vt:lpstr>
      <vt:lpstr>C++ Class – Example </vt:lpstr>
      <vt:lpstr>C++ Class – Body</vt:lpstr>
      <vt:lpstr>C++ Class – Body</vt:lpstr>
      <vt:lpstr>C++ Class – Body</vt:lpstr>
      <vt:lpstr>C++ Class – Body</vt:lpstr>
      <vt:lpstr>Class</vt:lpstr>
      <vt:lpstr>C++ Class – Body</vt:lpstr>
      <vt:lpstr>PowerPoint Presentation</vt:lpstr>
      <vt:lpstr>PowerPoint Presentation</vt:lpstr>
      <vt:lpstr>C++ Access Modifiers</vt:lpstr>
      <vt:lpstr>C++ Access Modifiers</vt:lpstr>
      <vt:lpstr>PowerPoint Presentation</vt:lpstr>
      <vt:lpstr>private:</vt:lpstr>
      <vt:lpstr>public: OR private: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CS212 – Object Oriented Programming</dc:title>
  <dc:creator>Tariq</dc:creator>
  <cp:lastModifiedBy>KKK</cp:lastModifiedBy>
  <cp:revision>20</cp:revision>
  <dcterms:created xsi:type="dcterms:W3CDTF">2020-01-19T21:12:56Z</dcterms:created>
  <dcterms:modified xsi:type="dcterms:W3CDTF">2021-09-16T06:12:51Z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2019-01-25T00:00:00Z</vt:filetime>
  </property>
  <property fmtid="{D5CDD505-2E9C-101B-9397-08002B2CF9AE}" pid="3" name="LastSaved">
    <vt:filetime>2020-01-19T00:00:00Z</vt:filetime>
  </property>
</Properties>
</file>