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305" r:id="rId6"/>
    <p:sldId id="30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 autoAdjust="0"/>
    <p:restoredTop sz="94660"/>
  </p:normalViewPr>
  <p:slideViewPr>
    <p:cSldViewPr>
      <p:cViewPr varScale="1">
        <p:scale>
          <a:sx n="86" d="100"/>
          <a:sy n="86" d="100"/>
        </p:scale>
        <p:origin x="137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85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160" y="1063231"/>
            <a:ext cx="8445627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464934" y="1790954"/>
            <a:ext cx="2331466" cy="3345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713" y="605307"/>
            <a:ext cx="849457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368" y="1659763"/>
            <a:ext cx="8081263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mailto:mkhuram.shahzad@see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668832"/>
            <a:ext cx="5690870" cy="125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6355" marR="5080" indent="-1303655">
              <a:lnSpc>
                <a:spcPct val="100299"/>
              </a:lnSpc>
            </a:pPr>
            <a:r>
              <a:rPr sz="4400" spc="-25" dirty="0">
                <a:latin typeface="Times New Roman"/>
                <a:cs typeface="Times New Roman"/>
              </a:rPr>
              <a:t>CS212</a:t>
            </a:r>
            <a:r>
              <a:rPr sz="4400" spc="45" dirty="0">
                <a:latin typeface="Times New Roman"/>
                <a:cs typeface="Times New Roman"/>
              </a:rPr>
              <a:t> </a:t>
            </a:r>
            <a:r>
              <a:rPr sz="4400" spc="-25" dirty="0">
                <a:latin typeface="Times New Roman"/>
                <a:cs typeface="Times New Roman"/>
              </a:rPr>
              <a:t>–</a:t>
            </a:r>
            <a:r>
              <a:rPr sz="4400" spc="-20" dirty="0">
                <a:latin typeface="Times New Roman"/>
                <a:cs typeface="Times New Roman"/>
              </a:rPr>
              <a:t> Object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25" dirty="0">
                <a:latin typeface="Times New Roman"/>
                <a:cs typeface="Times New Roman"/>
              </a:rPr>
              <a:t>Or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spc="-20" dirty="0">
                <a:latin typeface="Times New Roman"/>
                <a:cs typeface="Times New Roman"/>
              </a:rPr>
              <a:t>ented P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25" dirty="0">
                <a:latin typeface="Times New Roman"/>
                <a:cs typeface="Times New Roman"/>
              </a:rPr>
              <a:t>og</a:t>
            </a:r>
            <a:r>
              <a:rPr sz="4400" spc="-5" dirty="0">
                <a:latin typeface="Times New Roman"/>
                <a:cs typeface="Times New Roman"/>
              </a:rPr>
              <a:t>r</a:t>
            </a:r>
            <a:r>
              <a:rPr sz="4400" spc="-20" dirty="0">
                <a:latin typeface="Times New Roman"/>
                <a:cs typeface="Times New Roman"/>
              </a:rPr>
              <a:t>a</a:t>
            </a:r>
            <a:r>
              <a:rPr sz="4400" spc="-110" dirty="0">
                <a:latin typeface="Times New Roman"/>
                <a:cs typeface="Times New Roman"/>
              </a:rPr>
              <a:t>mm</a:t>
            </a:r>
            <a:r>
              <a:rPr sz="4400" spc="-20" dirty="0">
                <a:latin typeface="Times New Roman"/>
                <a:cs typeface="Times New Roman"/>
              </a:rPr>
              <a:t>ing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8288"/>
            <a:ext cx="9143999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6" y="45084"/>
            <a:ext cx="9137073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6" y="178435"/>
            <a:ext cx="9137650" cy="0"/>
          </a:xfrm>
          <a:custGeom>
            <a:avLst/>
            <a:gdLst/>
            <a:ahLst/>
            <a:cxnLst/>
            <a:rect l="l" t="t" r="r" b="b"/>
            <a:pathLst>
              <a:path w="9137650">
                <a:moveTo>
                  <a:pt x="0" y="0"/>
                </a:moveTo>
                <a:lnTo>
                  <a:pt x="913707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6" y="45084"/>
            <a:ext cx="9137650" cy="133350"/>
          </a:xfrm>
          <a:custGeom>
            <a:avLst/>
            <a:gdLst/>
            <a:ahLst/>
            <a:cxnLst/>
            <a:rect l="l" t="t" r="r" b="b"/>
            <a:pathLst>
              <a:path w="9137650" h="133350">
                <a:moveTo>
                  <a:pt x="9137073" y="0"/>
                </a:moveTo>
                <a:lnTo>
                  <a:pt x="0" y="0"/>
                </a:lnTo>
                <a:lnTo>
                  <a:pt x="0" y="1333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06206" y="6467881"/>
            <a:ext cx="10223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1363222" y="2267552"/>
            <a:ext cx="662202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6355" marR="5080" indent="-1303655" algn="ctr">
              <a:lnSpc>
                <a:spcPct val="100299"/>
              </a:lnSpc>
            </a:pPr>
            <a:r>
              <a:rPr lang="en-US" sz="4400" spc="-25" dirty="0" smtClean="0">
                <a:latin typeface="Times New Roman"/>
                <a:cs typeface="Times New Roman"/>
              </a:rPr>
              <a:t>Dynamic Memory </a:t>
            </a:r>
            <a:r>
              <a:rPr lang="en-US" sz="4400" spc="-25" dirty="0" smtClean="0">
                <a:latin typeface="Times New Roman"/>
                <a:cs typeface="Times New Roman"/>
              </a:rPr>
              <a:t>Allocation</a:t>
            </a:r>
          </a:p>
          <a:p>
            <a:pPr marL="1316355" marR="5080" indent="-1303655" algn="ctr">
              <a:lnSpc>
                <a:spcPct val="100299"/>
              </a:lnSpc>
            </a:pPr>
            <a:r>
              <a:rPr lang="en-US" sz="2000" i="1" spc="-25" dirty="0" smtClean="0">
                <a:solidFill>
                  <a:srgbClr val="00B0F0"/>
                </a:solidFill>
                <a:latin typeface="Times New Roman"/>
                <a:cs typeface="Times New Roman"/>
              </a:rPr>
              <a:t>An application of pointers</a:t>
            </a:r>
            <a:endParaRPr sz="2000" i="1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3953853"/>
            <a:ext cx="4572000" cy="210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kern="0" dirty="0">
                <a:cs typeface="Times New Roman" pitchFamily="18" charset="0"/>
              </a:rPr>
              <a:t>Week – </a:t>
            </a:r>
            <a:r>
              <a:rPr lang="en-US" b="1" kern="0" dirty="0" smtClean="0">
                <a:cs typeface="Times New Roman" pitchFamily="18" charset="0"/>
              </a:rPr>
              <a:t>10 </a:t>
            </a:r>
            <a:endParaRPr lang="en-US" b="1" kern="0" dirty="0">
              <a:cs typeface="Times New Roman" pitchFamily="18" charset="0"/>
            </a:endParaRPr>
          </a:p>
          <a:p>
            <a:pPr algn="ctr"/>
            <a:endParaRPr lang="en-US" kern="0" dirty="0"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</a:rPr>
              <a:t>Dr. Khuram Shazhad</a:t>
            </a: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  <a:hlinkClick r:id="rId7"/>
              </a:rPr>
              <a:t>mkhuram.shahzad@seecs.edu.pk</a:t>
            </a:r>
            <a:endParaRPr lang="en-US" dirty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</a:rPr>
              <a:t>Office: A-308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0057" rIns="0" bIns="0" rtlCol="0">
            <a:spAutoFit/>
          </a:bodyPr>
          <a:lstStyle/>
          <a:p>
            <a:pPr marL="1160780" marR="5080" indent="-713740">
              <a:lnSpc>
                <a:spcPct val="100000"/>
              </a:lnSpc>
            </a:pPr>
            <a:r>
              <a:rPr sz="5400" dirty="0">
                <a:solidFill>
                  <a:srgbClr val="FF0000"/>
                </a:solidFill>
              </a:rPr>
              <a:t>I</a:t>
            </a:r>
            <a:r>
              <a:rPr sz="5400" spc="10" dirty="0">
                <a:solidFill>
                  <a:srgbClr val="FF0000"/>
                </a:solidFill>
              </a:rPr>
              <a:t>s</a:t>
            </a:r>
            <a:r>
              <a:rPr sz="5400" spc="-5" dirty="0">
                <a:solidFill>
                  <a:srgbClr val="FF0000"/>
                </a:solidFill>
              </a:rPr>
              <a:t>s</a:t>
            </a:r>
            <a:r>
              <a:rPr sz="5400" spc="10" dirty="0">
                <a:solidFill>
                  <a:srgbClr val="FF0000"/>
                </a:solidFill>
              </a:rPr>
              <a:t>u</a:t>
            </a:r>
            <a:r>
              <a:rPr sz="5400" dirty="0">
                <a:solidFill>
                  <a:srgbClr val="FF0000"/>
                </a:solidFill>
              </a:rPr>
              <a:t>es</a:t>
            </a:r>
            <a:r>
              <a:rPr sz="5400" spc="-55" dirty="0">
                <a:solidFill>
                  <a:srgbClr val="FF0000"/>
                </a:solidFill>
              </a:rPr>
              <a:t> </a:t>
            </a:r>
            <a:r>
              <a:rPr sz="5400" dirty="0">
                <a:solidFill>
                  <a:srgbClr val="FF0000"/>
                </a:solidFill>
              </a:rPr>
              <a:t>w</a:t>
            </a:r>
            <a:r>
              <a:rPr sz="5400" spc="-25" dirty="0">
                <a:solidFill>
                  <a:srgbClr val="FF0000"/>
                </a:solidFill>
              </a:rPr>
              <a:t>i</a:t>
            </a:r>
            <a:r>
              <a:rPr sz="5400" dirty="0">
                <a:solidFill>
                  <a:srgbClr val="FF0000"/>
                </a:solidFill>
              </a:rPr>
              <a:t>th</a:t>
            </a:r>
            <a:r>
              <a:rPr sz="5400" spc="30" dirty="0">
                <a:solidFill>
                  <a:srgbClr val="FF0000"/>
                </a:solidFill>
              </a:rPr>
              <a:t> C</a:t>
            </a:r>
            <a:r>
              <a:rPr sz="5400" spc="35" dirty="0">
                <a:solidFill>
                  <a:srgbClr val="FF0000"/>
                </a:solidFill>
              </a:rPr>
              <a:t>+</a:t>
            </a:r>
            <a:r>
              <a:rPr sz="5400" dirty="0">
                <a:solidFill>
                  <a:srgbClr val="FF0000"/>
                </a:solidFill>
              </a:rPr>
              <a:t>+ </a:t>
            </a:r>
            <a:r>
              <a:rPr sz="5400" spc="5" dirty="0">
                <a:solidFill>
                  <a:srgbClr val="FF0000"/>
                </a:solidFill>
              </a:rPr>
              <a:t>S</a:t>
            </a:r>
            <a:r>
              <a:rPr sz="5400" spc="-85" dirty="0">
                <a:solidFill>
                  <a:srgbClr val="FF0000"/>
                </a:solidFill>
              </a:rPr>
              <a:t>t</a:t>
            </a:r>
            <a:r>
              <a:rPr sz="5400" spc="-35" dirty="0">
                <a:solidFill>
                  <a:srgbClr val="FF0000"/>
                </a:solidFill>
              </a:rPr>
              <a:t>a</a:t>
            </a:r>
            <a:r>
              <a:rPr sz="5400" dirty="0">
                <a:solidFill>
                  <a:srgbClr val="FF0000"/>
                </a:solidFill>
              </a:rPr>
              <a:t>t</a:t>
            </a:r>
            <a:r>
              <a:rPr sz="5400" spc="-25" dirty="0">
                <a:solidFill>
                  <a:srgbClr val="FF0000"/>
                </a:solidFill>
              </a:rPr>
              <a:t>i</a:t>
            </a:r>
            <a:r>
              <a:rPr sz="5400" dirty="0">
                <a:solidFill>
                  <a:srgbClr val="FF0000"/>
                </a:solidFill>
              </a:rPr>
              <a:t>c</a:t>
            </a:r>
            <a:r>
              <a:rPr sz="5400" spc="15" dirty="0">
                <a:solidFill>
                  <a:srgbClr val="FF0000"/>
                </a:solidFill>
              </a:rPr>
              <a:t> </a:t>
            </a:r>
            <a:r>
              <a:rPr sz="5400" dirty="0">
                <a:solidFill>
                  <a:srgbClr val="FF0000"/>
                </a:solidFill>
              </a:rPr>
              <a:t>and Au</a:t>
            </a:r>
            <a:r>
              <a:rPr sz="5400" spc="-40" dirty="0">
                <a:solidFill>
                  <a:srgbClr val="FF0000"/>
                </a:solidFill>
              </a:rPr>
              <a:t>t</a:t>
            </a:r>
            <a:r>
              <a:rPr sz="5400" spc="-5" dirty="0">
                <a:solidFill>
                  <a:srgbClr val="FF0000"/>
                </a:solidFill>
              </a:rPr>
              <a:t>om</a:t>
            </a:r>
            <a:r>
              <a:rPr sz="5400" spc="-30" dirty="0">
                <a:solidFill>
                  <a:srgbClr val="FF0000"/>
                </a:solidFill>
              </a:rPr>
              <a:t>a</a:t>
            </a:r>
            <a:r>
              <a:rPr sz="5400" dirty="0">
                <a:solidFill>
                  <a:srgbClr val="FF0000"/>
                </a:solidFill>
              </a:rPr>
              <a:t>t</a:t>
            </a:r>
            <a:r>
              <a:rPr sz="5400" spc="-25" dirty="0">
                <a:solidFill>
                  <a:srgbClr val="FF0000"/>
                </a:solidFill>
              </a:rPr>
              <a:t>i</a:t>
            </a:r>
            <a:r>
              <a:rPr sz="5400" dirty="0">
                <a:solidFill>
                  <a:srgbClr val="FF0000"/>
                </a:solidFill>
              </a:rPr>
              <a:t>c</a:t>
            </a:r>
            <a:r>
              <a:rPr sz="5400" spc="-15" dirty="0">
                <a:solidFill>
                  <a:srgbClr val="FF0000"/>
                </a:solidFill>
              </a:rPr>
              <a:t> </a:t>
            </a:r>
            <a:r>
              <a:rPr sz="5400" dirty="0">
                <a:solidFill>
                  <a:srgbClr val="FF0000"/>
                </a:solidFill>
              </a:rPr>
              <a:t>al</a:t>
            </a:r>
            <a:r>
              <a:rPr sz="5400" spc="-30" dirty="0">
                <a:solidFill>
                  <a:srgbClr val="FF0000"/>
                </a:solidFill>
              </a:rPr>
              <a:t>l</a:t>
            </a:r>
            <a:r>
              <a:rPr sz="5400" spc="-5" dirty="0">
                <a:solidFill>
                  <a:srgbClr val="FF0000"/>
                </a:solidFill>
              </a:rPr>
              <a:t>o</a:t>
            </a:r>
            <a:r>
              <a:rPr sz="5400" spc="-55" dirty="0">
                <a:solidFill>
                  <a:srgbClr val="FF0000"/>
                </a:solidFill>
              </a:rPr>
              <a:t>c</a:t>
            </a:r>
            <a:r>
              <a:rPr sz="5400" spc="-35" dirty="0">
                <a:solidFill>
                  <a:srgbClr val="FF0000"/>
                </a:solidFill>
              </a:rPr>
              <a:t>a</a:t>
            </a:r>
            <a:r>
              <a:rPr sz="5400" dirty="0">
                <a:solidFill>
                  <a:srgbClr val="FF0000"/>
                </a:solidFill>
              </a:rPr>
              <a:t>t</a:t>
            </a:r>
            <a:r>
              <a:rPr sz="5400" spc="-25" dirty="0">
                <a:solidFill>
                  <a:srgbClr val="FF0000"/>
                </a:solidFill>
              </a:rPr>
              <a:t>i</a:t>
            </a:r>
            <a:r>
              <a:rPr sz="5400" spc="-5" dirty="0">
                <a:solidFill>
                  <a:srgbClr val="FF0000"/>
                </a:solidFill>
              </a:rPr>
              <a:t>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185541" y="4060469"/>
            <a:ext cx="277812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1b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6206" y="6467881"/>
            <a:ext cx="10223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564"/>
            <a:ext cx="9143999" cy="7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4672"/>
            <a:ext cx="9143999" cy="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1214"/>
            <a:ext cx="91440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1214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>
              <a:lnSpc>
                <a:spcPct val="100000"/>
              </a:lnSpc>
            </a:pPr>
            <a:r>
              <a:rPr sz="4000" spc="-5" dirty="0"/>
              <a:t>S</a:t>
            </a:r>
            <a:r>
              <a:rPr sz="4000" spc="-40" dirty="0"/>
              <a:t>t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-20" dirty="0"/>
              <a:t>c</a:t>
            </a:r>
            <a:r>
              <a:rPr sz="4000" spc="-15" dirty="0"/>
              <a:t> </a:t>
            </a:r>
            <a:r>
              <a:rPr sz="4000" spc="-20" dirty="0"/>
              <a:t>a</a:t>
            </a:r>
            <a:r>
              <a:rPr sz="4000" spc="-40" dirty="0"/>
              <a:t>n</a:t>
            </a:r>
            <a:r>
              <a:rPr sz="4000" dirty="0"/>
              <a:t>d</a:t>
            </a:r>
            <a:r>
              <a:rPr sz="4000" spc="15" dirty="0"/>
              <a:t> </a:t>
            </a:r>
            <a:r>
              <a:rPr sz="4000" spc="-25" dirty="0"/>
              <a:t>A</a:t>
            </a:r>
            <a:r>
              <a:rPr sz="4000" spc="-45" dirty="0"/>
              <a:t>u</a:t>
            </a:r>
            <a:r>
              <a:rPr sz="4000" spc="-55" dirty="0"/>
              <a:t>t</a:t>
            </a:r>
            <a:r>
              <a:rPr sz="4000" spc="10" dirty="0"/>
              <a:t>o</a:t>
            </a:r>
            <a:r>
              <a:rPr sz="4000" spc="-35" dirty="0"/>
              <a:t>m</a:t>
            </a:r>
            <a:r>
              <a:rPr sz="4000" spc="-5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-20" dirty="0"/>
              <a:t>c</a:t>
            </a:r>
            <a:r>
              <a:rPr sz="4000" spc="30" dirty="0"/>
              <a:t> </a:t>
            </a:r>
            <a:r>
              <a:rPr sz="4000" dirty="0"/>
              <a:t>a</a:t>
            </a:r>
            <a:r>
              <a:rPr sz="4000" spc="-25" dirty="0"/>
              <a:t>l</a:t>
            </a:r>
            <a:r>
              <a:rPr sz="4000" spc="-15" dirty="0"/>
              <a:t>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10" dirty="0"/>
              <a:t>o</a:t>
            </a:r>
            <a:r>
              <a:rPr sz="4000" dirty="0"/>
              <a:t>n </a:t>
            </a:r>
            <a:r>
              <a:rPr sz="4000" spc="-15" dirty="0"/>
              <a:t>Is</a:t>
            </a:r>
            <a:r>
              <a:rPr sz="4000" spc="-45" dirty="0"/>
              <a:t>s</a:t>
            </a:r>
            <a:r>
              <a:rPr sz="4000" spc="-30" dirty="0"/>
              <a:t>u</a:t>
            </a:r>
            <a:r>
              <a:rPr sz="4000" spc="-35" dirty="0"/>
              <a:t>e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891" y="1682979"/>
            <a:ext cx="8079740" cy="416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4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Mo</a:t>
            </a: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j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9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, 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  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7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   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  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le</a:t>
            </a:r>
            <a:r>
              <a:rPr sz="3200" dirty="0">
                <a:latin typeface="Calibri"/>
                <a:cs typeface="Calibri"/>
              </a:rPr>
              <a:t>ms,   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dirty="0">
                <a:latin typeface="Calibri"/>
                <a:cs typeface="Calibri"/>
              </a:rPr>
              <a:t>y  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hen deal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i="1" spc="1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i="1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sz="3200" i="1" spc="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(u</a:t>
            </a:r>
            <a:r>
              <a:rPr sz="3200" i="1" spc="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r or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 f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200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i="1" spc="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200" i="1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29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at c</a:t>
            </a:r>
            <a:r>
              <a:rPr sz="3200" spc="-5" dirty="0">
                <a:latin typeface="Calibri"/>
                <a:cs typeface="Calibri"/>
              </a:rPr>
              <a:t>ompi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try 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to </a:t>
            </a:r>
            <a:r>
              <a:rPr sz="3200" dirty="0">
                <a:solidFill>
                  <a:srgbClr val="00B050"/>
                </a:solidFill>
                <a:latin typeface="Calibri"/>
                <a:cs typeface="Calibri"/>
              </a:rPr>
              <a:t>ma</a:t>
            </a:r>
            <a:r>
              <a:rPr sz="3200" spc="-125" dirty="0">
                <a:solidFill>
                  <a:srgbClr val="00B050"/>
                </a:solidFill>
                <a:latin typeface="Calibri"/>
                <a:cs typeface="Calibri"/>
              </a:rPr>
              <a:t>k</a:t>
            </a:r>
            <a:r>
              <a:rPr sz="3200" dirty="0">
                <a:solidFill>
                  <a:srgbClr val="00B050"/>
                </a:solidFill>
                <a:latin typeface="Calibri"/>
                <a:cs typeface="Calibri"/>
              </a:rPr>
              <a:t>e </a:t>
            </a:r>
            <a:r>
              <a:rPr sz="3200" spc="3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B050"/>
                </a:solidFill>
                <a:latin typeface="Calibri"/>
                <a:cs typeface="Calibri"/>
              </a:rPr>
              <a:t>a </a:t>
            </a:r>
            <a:r>
              <a:rPr sz="3200" spc="3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B050"/>
                </a:solidFill>
                <a:latin typeface="Calibri"/>
                <a:cs typeface="Calibri"/>
              </a:rPr>
              <a:t>g</a:t>
            </a:r>
            <a:r>
              <a:rPr sz="3200" spc="5" dirty="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sz="3200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B050"/>
                </a:solidFill>
                <a:latin typeface="Calibri"/>
                <a:cs typeface="Calibri"/>
              </a:rPr>
              <a:t>s </a:t>
            </a:r>
            <a:r>
              <a:rPr sz="3200" spc="3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mum 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bl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>
              <a:lnSpc>
                <a:spcPct val="100000"/>
              </a:lnSpc>
            </a:pPr>
            <a:r>
              <a:rPr sz="4000" spc="-5" dirty="0"/>
              <a:t>S</a:t>
            </a:r>
            <a:r>
              <a:rPr sz="4000" spc="-40" dirty="0"/>
              <a:t>t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-20" dirty="0"/>
              <a:t>c</a:t>
            </a:r>
            <a:r>
              <a:rPr sz="4000" spc="-15" dirty="0"/>
              <a:t> </a:t>
            </a:r>
            <a:r>
              <a:rPr sz="4000" spc="-20" dirty="0"/>
              <a:t>a</a:t>
            </a:r>
            <a:r>
              <a:rPr sz="4000" spc="-40" dirty="0"/>
              <a:t>n</a:t>
            </a:r>
            <a:r>
              <a:rPr sz="4000" dirty="0"/>
              <a:t>d</a:t>
            </a:r>
            <a:r>
              <a:rPr sz="4000" spc="15" dirty="0"/>
              <a:t> </a:t>
            </a:r>
            <a:r>
              <a:rPr sz="4000" spc="-25" dirty="0"/>
              <a:t>A</a:t>
            </a:r>
            <a:r>
              <a:rPr sz="4000" spc="-45" dirty="0"/>
              <a:t>u</a:t>
            </a:r>
            <a:r>
              <a:rPr sz="4000" spc="-55" dirty="0"/>
              <a:t>t</a:t>
            </a:r>
            <a:r>
              <a:rPr sz="4000" spc="10" dirty="0"/>
              <a:t>o</a:t>
            </a:r>
            <a:r>
              <a:rPr sz="4000" spc="-35" dirty="0"/>
              <a:t>m</a:t>
            </a:r>
            <a:r>
              <a:rPr sz="4000" spc="-5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-20" dirty="0"/>
              <a:t>c</a:t>
            </a:r>
            <a:r>
              <a:rPr sz="4000" spc="20" dirty="0"/>
              <a:t> </a:t>
            </a:r>
            <a:r>
              <a:rPr sz="4000" dirty="0"/>
              <a:t>a</a:t>
            </a:r>
            <a:r>
              <a:rPr sz="4000" spc="-25" dirty="0"/>
              <a:t>l</a:t>
            </a:r>
            <a:r>
              <a:rPr sz="4000" spc="-15" dirty="0"/>
              <a:t>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10" dirty="0"/>
              <a:t>o</a:t>
            </a:r>
            <a:r>
              <a:rPr sz="4000" dirty="0"/>
              <a:t>n</a:t>
            </a:r>
            <a:r>
              <a:rPr sz="4000" spc="20" dirty="0"/>
              <a:t> </a:t>
            </a:r>
            <a:r>
              <a:rPr sz="4000" spc="-15" dirty="0"/>
              <a:t>Is</a:t>
            </a:r>
            <a:r>
              <a:rPr sz="4000" spc="-45" dirty="0"/>
              <a:t>s</a:t>
            </a:r>
            <a:r>
              <a:rPr sz="4000" spc="-30" dirty="0"/>
              <a:t>u</a:t>
            </a:r>
            <a:r>
              <a:rPr sz="4000" spc="-35" dirty="0"/>
              <a:t>e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35" dirty="0"/>
              <a:t>F</a:t>
            </a:r>
            <a:r>
              <a:rPr sz="2950" spc="20" dirty="0"/>
              <a:t>o</a:t>
            </a:r>
            <a:r>
              <a:rPr sz="2950" spc="10" dirty="0"/>
              <a:t>r</a:t>
            </a:r>
            <a:r>
              <a:rPr sz="2950" spc="20" dirty="0"/>
              <a:t> </a:t>
            </a:r>
            <a:r>
              <a:rPr sz="2950" spc="-40" dirty="0"/>
              <a:t>e</a:t>
            </a:r>
            <a:r>
              <a:rPr sz="2950" spc="-25" dirty="0"/>
              <a:t>x</a:t>
            </a:r>
            <a:r>
              <a:rPr sz="2950" spc="15" dirty="0"/>
              <a:t>am</a:t>
            </a:r>
            <a:r>
              <a:rPr sz="2950" spc="20" dirty="0"/>
              <a:t>p</a:t>
            </a:r>
            <a:r>
              <a:rPr sz="2950" spc="5" dirty="0"/>
              <a:t>l</a:t>
            </a:r>
            <a:r>
              <a:rPr sz="2950" dirty="0"/>
              <a:t>e</a:t>
            </a:r>
            <a:r>
              <a:rPr sz="2950" spc="5" dirty="0"/>
              <a:t>:</a:t>
            </a:r>
            <a:endParaRPr sz="2950"/>
          </a:p>
          <a:p>
            <a:pPr marL="355600" marR="10795" indent="-342900" algn="just">
              <a:lnSpc>
                <a:spcPts val="3240"/>
              </a:lnSpc>
              <a:spcBef>
                <a:spcPts val="780"/>
              </a:spcBef>
              <a:buFont typeface="Arial"/>
              <a:buChar char="•"/>
              <a:tabLst>
                <a:tab pos="355600" algn="l"/>
              </a:tabLst>
            </a:pPr>
            <a:r>
              <a:rPr sz="2950" spc="-30" dirty="0"/>
              <a:t>w</a:t>
            </a:r>
            <a:r>
              <a:rPr sz="2950" spc="10" dirty="0"/>
              <a:t>e</a:t>
            </a:r>
            <a:r>
              <a:rPr sz="2950" dirty="0"/>
              <a:t> </a:t>
            </a:r>
            <a:r>
              <a:rPr sz="2950" spc="-229" dirty="0"/>
              <a:t> </a:t>
            </a:r>
            <a:r>
              <a:rPr sz="2950" spc="5" dirty="0"/>
              <a:t>m</a:t>
            </a:r>
            <a:r>
              <a:rPr sz="2950" spc="-55" dirty="0"/>
              <a:t>a</a:t>
            </a:r>
            <a:r>
              <a:rPr sz="2950" spc="10" dirty="0"/>
              <a:t>y</a:t>
            </a:r>
            <a:r>
              <a:rPr sz="2950" dirty="0"/>
              <a:t> </a:t>
            </a:r>
            <a:r>
              <a:rPr sz="2950" spc="-200" dirty="0"/>
              <a:t> </a:t>
            </a:r>
            <a:r>
              <a:rPr sz="2950" spc="-30" dirty="0"/>
              <a:t>w</a:t>
            </a:r>
            <a:r>
              <a:rPr sz="2950" spc="10" dirty="0"/>
              <a:t>a</a:t>
            </a:r>
            <a:r>
              <a:rPr sz="2950" dirty="0"/>
              <a:t>n</a:t>
            </a:r>
            <a:r>
              <a:rPr sz="2950" spc="5" dirty="0"/>
              <a:t>t</a:t>
            </a:r>
            <a:r>
              <a:rPr sz="2950" dirty="0"/>
              <a:t> </a:t>
            </a:r>
            <a:r>
              <a:rPr sz="2950" spc="-245" dirty="0"/>
              <a:t> </a:t>
            </a:r>
            <a:r>
              <a:rPr sz="2950" spc="-25" dirty="0"/>
              <a:t>t</a:t>
            </a:r>
            <a:r>
              <a:rPr sz="2950" spc="15" dirty="0"/>
              <a:t>o</a:t>
            </a:r>
            <a:r>
              <a:rPr sz="2950" dirty="0"/>
              <a:t> </a:t>
            </a:r>
            <a:r>
              <a:rPr sz="2950" spc="-245" dirty="0"/>
              <a:t> </a:t>
            </a:r>
            <a:r>
              <a:rPr sz="2950" spc="25" dirty="0"/>
              <a:t>u</a:t>
            </a:r>
            <a:r>
              <a:rPr sz="2950" spc="-10" dirty="0"/>
              <a:t>s</a:t>
            </a:r>
            <a:r>
              <a:rPr sz="2950" spc="10" dirty="0"/>
              <a:t>e</a:t>
            </a:r>
            <a:r>
              <a:rPr sz="2950" dirty="0"/>
              <a:t> </a:t>
            </a:r>
            <a:r>
              <a:rPr sz="2950" spc="-265" dirty="0"/>
              <a:t> </a:t>
            </a:r>
            <a:r>
              <a:rPr sz="2950" spc="10" dirty="0"/>
              <a:t>a</a:t>
            </a:r>
            <a:r>
              <a:rPr sz="2950" dirty="0"/>
              <a:t> </a:t>
            </a:r>
            <a:r>
              <a:rPr sz="2950" spc="-245" dirty="0"/>
              <a:t> </a:t>
            </a:r>
            <a:r>
              <a:rPr sz="2950" spc="-45" dirty="0"/>
              <a:t>s</a:t>
            </a:r>
            <a:r>
              <a:rPr sz="2950" spc="5" dirty="0"/>
              <a:t>tri</a:t>
            </a:r>
            <a:r>
              <a:rPr sz="2950" spc="25" dirty="0"/>
              <a:t>n</a:t>
            </a:r>
            <a:r>
              <a:rPr sz="2950" spc="10" dirty="0"/>
              <a:t>g</a:t>
            </a:r>
            <a:r>
              <a:rPr sz="2950" dirty="0"/>
              <a:t> </a:t>
            </a:r>
            <a:r>
              <a:rPr sz="2950" spc="-215" dirty="0"/>
              <a:t> </a:t>
            </a:r>
            <a:r>
              <a:rPr sz="2950" spc="-25" dirty="0"/>
              <a:t>t</a:t>
            </a:r>
            <a:r>
              <a:rPr sz="2950" spc="15" dirty="0"/>
              <a:t>o</a:t>
            </a:r>
            <a:r>
              <a:rPr sz="2950" dirty="0"/>
              <a:t> </a:t>
            </a:r>
            <a:r>
              <a:rPr sz="2950" spc="-245" dirty="0"/>
              <a:t> </a:t>
            </a:r>
            <a:r>
              <a:rPr sz="2950" spc="25" dirty="0"/>
              <a:t>h</a:t>
            </a:r>
            <a:r>
              <a:rPr sz="2950" spc="20" dirty="0"/>
              <a:t>o</a:t>
            </a:r>
            <a:r>
              <a:rPr sz="2950" spc="10" dirty="0"/>
              <a:t>ld</a:t>
            </a:r>
            <a:r>
              <a:rPr sz="2950" dirty="0"/>
              <a:t> </a:t>
            </a:r>
            <a:r>
              <a:rPr sz="2950" spc="-235" dirty="0"/>
              <a:t> </a:t>
            </a:r>
            <a:r>
              <a:rPr sz="2950" spc="-5" dirty="0">
                <a:latin typeface="Calibri"/>
                <a:cs typeface="Calibri"/>
              </a:rPr>
              <a:t>s</a:t>
            </a:r>
            <a:r>
              <a:rPr sz="2950" spc="20" dirty="0">
                <a:latin typeface="Calibri"/>
                <a:cs typeface="Calibri"/>
              </a:rPr>
              <a:t>o</a:t>
            </a:r>
            <a:r>
              <a:rPr sz="2950" spc="5" dirty="0">
                <a:latin typeface="Calibri"/>
                <a:cs typeface="Calibri"/>
              </a:rPr>
              <a:t>m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20" dirty="0">
                <a:latin typeface="Calibri"/>
                <a:cs typeface="Calibri"/>
              </a:rPr>
              <a:t>o</a:t>
            </a:r>
            <a:r>
              <a:rPr sz="2950" spc="25" dirty="0">
                <a:latin typeface="Calibri"/>
                <a:cs typeface="Calibri"/>
              </a:rPr>
              <a:t>n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-130" dirty="0">
                <a:latin typeface="Calibri"/>
                <a:cs typeface="Calibri"/>
              </a:rPr>
              <a:t>’</a:t>
            </a:r>
            <a:r>
              <a:rPr sz="2950" spc="10" dirty="0">
                <a:latin typeface="Calibri"/>
                <a:cs typeface="Calibri"/>
              </a:rPr>
              <a:t>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pc="-10" dirty="0"/>
              <a:t>n</a:t>
            </a:r>
            <a:r>
              <a:rPr spc="-20" dirty="0"/>
              <a:t>am</a:t>
            </a:r>
            <a:r>
              <a:rPr spc="-35" dirty="0"/>
              <a:t>e</a:t>
            </a:r>
            <a:r>
              <a:rPr spc="-10" dirty="0"/>
              <a:t>,</a:t>
            </a:r>
            <a:r>
              <a:rPr spc="235" dirty="0"/>
              <a:t> </a:t>
            </a:r>
            <a:r>
              <a:rPr spc="-10" dirty="0"/>
              <a:t>but</a:t>
            </a:r>
            <a:r>
              <a:rPr spc="229" dirty="0"/>
              <a:t> </a:t>
            </a:r>
            <a:r>
              <a:rPr spc="-75" dirty="0"/>
              <a:t>w</a:t>
            </a:r>
            <a:r>
              <a:rPr spc="-15" dirty="0"/>
              <a:t>e</a:t>
            </a:r>
            <a:r>
              <a:rPr spc="210" dirty="0"/>
              <a:t> </a:t>
            </a:r>
            <a:r>
              <a:rPr spc="-10" dirty="0"/>
              <a:t>d</a:t>
            </a:r>
            <a:r>
              <a:rPr spc="-20" dirty="0"/>
              <a:t>o</a:t>
            </a:r>
            <a:r>
              <a:rPr spc="229" dirty="0"/>
              <a:t> </a:t>
            </a:r>
            <a:r>
              <a:rPr spc="-10" dirty="0"/>
              <a:t>n</a:t>
            </a:r>
            <a:r>
              <a:rPr spc="-25" dirty="0"/>
              <a:t>o</a:t>
            </a:r>
            <a:r>
              <a:rPr spc="-10" dirty="0"/>
              <a:t>t</a:t>
            </a:r>
            <a:r>
              <a:rPr spc="240" dirty="0"/>
              <a:t> </a:t>
            </a:r>
            <a:r>
              <a:rPr spc="-45" dirty="0"/>
              <a:t>k</a:t>
            </a:r>
            <a:r>
              <a:rPr spc="-10" dirty="0"/>
              <a:t>n</a:t>
            </a:r>
            <a:r>
              <a:rPr spc="-25" dirty="0"/>
              <a:t>ow</a:t>
            </a:r>
            <a:r>
              <a:rPr spc="220" dirty="0"/>
              <a:t> </a:t>
            </a:r>
            <a:r>
              <a:rPr spc="-45" dirty="0"/>
              <a:t>h</a:t>
            </a:r>
            <a:r>
              <a:rPr spc="-25" dirty="0"/>
              <a:t>ow</a:t>
            </a:r>
            <a:r>
              <a:rPr spc="215" dirty="0"/>
              <a:t> </a:t>
            </a:r>
            <a:r>
              <a:rPr spc="-15" dirty="0"/>
              <a:t>lo</a:t>
            </a:r>
            <a:r>
              <a:rPr spc="-10" dirty="0"/>
              <a:t>n</a:t>
            </a:r>
            <a:r>
              <a:rPr spc="-15" dirty="0"/>
              <a:t>g</a:t>
            </a:r>
            <a:r>
              <a:rPr spc="220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30" dirty="0"/>
              <a:t>e</a:t>
            </a:r>
            <a:r>
              <a:rPr spc="-10" dirty="0"/>
              <a:t>ir</a:t>
            </a:r>
            <a:r>
              <a:rPr spc="225" dirty="0"/>
              <a:t> </a:t>
            </a:r>
            <a:r>
              <a:rPr spc="-10" dirty="0"/>
              <a:t>n</a:t>
            </a:r>
            <a:r>
              <a:rPr spc="-20" dirty="0"/>
              <a:t>ame</a:t>
            </a:r>
            <a:r>
              <a:rPr spc="-10" dirty="0"/>
              <a:t> </a:t>
            </a:r>
            <a:r>
              <a:rPr sz="2950" dirty="0"/>
              <a:t>i</a:t>
            </a:r>
            <a:r>
              <a:rPr sz="2950" spc="10" dirty="0"/>
              <a:t>s</a:t>
            </a:r>
            <a:r>
              <a:rPr sz="2950" dirty="0"/>
              <a:t> </a:t>
            </a:r>
            <a:r>
              <a:rPr sz="2950" spc="25" dirty="0"/>
              <a:t>u</a:t>
            </a:r>
            <a:r>
              <a:rPr sz="2950" spc="-10" dirty="0"/>
              <a:t>n</a:t>
            </a:r>
            <a:r>
              <a:rPr sz="2950" spc="5" dirty="0"/>
              <a:t>til</a:t>
            </a:r>
            <a:r>
              <a:rPr sz="2950" spc="25" dirty="0"/>
              <a:t> </a:t>
            </a:r>
            <a:r>
              <a:rPr sz="2950" spc="5" dirty="0"/>
              <a:t>t</a:t>
            </a:r>
            <a:r>
              <a:rPr sz="2950" spc="25" dirty="0"/>
              <a:t>h</a:t>
            </a:r>
            <a:r>
              <a:rPr sz="2950" spc="-40" dirty="0"/>
              <a:t>e</a:t>
            </a:r>
            <a:r>
              <a:rPr sz="2950" spc="10" dirty="0"/>
              <a:t>y</a:t>
            </a:r>
            <a:r>
              <a:rPr sz="2950" spc="40" dirty="0"/>
              <a:t> </a:t>
            </a:r>
            <a:r>
              <a:rPr sz="2950" spc="-5" dirty="0"/>
              <a:t>e</a:t>
            </a:r>
            <a:r>
              <a:rPr sz="2950" spc="-10" dirty="0"/>
              <a:t>n</a:t>
            </a:r>
            <a:r>
              <a:rPr sz="2950" spc="-25" dirty="0"/>
              <a:t>t</a:t>
            </a:r>
            <a:r>
              <a:rPr sz="2950" spc="-5" dirty="0"/>
              <a:t>e</a:t>
            </a:r>
            <a:r>
              <a:rPr sz="2950" spc="10" dirty="0"/>
              <a:t>r</a:t>
            </a:r>
            <a:r>
              <a:rPr sz="2950" spc="20" dirty="0"/>
              <a:t> </a:t>
            </a:r>
            <a:r>
              <a:rPr sz="2950" dirty="0"/>
              <a:t>i</a:t>
            </a:r>
            <a:r>
              <a:rPr sz="2950" spc="10" dirty="0"/>
              <a:t>t</a:t>
            </a:r>
            <a:r>
              <a:rPr sz="2950" spc="5" dirty="0"/>
              <a:t>.</a:t>
            </a:r>
            <a:endParaRPr sz="2950">
              <a:latin typeface="Calibri"/>
              <a:cs typeface="Calibri"/>
            </a:endParaRPr>
          </a:p>
          <a:p>
            <a:pPr marL="355600" marR="11430" indent="-342900" algn="just">
              <a:lnSpc>
                <a:spcPts val="3240"/>
              </a:lnSpc>
              <a:spcBef>
                <a:spcPts val="720"/>
              </a:spcBef>
              <a:buSzPct val="98333"/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Or</a:t>
            </a:r>
            <a:r>
              <a:rPr spc="295" dirty="0"/>
              <a:t> </a:t>
            </a:r>
            <a:r>
              <a:rPr spc="-40" dirty="0"/>
              <a:t>w</a:t>
            </a:r>
            <a:r>
              <a:rPr spc="-15" dirty="0"/>
              <a:t>e</a:t>
            </a:r>
            <a:r>
              <a:rPr spc="285" dirty="0"/>
              <a:t> </a:t>
            </a:r>
            <a:r>
              <a:rPr spc="-5" dirty="0"/>
              <a:t>m</a:t>
            </a:r>
            <a:r>
              <a:rPr spc="-85" dirty="0"/>
              <a:t>a</a:t>
            </a:r>
            <a:r>
              <a:rPr spc="-15" dirty="0"/>
              <a:t>y</a:t>
            </a:r>
            <a:r>
              <a:rPr dirty="0"/>
              <a:t> </a:t>
            </a:r>
            <a:r>
              <a:rPr spc="-330" dirty="0"/>
              <a:t> </a:t>
            </a:r>
            <a:r>
              <a:rPr spc="-80" dirty="0"/>
              <a:t>w</a:t>
            </a:r>
            <a:r>
              <a:rPr spc="-15" dirty="0"/>
              <a:t>a</a:t>
            </a:r>
            <a:r>
              <a:rPr spc="-40" dirty="0"/>
              <a:t>n</a:t>
            </a:r>
            <a:r>
              <a:rPr spc="-10" dirty="0"/>
              <a:t>t</a:t>
            </a:r>
            <a:r>
              <a:rPr spc="300" dirty="0"/>
              <a:t> </a:t>
            </a:r>
            <a:r>
              <a:rPr spc="-40" dirty="0"/>
              <a:t>t</a:t>
            </a:r>
            <a:r>
              <a:rPr spc="-20" dirty="0"/>
              <a:t>o</a:t>
            </a:r>
            <a:r>
              <a:rPr spc="300" dirty="0"/>
              <a:t> </a:t>
            </a:r>
            <a:r>
              <a:rPr spc="-50" dirty="0"/>
              <a:t>r</a:t>
            </a:r>
            <a:r>
              <a:rPr spc="-30" dirty="0"/>
              <a:t>e</a:t>
            </a:r>
            <a:r>
              <a:rPr spc="-15" dirty="0"/>
              <a:t>ad</a:t>
            </a:r>
            <a:r>
              <a:rPr spc="315" dirty="0"/>
              <a:t> </a:t>
            </a:r>
            <a:r>
              <a:rPr spc="-15" dirty="0"/>
              <a:t>i</a:t>
            </a:r>
            <a:r>
              <a:rPr spc="-20" dirty="0"/>
              <a:t>n</a:t>
            </a:r>
            <a:r>
              <a:rPr spc="305" dirty="0"/>
              <a:t> </a:t>
            </a:r>
            <a:r>
              <a:rPr spc="-15" dirty="0"/>
              <a:t>a</a:t>
            </a:r>
            <a:r>
              <a:rPr spc="300" dirty="0"/>
              <a:t> </a:t>
            </a:r>
            <a:r>
              <a:rPr spc="-10" dirty="0"/>
              <a:t>nu</a:t>
            </a:r>
            <a:r>
              <a:rPr spc="-40" dirty="0"/>
              <a:t>m</a:t>
            </a:r>
            <a:r>
              <a:rPr spc="-10" dirty="0"/>
              <a:t>b</a:t>
            </a:r>
            <a:r>
              <a:rPr spc="-30" dirty="0"/>
              <a:t>e</a:t>
            </a:r>
            <a:r>
              <a:rPr spc="-15" dirty="0"/>
              <a:t>r</a:t>
            </a:r>
            <a:r>
              <a:rPr spc="305" dirty="0"/>
              <a:t> </a:t>
            </a:r>
            <a:r>
              <a:rPr spc="-15" dirty="0"/>
              <a:t>o</a:t>
            </a:r>
            <a:r>
              <a:rPr spc="-10" dirty="0"/>
              <a:t>f</a:t>
            </a:r>
            <a:r>
              <a:rPr spc="280" dirty="0"/>
              <a:t> </a:t>
            </a:r>
            <a:r>
              <a:rPr spc="-50" dirty="0"/>
              <a:t>r</a:t>
            </a:r>
            <a:r>
              <a:rPr spc="0" dirty="0"/>
              <a:t>e</a:t>
            </a:r>
            <a:r>
              <a:rPr spc="-60" dirty="0"/>
              <a:t>c</a:t>
            </a:r>
            <a:r>
              <a:rPr spc="-25" dirty="0"/>
              <a:t>o</a:t>
            </a:r>
            <a:r>
              <a:rPr spc="-45" dirty="0"/>
              <a:t>r</a:t>
            </a:r>
            <a:r>
              <a:rPr spc="25" dirty="0"/>
              <a:t>d</a:t>
            </a:r>
            <a:r>
              <a:rPr spc="-15" dirty="0"/>
              <a:t>s</a:t>
            </a:r>
            <a:r>
              <a:rPr spc="-10" dirty="0"/>
              <a:t> </a:t>
            </a:r>
            <a:r>
              <a:rPr sz="2950" spc="-10" dirty="0"/>
              <a:t>f</a:t>
            </a:r>
            <a:r>
              <a:rPr sz="2950" spc="-25" dirty="0"/>
              <a:t>r</a:t>
            </a:r>
            <a:r>
              <a:rPr sz="2950" spc="20" dirty="0"/>
              <a:t>om</a:t>
            </a:r>
            <a:r>
              <a:rPr sz="2950" dirty="0"/>
              <a:t> </a:t>
            </a:r>
            <a:r>
              <a:rPr sz="2950" spc="-5" dirty="0"/>
              <a:t> </a:t>
            </a:r>
            <a:r>
              <a:rPr sz="2950" spc="25" dirty="0"/>
              <a:t>d</a:t>
            </a:r>
            <a:r>
              <a:rPr sz="2950" spc="5" dirty="0"/>
              <a:t>i</a:t>
            </a:r>
            <a:r>
              <a:rPr sz="2950" spc="-15" dirty="0"/>
              <a:t>s</a:t>
            </a:r>
            <a:r>
              <a:rPr sz="2950" spc="10" dirty="0"/>
              <a:t>k,</a:t>
            </a:r>
            <a:r>
              <a:rPr sz="2950" dirty="0"/>
              <a:t> </a:t>
            </a:r>
            <a:r>
              <a:rPr sz="2950" spc="20" dirty="0"/>
              <a:t> </a:t>
            </a:r>
            <a:r>
              <a:rPr sz="2950" spc="25" dirty="0"/>
              <a:t>bu</a:t>
            </a:r>
            <a:r>
              <a:rPr sz="2950" spc="5" dirty="0"/>
              <a:t>t</a:t>
            </a:r>
            <a:r>
              <a:rPr sz="2950" dirty="0"/>
              <a:t> </a:t>
            </a:r>
            <a:r>
              <a:rPr sz="2950" spc="10" dirty="0"/>
              <a:t> </a:t>
            </a:r>
            <a:r>
              <a:rPr sz="2950" spc="5" dirty="0"/>
              <a:t>w</a:t>
            </a:r>
            <a:r>
              <a:rPr sz="2950" spc="10" dirty="0"/>
              <a:t>e</a:t>
            </a:r>
            <a:r>
              <a:rPr sz="2950" dirty="0"/>
              <a:t> </a:t>
            </a:r>
            <a:r>
              <a:rPr sz="2950" spc="-15" dirty="0"/>
              <a:t> </a:t>
            </a:r>
            <a:r>
              <a:rPr sz="2950" spc="25" dirty="0">
                <a:latin typeface="Calibri"/>
                <a:cs typeface="Calibri"/>
              </a:rPr>
              <a:t>d</a:t>
            </a:r>
            <a:r>
              <a:rPr sz="2950" spc="20" dirty="0">
                <a:latin typeface="Calibri"/>
                <a:cs typeface="Calibri"/>
              </a:rPr>
              <a:t>o</a:t>
            </a:r>
            <a:r>
              <a:rPr sz="2950" spc="25" dirty="0">
                <a:latin typeface="Calibri"/>
                <a:cs typeface="Calibri"/>
              </a:rPr>
              <a:t>n</a:t>
            </a:r>
            <a:r>
              <a:rPr sz="2950" spc="10" dirty="0">
                <a:latin typeface="Calibri"/>
                <a:cs typeface="Calibri"/>
              </a:rPr>
              <a:t>’</a:t>
            </a:r>
            <a:r>
              <a:rPr sz="2950" spc="5" dirty="0">
                <a:latin typeface="Calibri"/>
                <a:cs typeface="Calibri"/>
              </a:rPr>
              <a:t>t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spc="10" dirty="0"/>
              <a:t>k</a:t>
            </a:r>
            <a:r>
              <a:rPr sz="2950" dirty="0"/>
              <a:t>n</a:t>
            </a:r>
            <a:r>
              <a:rPr sz="2950" spc="20" dirty="0"/>
              <a:t>ow</a:t>
            </a:r>
            <a:r>
              <a:rPr sz="2950" dirty="0"/>
              <a:t> </a:t>
            </a:r>
            <a:r>
              <a:rPr sz="2950" spc="-10" dirty="0"/>
              <a:t> </a:t>
            </a:r>
            <a:r>
              <a:rPr sz="2950" dirty="0"/>
              <a:t>i</a:t>
            </a:r>
            <a:r>
              <a:rPr sz="2950" spc="15" dirty="0"/>
              <a:t>n</a:t>
            </a:r>
            <a:r>
              <a:rPr sz="2950" dirty="0"/>
              <a:t> </a:t>
            </a:r>
            <a:r>
              <a:rPr sz="2950" spc="10" dirty="0"/>
              <a:t> a</a:t>
            </a:r>
            <a:r>
              <a:rPr sz="2950" spc="25" dirty="0"/>
              <a:t>d</a:t>
            </a:r>
            <a:r>
              <a:rPr sz="2950" spc="-45" dirty="0"/>
              <a:t>v</a:t>
            </a:r>
            <a:r>
              <a:rPr sz="2950" spc="10" dirty="0"/>
              <a:t>a</a:t>
            </a:r>
            <a:r>
              <a:rPr sz="2950" spc="25" dirty="0"/>
              <a:t>n</a:t>
            </a:r>
            <a:r>
              <a:rPr sz="2950" spc="10" dirty="0"/>
              <a:t>ce</a:t>
            </a:r>
            <a:r>
              <a:rPr sz="2950" dirty="0"/>
              <a:t> </a:t>
            </a:r>
            <a:r>
              <a:rPr sz="2950" spc="-10" dirty="0"/>
              <a:t> </a:t>
            </a:r>
            <a:r>
              <a:rPr sz="2950" spc="25" dirty="0"/>
              <a:t>h</a:t>
            </a:r>
            <a:r>
              <a:rPr sz="2950" spc="20" dirty="0"/>
              <a:t>ow</a:t>
            </a:r>
            <a:r>
              <a:rPr sz="2950" spc="5" dirty="0"/>
              <a:t> m</a:t>
            </a:r>
            <a:r>
              <a:rPr sz="2950" spc="10" dirty="0"/>
              <a:t>a</a:t>
            </a:r>
            <a:r>
              <a:rPr sz="2950" spc="-35" dirty="0"/>
              <a:t>n</a:t>
            </a:r>
            <a:r>
              <a:rPr sz="2950" spc="10" dirty="0"/>
              <a:t>y</a:t>
            </a:r>
            <a:r>
              <a:rPr sz="2950" spc="35" dirty="0"/>
              <a:t> </a:t>
            </a:r>
            <a:r>
              <a:rPr sz="2950" spc="-25" dirty="0"/>
              <a:t>r</a:t>
            </a:r>
            <a:r>
              <a:rPr sz="2950" spc="-5" dirty="0"/>
              <a:t>e</a:t>
            </a:r>
            <a:r>
              <a:rPr sz="2950" spc="-30" dirty="0"/>
              <a:t>c</a:t>
            </a:r>
            <a:r>
              <a:rPr sz="2950" spc="20" dirty="0"/>
              <a:t>o</a:t>
            </a:r>
            <a:r>
              <a:rPr sz="2950" spc="-25" dirty="0"/>
              <a:t>r</a:t>
            </a:r>
            <a:r>
              <a:rPr sz="2950" spc="25" dirty="0"/>
              <a:t>d</a:t>
            </a:r>
            <a:r>
              <a:rPr sz="2950" spc="10" dirty="0"/>
              <a:t>s</a:t>
            </a:r>
            <a:r>
              <a:rPr sz="2950" spc="45" dirty="0"/>
              <a:t> </a:t>
            </a:r>
            <a:r>
              <a:rPr sz="2950" spc="5" dirty="0"/>
              <a:t>t</a:t>
            </a:r>
            <a:r>
              <a:rPr sz="2950" spc="25" dirty="0"/>
              <a:t>h</a:t>
            </a:r>
            <a:r>
              <a:rPr sz="2950" spc="-5" dirty="0"/>
              <a:t>e</a:t>
            </a:r>
            <a:r>
              <a:rPr sz="2950" spc="-25" dirty="0"/>
              <a:t>r</a:t>
            </a:r>
            <a:r>
              <a:rPr sz="2950" spc="10" dirty="0"/>
              <a:t>e</a:t>
            </a:r>
            <a:r>
              <a:rPr sz="2950" spc="15" dirty="0"/>
              <a:t> </a:t>
            </a:r>
            <a:r>
              <a:rPr sz="2950" spc="10" dirty="0"/>
              <a:t>a</a:t>
            </a:r>
            <a:r>
              <a:rPr sz="2950" spc="-20" dirty="0"/>
              <a:t>r</a:t>
            </a:r>
            <a:r>
              <a:rPr sz="2950" dirty="0"/>
              <a:t>e</a:t>
            </a:r>
            <a:r>
              <a:rPr sz="2950" spc="5" dirty="0"/>
              <a:t>.</a:t>
            </a:r>
            <a:endParaRPr sz="295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720"/>
              </a:spcBef>
              <a:buSzPct val="98333"/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Or</a:t>
            </a:r>
            <a:r>
              <a:rPr dirty="0"/>
              <a:t> </a:t>
            </a:r>
            <a:r>
              <a:rPr spc="-165" dirty="0"/>
              <a:t> </a:t>
            </a:r>
            <a:r>
              <a:rPr spc="-75" dirty="0"/>
              <a:t>w</a:t>
            </a:r>
            <a:r>
              <a:rPr spc="-15" dirty="0"/>
              <a:t>e</a:t>
            </a:r>
            <a:r>
              <a:rPr dirty="0"/>
              <a:t> </a:t>
            </a:r>
            <a:r>
              <a:rPr spc="-145" dirty="0"/>
              <a:t> </a:t>
            </a:r>
            <a:r>
              <a:rPr spc="-40" dirty="0"/>
              <a:t>m</a:t>
            </a:r>
            <a:r>
              <a:rPr spc="-85" dirty="0"/>
              <a:t>a</a:t>
            </a:r>
            <a:r>
              <a:rPr spc="-15" dirty="0"/>
              <a:t>y</a:t>
            </a:r>
            <a:r>
              <a:rPr dirty="0"/>
              <a:t> </a:t>
            </a:r>
            <a:r>
              <a:rPr spc="-150" dirty="0"/>
              <a:t> </a:t>
            </a:r>
            <a:r>
              <a:rPr spc="-10" dirty="0"/>
              <a:t>b</a:t>
            </a:r>
            <a:r>
              <a:rPr spc="-15" dirty="0"/>
              <a:t>e</a:t>
            </a:r>
            <a:r>
              <a:rPr dirty="0"/>
              <a:t> </a:t>
            </a:r>
            <a:r>
              <a:rPr spc="-180" dirty="0"/>
              <a:t> </a:t>
            </a:r>
            <a:r>
              <a:rPr spc="-15" dirty="0"/>
              <a:t>c</a:t>
            </a:r>
            <a:r>
              <a:rPr spc="-60" dirty="0"/>
              <a:t>r</a:t>
            </a:r>
            <a:r>
              <a:rPr spc="-30" dirty="0"/>
              <a:t>e</a:t>
            </a:r>
            <a:r>
              <a:rPr spc="-45" dirty="0"/>
              <a:t>a</a:t>
            </a:r>
            <a:r>
              <a:rPr spc="-10" dirty="0"/>
              <a:t>ti</a:t>
            </a:r>
            <a:r>
              <a:rPr spc="-5" dirty="0"/>
              <a:t>n</a:t>
            </a:r>
            <a:r>
              <a:rPr spc="-15" dirty="0"/>
              <a:t>g</a:t>
            </a:r>
            <a:r>
              <a:rPr dirty="0"/>
              <a:t> </a:t>
            </a:r>
            <a:r>
              <a:rPr spc="-170" dirty="0"/>
              <a:t> </a:t>
            </a:r>
            <a:r>
              <a:rPr spc="-15" dirty="0"/>
              <a:t>a</a:t>
            </a:r>
            <a:r>
              <a:rPr dirty="0"/>
              <a:t> </a:t>
            </a:r>
            <a:r>
              <a:rPr spc="-165" dirty="0"/>
              <a:t> </a:t>
            </a:r>
            <a:r>
              <a:rPr spc="-95" dirty="0"/>
              <a:t>g</a:t>
            </a:r>
            <a:r>
              <a:rPr spc="-20" dirty="0"/>
              <a:t>am</a:t>
            </a:r>
            <a:r>
              <a:rPr spc="-35" dirty="0"/>
              <a:t>e</a:t>
            </a:r>
            <a:r>
              <a:rPr spc="-10" dirty="0"/>
              <a:t>,</a:t>
            </a:r>
            <a:r>
              <a:rPr dirty="0"/>
              <a:t> </a:t>
            </a:r>
            <a:r>
              <a:rPr spc="-155" dirty="0"/>
              <a:t> </a:t>
            </a:r>
            <a:r>
              <a:rPr spc="-40" dirty="0"/>
              <a:t>w</a:t>
            </a:r>
            <a:r>
              <a:rPr spc="-15" dirty="0"/>
              <a:t>ith</a:t>
            </a:r>
            <a:r>
              <a:rPr dirty="0"/>
              <a:t> </a:t>
            </a:r>
            <a:r>
              <a:rPr spc="-150" dirty="0"/>
              <a:t> </a:t>
            </a:r>
            <a:r>
              <a:rPr spc="-15" dirty="0"/>
              <a:t>a</a:t>
            </a:r>
            <a:r>
              <a:rPr dirty="0"/>
              <a:t> </a:t>
            </a:r>
            <a:r>
              <a:rPr spc="-165" dirty="0"/>
              <a:t> </a:t>
            </a:r>
            <a:r>
              <a:rPr spc="-75" dirty="0"/>
              <a:t>v</a:t>
            </a:r>
            <a:r>
              <a:rPr spc="-15" dirty="0"/>
              <a:t>ari</a:t>
            </a:r>
            <a:r>
              <a:rPr spc="-5" dirty="0"/>
              <a:t>a</a:t>
            </a:r>
            <a:r>
              <a:rPr spc="-10" dirty="0"/>
              <a:t>b</a:t>
            </a:r>
            <a:r>
              <a:rPr spc="-15" dirty="0"/>
              <a:t>le</a:t>
            </a:r>
            <a:r>
              <a:rPr spc="-10" dirty="0"/>
              <a:t> </a:t>
            </a:r>
            <a:r>
              <a:rPr sz="2950" spc="25" dirty="0"/>
              <a:t>nu</a:t>
            </a:r>
            <a:r>
              <a:rPr sz="2950" spc="5" dirty="0"/>
              <a:t>m</a:t>
            </a:r>
            <a:r>
              <a:rPr sz="2950" spc="25" dirty="0"/>
              <a:t>b</a:t>
            </a:r>
            <a:r>
              <a:rPr sz="2950" spc="-5" dirty="0"/>
              <a:t>e</a:t>
            </a:r>
            <a:r>
              <a:rPr sz="2950" spc="10" dirty="0"/>
              <a:t>r</a:t>
            </a:r>
            <a:r>
              <a:rPr sz="2950" dirty="0"/>
              <a:t> </a:t>
            </a:r>
            <a:r>
              <a:rPr sz="2950" spc="-200" dirty="0"/>
              <a:t> </a:t>
            </a:r>
            <a:r>
              <a:rPr sz="2950" spc="20" dirty="0"/>
              <a:t>o</a:t>
            </a:r>
            <a:r>
              <a:rPr sz="2950" spc="5" dirty="0"/>
              <a:t>f</a:t>
            </a:r>
            <a:r>
              <a:rPr sz="2950" dirty="0"/>
              <a:t> </a:t>
            </a:r>
            <a:r>
              <a:rPr sz="2950" spc="-229" dirty="0"/>
              <a:t> </a:t>
            </a:r>
            <a:r>
              <a:rPr sz="2950" spc="5" dirty="0"/>
              <a:t>m</a:t>
            </a:r>
            <a:r>
              <a:rPr sz="2950" spc="20" dirty="0"/>
              <a:t>o</a:t>
            </a:r>
            <a:r>
              <a:rPr sz="2950" spc="25" dirty="0"/>
              <a:t>n</a:t>
            </a:r>
            <a:r>
              <a:rPr sz="2950" spc="-45" dirty="0"/>
              <a:t>s</a:t>
            </a:r>
            <a:r>
              <a:rPr sz="2950" spc="10" dirty="0"/>
              <a:t>te</a:t>
            </a:r>
            <a:r>
              <a:rPr sz="2950" spc="-30" dirty="0"/>
              <a:t>r</a:t>
            </a:r>
            <a:r>
              <a:rPr sz="2950" spc="10" dirty="0"/>
              <a:t>s</a:t>
            </a:r>
            <a:r>
              <a:rPr sz="2950" dirty="0"/>
              <a:t> </a:t>
            </a:r>
            <a:r>
              <a:rPr sz="2950" spc="-220" dirty="0"/>
              <a:t> </a:t>
            </a:r>
            <a:r>
              <a:rPr sz="2950" dirty="0"/>
              <a:t>(t</a:t>
            </a:r>
            <a:r>
              <a:rPr sz="2950" spc="25" dirty="0"/>
              <a:t>h</a:t>
            </a:r>
            <a:r>
              <a:rPr sz="2950" spc="-20" dirty="0"/>
              <a:t>a</a:t>
            </a:r>
            <a:r>
              <a:rPr sz="2950" spc="5" dirty="0"/>
              <a:t>t</a:t>
            </a:r>
            <a:r>
              <a:rPr sz="2950" dirty="0"/>
              <a:t> </a:t>
            </a:r>
            <a:r>
              <a:rPr sz="2950" spc="-204" dirty="0"/>
              <a:t> </a:t>
            </a:r>
            <a:r>
              <a:rPr sz="2950" spc="10" dirty="0"/>
              <a:t>c</a:t>
            </a:r>
            <a:r>
              <a:rPr sz="2950" spc="20" dirty="0"/>
              <a:t>h</a:t>
            </a:r>
            <a:r>
              <a:rPr sz="2950" spc="10" dirty="0"/>
              <a:t>a</a:t>
            </a:r>
            <a:r>
              <a:rPr sz="2950" spc="25" dirty="0"/>
              <a:t>n</a:t>
            </a:r>
            <a:r>
              <a:rPr sz="2950" spc="-30" dirty="0"/>
              <a:t>g</a:t>
            </a:r>
            <a:r>
              <a:rPr sz="2950" spc="-5" dirty="0"/>
              <a:t>e</a:t>
            </a:r>
            <a:r>
              <a:rPr sz="2950" spc="10" dirty="0"/>
              <a:t>s</a:t>
            </a:r>
            <a:r>
              <a:rPr sz="2950" dirty="0"/>
              <a:t> </a:t>
            </a:r>
            <a:r>
              <a:rPr sz="2950" spc="-225" dirty="0"/>
              <a:t> </a:t>
            </a:r>
            <a:r>
              <a:rPr sz="2950" spc="20" dirty="0"/>
              <a:t>o</a:t>
            </a:r>
            <a:r>
              <a:rPr sz="2950" spc="-10" dirty="0"/>
              <a:t>v</a:t>
            </a:r>
            <a:r>
              <a:rPr sz="2950" spc="-5" dirty="0"/>
              <a:t>e</a:t>
            </a:r>
            <a:r>
              <a:rPr sz="2950" spc="10" dirty="0"/>
              <a:t>r</a:t>
            </a:r>
            <a:r>
              <a:rPr sz="2950" dirty="0"/>
              <a:t> </a:t>
            </a:r>
            <a:r>
              <a:rPr sz="2950" spc="-215" dirty="0"/>
              <a:t> </a:t>
            </a:r>
            <a:r>
              <a:rPr sz="2950" spc="10" dirty="0"/>
              <a:t>time</a:t>
            </a:r>
            <a:r>
              <a:rPr sz="2950" dirty="0"/>
              <a:t> </a:t>
            </a:r>
            <a:r>
              <a:rPr sz="2950" spc="-229" dirty="0"/>
              <a:t> </a:t>
            </a:r>
            <a:r>
              <a:rPr sz="2950" spc="50" dirty="0"/>
              <a:t>as</a:t>
            </a:r>
            <a:r>
              <a:rPr sz="2950" spc="45" dirty="0"/>
              <a:t> </a:t>
            </a:r>
            <a:r>
              <a:rPr sz="2950" spc="-10" dirty="0"/>
              <a:t>s</a:t>
            </a:r>
            <a:r>
              <a:rPr sz="2950" spc="20" dirty="0"/>
              <a:t>o</a:t>
            </a:r>
            <a:r>
              <a:rPr sz="2950" spc="5" dirty="0"/>
              <a:t>m</a:t>
            </a:r>
            <a:r>
              <a:rPr sz="2950" spc="10" dirty="0"/>
              <a:t>e</a:t>
            </a:r>
            <a:r>
              <a:rPr sz="2950" spc="50" dirty="0"/>
              <a:t> </a:t>
            </a:r>
            <a:r>
              <a:rPr sz="2950" spc="5" dirty="0"/>
              <a:t>m</a:t>
            </a:r>
            <a:r>
              <a:rPr sz="2950" spc="20" dirty="0"/>
              <a:t>o</a:t>
            </a:r>
            <a:r>
              <a:rPr sz="2950" spc="25" dirty="0"/>
              <a:t>n</a:t>
            </a:r>
            <a:r>
              <a:rPr sz="2950" spc="-45" dirty="0"/>
              <a:t>s</a:t>
            </a:r>
            <a:r>
              <a:rPr sz="2950" spc="-25" dirty="0"/>
              <a:t>t</a:t>
            </a:r>
            <a:r>
              <a:rPr sz="2950" spc="-5" dirty="0"/>
              <a:t>e</a:t>
            </a:r>
            <a:r>
              <a:rPr sz="2950" spc="-25" dirty="0"/>
              <a:t>r</a:t>
            </a:r>
            <a:r>
              <a:rPr sz="2950" spc="10" dirty="0"/>
              <a:t>s</a:t>
            </a:r>
            <a:r>
              <a:rPr sz="2950" spc="85" dirty="0"/>
              <a:t> </a:t>
            </a:r>
            <a:r>
              <a:rPr sz="2950" spc="25" dirty="0"/>
              <a:t>d</a:t>
            </a:r>
            <a:r>
              <a:rPr sz="2950" spc="5" dirty="0"/>
              <a:t>i</a:t>
            </a:r>
            <a:r>
              <a:rPr sz="2950" spc="-5" dirty="0"/>
              <a:t>e</a:t>
            </a:r>
            <a:r>
              <a:rPr sz="2950" spc="5" dirty="0"/>
              <a:t>)</a:t>
            </a:r>
            <a:r>
              <a:rPr sz="2950" spc="15" dirty="0"/>
              <a:t> </a:t>
            </a:r>
            <a:r>
              <a:rPr sz="2950" spc="10" dirty="0"/>
              <a:t>tr</a:t>
            </a:r>
            <a:r>
              <a:rPr sz="2950" spc="25" dirty="0"/>
              <a:t>y</a:t>
            </a:r>
            <a:r>
              <a:rPr sz="2950" spc="5" dirty="0"/>
              <a:t>i</a:t>
            </a:r>
            <a:r>
              <a:rPr sz="2950" spc="20" dirty="0"/>
              <a:t>n</a:t>
            </a:r>
            <a:r>
              <a:rPr sz="2950" spc="10" dirty="0"/>
              <a:t>g</a:t>
            </a:r>
            <a:r>
              <a:rPr sz="2950" spc="20" dirty="0"/>
              <a:t> </a:t>
            </a:r>
            <a:r>
              <a:rPr sz="2950" spc="-25" dirty="0"/>
              <a:t>t</a:t>
            </a:r>
            <a:r>
              <a:rPr sz="2950" spc="15" dirty="0"/>
              <a:t>o</a:t>
            </a:r>
            <a:r>
              <a:rPr sz="2950" spc="25" dirty="0"/>
              <a:t> </a:t>
            </a:r>
            <a:r>
              <a:rPr sz="2950" spc="5" dirty="0"/>
              <a:t>kill</a:t>
            </a:r>
            <a:r>
              <a:rPr sz="2950" spc="20" dirty="0"/>
              <a:t> </a:t>
            </a:r>
            <a:r>
              <a:rPr sz="2950" spc="5" dirty="0"/>
              <a:t>t</a:t>
            </a:r>
            <a:r>
              <a:rPr sz="2950" spc="25" dirty="0"/>
              <a:t>h</a:t>
            </a:r>
            <a:r>
              <a:rPr sz="2950" spc="10" dirty="0"/>
              <a:t>e </a:t>
            </a:r>
            <a:r>
              <a:rPr sz="2950" spc="25" dirty="0"/>
              <a:t>p</a:t>
            </a:r>
            <a:r>
              <a:rPr sz="2950" spc="5" dirty="0"/>
              <a:t>l</a:t>
            </a:r>
            <a:r>
              <a:rPr sz="2950" spc="-60" dirty="0"/>
              <a:t>a</a:t>
            </a:r>
            <a:r>
              <a:rPr sz="2950" spc="-10" dirty="0"/>
              <a:t>y</a:t>
            </a:r>
            <a:r>
              <a:rPr sz="2950" spc="-5" dirty="0"/>
              <a:t>e</a:t>
            </a:r>
            <a:r>
              <a:rPr sz="2950" spc="-275" dirty="0"/>
              <a:t>r</a:t>
            </a:r>
            <a:r>
              <a:rPr sz="2950" spc="5" dirty="0"/>
              <a:t>.</a:t>
            </a:r>
            <a:endParaRPr sz="29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>
              <a:lnSpc>
                <a:spcPct val="100000"/>
              </a:lnSpc>
            </a:pPr>
            <a:r>
              <a:rPr sz="4000" spc="-5" dirty="0"/>
              <a:t>S</a:t>
            </a:r>
            <a:r>
              <a:rPr sz="4000" spc="-40" dirty="0"/>
              <a:t>t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-20" dirty="0"/>
              <a:t>c</a:t>
            </a:r>
            <a:r>
              <a:rPr sz="4000" spc="-15" dirty="0"/>
              <a:t> </a:t>
            </a:r>
            <a:r>
              <a:rPr sz="4000" spc="-20" dirty="0"/>
              <a:t>a</a:t>
            </a:r>
            <a:r>
              <a:rPr sz="4000" spc="-40" dirty="0"/>
              <a:t>n</a:t>
            </a:r>
            <a:r>
              <a:rPr sz="4000" dirty="0"/>
              <a:t>d</a:t>
            </a:r>
            <a:r>
              <a:rPr sz="4000" spc="15" dirty="0"/>
              <a:t> </a:t>
            </a:r>
            <a:r>
              <a:rPr sz="4000" spc="-25" dirty="0"/>
              <a:t>A</a:t>
            </a:r>
            <a:r>
              <a:rPr sz="4000" spc="-45" dirty="0"/>
              <a:t>u</a:t>
            </a:r>
            <a:r>
              <a:rPr sz="4000" spc="-55" dirty="0"/>
              <a:t>t</a:t>
            </a:r>
            <a:r>
              <a:rPr sz="4000" spc="10" dirty="0"/>
              <a:t>o</a:t>
            </a:r>
            <a:r>
              <a:rPr sz="4000" spc="-35" dirty="0"/>
              <a:t>m</a:t>
            </a:r>
            <a:r>
              <a:rPr sz="4000" spc="-5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-20" dirty="0"/>
              <a:t>c</a:t>
            </a:r>
            <a:r>
              <a:rPr sz="4000" spc="20" dirty="0"/>
              <a:t> </a:t>
            </a:r>
            <a:r>
              <a:rPr sz="4000" dirty="0"/>
              <a:t>a</a:t>
            </a:r>
            <a:r>
              <a:rPr sz="4000" spc="-25" dirty="0"/>
              <a:t>l</a:t>
            </a:r>
            <a:r>
              <a:rPr sz="4000" spc="-15" dirty="0"/>
              <a:t>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10" dirty="0"/>
              <a:t>o</a:t>
            </a:r>
            <a:r>
              <a:rPr sz="4000" dirty="0"/>
              <a:t>n</a:t>
            </a:r>
            <a:r>
              <a:rPr sz="4000" spc="20" dirty="0"/>
              <a:t> </a:t>
            </a:r>
            <a:r>
              <a:rPr sz="4000" spc="-15" dirty="0"/>
              <a:t>Is</a:t>
            </a:r>
            <a:r>
              <a:rPr sz="4000" spc="-45" dirty="0"/>
              <a:t>s</a:t>
            </a:r>
            <a:r>
              <a:rPr sz="4000" spc="-30" dirty="0"/>
              <a:t>u</a:t>
            </a:r>
            <a:r>
              <a:rPr sz="4000" spc="-35" dirty="0"/>
              <a:t>e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531368" y="1659763"/>
            <a:ext cx="8081263" cy="312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5080">
              <a:lnSpc>
                <a:spcPct val="100400"/>
              </a:lnSpc>
              <a:tabLst>
                <a:tab pos="1024255" algn="l"/>
                <a:tab pos="3046095" algn="l"/>
                <a:tab pos="3489960" algn="l"/>
                <a:tab pos="4413885" algn="l"/>
                <a:tab pos="5530215" algn="l"/>
                <a:tab pos="6541134" algn="l"/>
                <a:tab pos="7771765" algn="l"/>
              </a:tabLst>
            </a:pPr>
            <a:r>
              <a:rPr sz="3200" spc="10" dirty="0">
                <a:solidFill>
                  <a:srgbClr val="800080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800080"/>
                </a:solidFill>
                <a:latin typeface="Arial"/>
                <a:cs typeface="Arial"/>
              </a:rPr>
              <a:t>ha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r	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na</a:t>
            </a:r>
            <a:r>
              <a:rPr sz="3200" dirty="0">
                <a:solidFill>
                  <a:srgbClr val="002C79"/>
                </a:solidFill>
                <a:latin typeface="Arial"/>
                <a:cs typeface="Arial"/>
              </a:rPr>
              <a:t>m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25</a:t>
            </a:r>
            <a:r>
              <a:rPr sz="3200" spc="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;	</a:t>
            </a:r>
            <a:r>
              <a:rPr sz="3200" spc="-30" dirty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/	l</a:t>
            </a:r>
            <a:r>
              <a:rPr sz="3200" spc="-5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t's	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hop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e	t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ir	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na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me	</a:t>
            </a:r>
            <a:r>
              <a:rPr sz="3200" spc="5" dirty="0">
                <a:solidFill>
                  <a:srgbClr val="008000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2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5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ha</a:t>
            </a:r>
            <a:r>
              <a:rPr sz="3200" spc="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200" spc="2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!</a:t>
            </a:r>
            <a:endParaRPr sz="3200" dirty="0">
              <a:latin typeface="Arial"/>
              <a:cs typeface="Arial"/>
            </a:endParaRPr>
          </a:p>
          <a:p>
            <a:pPr marL="35687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5" dirty="0"/>
              <a:t>T</a:t>
            </a:r>
            <a:r>
              <a:rPr sz="3200" spc="-5" dirty="0"/>
              <a:t>hi</a:t>
            </a:r>
            <a:r>
              <a:rPr sz="3200" dirty="0"/>
              <a:t>s</a:t>
            </a:r>
            <a:r>
              <a:rPr sz="3200" spc="30" dirty="0"/>
              <a:t> </a:t>
            </a:r>
            <a:r>
              <a:rPr sz="3200" spc="-15" dirty="0"/>
              <a:t>i</a:t>
            </a:r>
            <a:r>
              <a:rPr sz="3200" dirty="0"/>
              <a:t>s a</a:t>
            </a:r>
            <a:r>
              <a:rPr sz="3200" spc="10" dirty="0"/>
              <a:t> </a:t>
            </a:r>
            <a:r>
              <a:rPr sz="3200" spc="-5" dirty="0">
                <a:solidFill>
                  <a:srgbClr val="FF0000"/>
                </a:solidFill>
              </a:rPr>
              <a:t>poo</a:t>
            </a:r>
            <a:r>
              <a:rPr sz="3200" dirty="0">
                <a:solidFill>
                  <a:srgbClr val="FF0000"/>
                </a:solidFill>
              </a:rPr>
              <a:t>r</a:t>
            </a:r>
            <a:r>
              <a:rPr sz="3200" spc="-3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solut</a:t>
            </a:r>
            <a:r>
              <a:rPr sz="3200" spc="-15" dirty="0">
                <a:solidFill>
                  <a:srgbClr val="FF0000"/>
                </a:solidFill>
              </a:rPr>
              <a:t>i</a:t>
            </a:r>
            <a:r>
              <a:rPr sz="3200" spc="-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n</a:t>
            </a:r>
            <a:r>
              <a:rPr sz="3200" spc="35" dirty="0">
                <a:solidFill>
                  <a:srgbClr val="FF0000"/>
                </a:solidFill>
              </a:rPr>
              <a:t> </a:t>
            </a:r>
            <a:r>
              <a:rPr sz="3200" spc="-80" dirty="0"/>
              <a:t>f</a:t>
            </a:r>
            <a:r>
              <a:rPr sz="3200" spc="-5" dirty="0"/>
              <a:t>o</a:t>
            </a:r>
            <a:r>
              <a:rPr sz="3200" dirty="0"/>
              <a:t>r</a:t>
            </a:r>
            <a:r>
              <a:rPr sz="3200" spc="25" dirty="0"/>
              <a:t> </a:t>
            </a:r>
            <a:r>
              <a:rPr sz="3200" spc="-80" dirty="0"/>
              <a:t>f</a:t>
            </a:r>
            <a:r>
              <a:rPr sz="3200" spc="-5" dirty="0"/>
              <a:t>o</a:t>
            </a:r>
            <a:r>
              <a:rPr sz="3200" spc="-15" dirty="0"/>
              <a:t>ll</a:t>
            </a:r>
            <a:r>
              <a:rPr sz="3200" spc="-5" dirty="0"/>
              <a:t>o</a:t>
            </a:r>
            <a:r>
              <a:rPr sz="3200" spc="10" dirty="0"/>
              <a:t>w</a:t>
            </a:r>
            <a:r>
              <a:rPr sz="3200" spc="-15" dirty="0"/>
              <a:t>i</a:t>
            </a:r>
            <a:r>
              <a:rPr sz="3200" spc="-5" dirty="0"/>
              <a:t>n</a:t>
            </a:r>
            <a:r>
              <a:rPr sz="3200" dirty="0"/>
              <a:t>g</a:t>
            </a:r>
            <a:r>
              <a:rPr sz="3200" spc="5" dirty="0"/>
              <a:t> </a:t>
            </a:r>
            <a:r>
              <a:rPr sz="3200" spc="-45" dirty="0"/>
              <a:t>r</a:t>
            </a:r>
            <a:r>
              <a:rPr sz="3200" spc="-15" dirty="0"/>
              <a:t>e</a:t>
            </a:r>
            <a:r>
              <a:rPr sz="3200" spc="5" dirty="0"/>
              <a:t>a</a:t>
            </a:r>
            <a:r>
              <a:rPr sz="3200" spc="-5" dirty="0"/>
              <a:t>so</a:t>
            </a:r>
            <a:r>
              <a:rPr sz="3200" spc="10" dirty="0"/>
              <a:t>n</a:t>
            </a:r>
            <a:r>
              <a:rPr sz="3200" spc="-5" dirty="0"/>
              <a:t>s??</a:t>
            </a:r>
            <a:endParaRPr sz="3200" dirty="0"/>
          </a:p>
          <a:p>
            <a:pPr marL="759460" lvl="1" indent="-28829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9460" algn="l"/>
              </a:tabLst>
            </a:pPr>
            <a:r>
              <a:rPr sz="2800" spc="-13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y</a:t>
            </a:r>
          </a:p>
          <a:p>
            <a:pPr marL="759460" lvl="1" indent="-28829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9460" algn="l"/>
              </a:tabLst>
            </a:pP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erflow</a:t>
            </a:r>
          </a:p>
          <a:p>
            <a:pPr marL="759460" lvl="1" indent="-28829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946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8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6020">
              <a:lnSpc>
                <a:spcPct val="100000"/>
              </a:lnSpc>
            </a:pPr>
            <a:r>
              <a:rPr sz="4000" spc="-175" dirty="0"/>
              <a:t>W</a:t>
            </a:r>
            <a:r>
              <a:rPr sz="4000" spc="-20" dirty="0"/>
              <a:t>a</a:t>
            </a:r>
            <a:r>
              <a:rPr sz="4000" spc="-75" dirty="0"/>
              <a:t>s</a:t>
            </a:r>
            <a:r>
              <a:rPr sz="4000" spc="-55" dirty="0"/>
              <a:t>t</a:t>
            </a:r>
            <a:r>
              <a:rPr sz="4000" spc="-25" dirty="0"/>
              <a:t>ed</a:t>
            </a:r>
            <a:r>
              <a:rPr sz="4000" spc="10" dirty="0"/>
              <a:t> </a:t>
            </a:r>
            <a:r>
              <a:rPr sz="4000" spc="-30" dirty="0"/>
              <a:t>Mem</a:t>
            </a:r>
            <a:r>
              <a:rPr sz="4000" spc="-5" dirty="0"/>
              <a:t>o</a:t>
            </a:r>
            <a:r>
              <a:rPr sz="4000" spc="25" dirty="0"/>
              <a:t>r</a:t>
            </a:r>
            <a:r>
              <a:rPr sz="4000" spc="-20" dirty="0"/>
              <a:t>y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891" y="1682979"/>
            <a:ext cx="11741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2851" y="1720240"/>
            <a:ext cx="662305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2925" algn="l"/>
                <a:tab pos="1709420" algn="l"/>
                <a:tab pos="2359025" algn="l"/>
                <a:tab pos="3845560" algn="l"/>
                <a:tab pos="5538470" algn="l"/>
                <a:tab pos="6054725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15" dirty="0">
                <a:latin typeface="Calibri"/>
                <a:cs typeface="Calibri"/>
              </a:rPr>
              <a:t>le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	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	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	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891" y="2197379"/>
            <a:ext cx="8079105" cy="199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</a:pP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bl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n’t</a:t>
            </a:r>
            <a:r>
              <a:rPr sz="3200" spc="5" dirty="0">
                <a:latin typeface="Calibri"/>
                <a:cs typeface="Calibri"/>
              </a:rPr>
              <a:t> 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u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99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x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mp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5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ry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bu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4455">
              <a:lnSpc>
                <a:spcPct val="100000"/>
              </a:lnSpc>
            </a:pPr>
            <a:r>
              <a:rPr sz="4000" spc="-5" dirty="0"/>
              <a:t>S</a:t>
            </a:r>
            <a:r>
              <a:rPr sz="4000" spc="-40" dirty="0"/>
              <a:t>t</a:t>
            </a:r>
            <a:r>
              <a:rPr sz="4000" spc="-20" dirty="0"/>
              <a:t>ack </a:t>
            </a:r>
            <a:r>
              <a:rPr sz="4000" spc="-15" dirty="0"/>
              <a:t>O</a:t>
            </a:r>
            <a:r>
              <a:rPr sz="4000" spc="-60" dirty="0"/>
              <a:t>v</a:t>
            </a:r>
            <a:r>
              <a:rPr sz="4000" spc="-20" dirty="0"/>
              <a:t>erflow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891" y="1682979"/>
            <a:ext cx="156972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5148" y="1720240"/>
            <a:ext cx="626681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8935" algn="l"/>
                <a:tab pos="1457960" algn="l"/>
                <a:tab pos="2898775" algn="l"/>
                <a:tab pos="4632325" algn="l"/>
              </a:tabLst>
            </a:pPr>
            <a:r>
              <a:rPr sz="3200" dirty="0">
                <a:latin typeface="Calibri"/>
                <a:cs typeface="Calibri"/>
              </a:rPr>
              <a:t>,	mo</a:t>
            </a: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rmal	var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bl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891" y="2197379"/>
            <a:ext cx="8081645" cy="40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9525">
              <a:lnSpc>
                <a:spcPct val="100400"/>
              </a:lnSpc>
              <a:tabLst>
                <a:tab pos="1393825" algn="l"/>
                <a:tab pos="2752090" algn="l"/>
                <a:tab pos="3525520" algn="l"/>
                <a:tab pos="5268595" algn="l"/>
                <a:tab pos="5812790" algn="l"/>
                <a:tab pos="6247130" algn="l"/>
                <a:tab pos="7715250" algn="l"/>
              </a:tabLst>
            </a:pP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6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80" dirty="0">
                <a:latin typeface="Calibri"/>
                <a:cs typeface="Calibri"/>
              </a:rPr>
              <a:t>r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)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a	</a:t>
            </a:r>
            <a:r>
              <a:rPr sz="3200" spc="-5" dirty="0">
                <a:solidFill>
                  <a:srgbClr val="00B0F0"/>
                </a:solidFill>
                <a:latin typeface="Calibri"/>
                <a:cs typeface="Calibri"/>
              </a:rPr>
              <a:t>p</a:t>
            </a:r>
            <a:r>
              <a:rPr sz="3200" spc="5" dirty="0">
                <a:solidFill>
                  <a:srgbClr val="00B0F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rt</a:t>
            </a:r>
            <a:r>
              <a:rPr sz="3200" spc="-20" dirty="0">
                <a:solidFill>
                  <a:srgbClr val="00B0F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00B0F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n	</a:t>
            </a:r>
            <a:r>
              <a:rPr sz="3200" spc="35" dirty="0">
                <a:solidFill>
                  <a:srgbClr val="00B0F0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m</a:t>
            </a:r>
            <a:r>
              <a:rPr sz="3200" spc="-20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mory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s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ack</a:t>
            </a:r>
            <a:r>
              <a:rPr sz="3200" dirty="0">
                <a:latin typeface="Calibri"/>
                <a:cs typeface="Calibri"/>
              </a:rPr>
              <a:t>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mou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2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ry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is 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spc="-8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</a:t>
            </a:r>
            <a:r>
              <a:rPr sz="3200" spc="50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3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sm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 </a:t>
            </a:r>
            <a:r>
              <a:rPr sz="3200" spc="-3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-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3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 </a:t>
            </a:r>
            <a:r>
              <a:rPr sz="3200" spc="-3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ults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30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k  </a:t>
            </a:r>
            <a:r>
              <a:rPr sz="3200" spc="-3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3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 </a:t>
            </a:r>
            <a:r>
              <a:rPr sz="3200" spc="-29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B0F0"/>
                </a:solidFill>
                <a:latin typeface="Calibri"/>
                <a:cs typeface="Calibri"/>
              </a:rPr>
              <a:t>1M</a:t>
            </a:r>
            <a:r>
              <a:rPr sz="3200" spc="-15" dirty="0">
                <a:solidFill>
                  <a:srgbClr val="00B0F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.  </a:t>
            </a:r>
            <a:r>
              <a:rPr sz="3200" spc="-3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B0F0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f  </a:t>
            </a:r>
            <a:r>
              <a:rPr sz="3200" spc="-27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B0F0"/>
                </a:solidFill>
                <a:latin typeface="Calibri"/>
                <a:cs typeface="Calibri"/>
              </a:rPr>
              <a:t>y</a:t>
            </a:r>
            <a:r>
              <a:rPr sz="3200" spc="-5" dirty="0">
                <a:solidFill>
                  <a:srgbClr val="00B0F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u  </a:t>
            </a:r>
            <a:r>
              <a:rPr sz="3200" spc="-29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3200" spc="-95" dirty="0">
                <a:solidFill>
                  <a:srgbClr val="00B0F0"/>
                </a:solidFill>
                <a:latin typeface="Calibri"/>
                <a:cs typeface="Calibri"/>
              </a:rPr>
              <a:t>x</a:t>
            </a:r>
            <a:r>
              <a:rPr sz="3200" spc="10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sz="3200" spc="-15" dirty="0">
                <a:solidFill>
                  <a:srgbClr val="00B0F0"/>
                </a:solidFill>
                <a:latin typeface="Calibri"/>
                <a:cs typeface="Calibri"/>
              </a:rPr>
              <a:t>ee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d  </a:t>
            </a:r>
            <a:r>
              <a:rPr sz="3200" spc="-28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mb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29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k 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rf</a:t>
            </a:r>
            <a:r>
              <a:rPr sz="3200" spc="-3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il</a:t>
            </a:r>
            <a:r>
              <a:rPr sz="3200" dirty="0">
                <a:latin typeface="Calibri"/>
                <a:cs typeface="Calibri"/>
              </a:rPr>
              <a:t>l </a:t>
            </a:r>
            <a:r>
              <a:rPr sz="3200" spc="15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t, 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ba</a:t>
            </a:r>
            <a:r>
              <a:rPr sz="3200" spc="-5" dirty="0">
                <a:latin typeface="Calibri"/>
                <a:cs typeface="Calibri"/>
              </a:rPr>
              <a:t>bl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4455">
              <a:lnSpc>
                <a:spcPct val="100000"/>
              </a:lnSpc>
            </a:pPr>
            <a:r>
              <a:rPr sz="4000" spc="-5" dirty="0"/>
              <a:t>S</a:t>
            </a:r>
            <a:r>
              <a:rPr sz="4000" spc="-40" dirty="0"/>
              <a:t>t</a:t>
            </a:r>
            <a:r>
              <a:rPr sz="4000" spc="-20" dirty="0"/>
              <a:t>ack </a:t>
            </a:r>
            <a:r>
              <a:rPr sz="4000" spc="-15" dirty="0"/>
              <a:t>O</a:t>
            </a:r>
            <a:r>
              <a:rPr sz="4000" spc="-60" dirty="0"/>
              <a:t>v</a:t>
            </a:r>
            <a:r>
              <a:rPr sz="4000" spc="-20" dirty="0"/>
              <a:t>erflow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383" y="1371600"/>
            <a:ext cx="251460" cy="2529840"/>
          </a:xfrm>
          <a:custGeom>
            <a:avLst/>
            <a:gdLst/>
            <a:ahLst/>
            <a:cxnLst/>
            <a:rect l="l" t="t" r="r" b="b"/>
            <a:pathLst>
              <a:path w="251459" h="2529840">
                <a:moveTo>
                  <a:pt x="0" y="2529840"/>
                </a:moveTo>
                <a:lnTo>
                  <a:pt x="250888" y="2529840"/>
                </a:lnTo>
                <a:lnTo>
                  <a:pt x="250888" y="0"/>
                </a:lnTo>
                <a:lnTo>
                  <a:pt x="0" y="0"/>
                </a:lnTo>
                <a:lnTo>
                  <a:pt x="0" y="252984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284" y="1371600"/>
            <a:ext cx="8515985" cy="2529840"/>
          </a:xfrm>
          <a:custGeom>
            <a:avLst/>
            <a:gdLst/>
            <a:ahLst/>
            <a:cxnLst/>
            <a:rect l="l" t="t" r="r" b="b"/>
            <a:pathLst>
              <a:path w="8515985" h="2529840">
                <a:moveTo>
                  <a:pt x="0" y="2529840"/>
                </a:moveTo>
                <a:lnTo>
                  <a:pt x="8515477" y="2529840"/>
                </a:lnTo>
                <a:lnTo>
                  <a:pt x="8515477" y="0"/>
                </a:lnTo>
                <a:lnTo>
                  <a:pt x="0" y="0"/>
                </a:lnTo>
                <a:lnTo>
                  <a:pt x="0" y="252984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284" y="1371600"/>
            <a:ext cx="0" cy="2529840"/>
          </a:xfrm>
          <a:custGeom>
            <a:avLst/>
            <a:gdLst/>
            <a:ahLst/>
            <a:cxnLst/>
            <a:rect l="l" t="t" r="r" b="b"/>
            <a:pathLst>
              <a:path h="2529840">
                <a:moveTo>
                  <a:pt x="0" y="0"/>
                </a:moveTo>
                <a:lnTo>
                  <a:pt x="0" y="2529840"/>
                </a:lnTo>
              </a:path>
            </a:pathLst>
          </a:custGeom>
          <a:ln w="28575">
            <a:solidFill>
              <a:srgbClr val="6CE1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9942" y="1371600"/>
            <a:ext cx="8610600" cy="466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AEAEAE"/>
                </a:solidFill>
                <a:latin typeface="Arial"/>
                <a:cs typeface="Arial"/>
              </a:rPr>
              <a:t>1</a:t>
            </a:r>
            <a:r>
              <a:rPr sz="3200" spc="-250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4ED0"/>
                </a:solidFill>
                <a:latin typeface="Arial"/>
                <a:cs typeface="Arial"/>
              </a:rPr>
              <a:t>m</a:t>
            </a:r>
            <a:r>
              <a:rPr sz="3200" spc="-25" dirty="0">
                <a:solidFill>
                  <a:srgbClr val="004ED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4ED0"/>
                </a:solidFill>
                <a:latin typeface="Arial"/>
                <a:cs typeface="Arial"/>
              </a:rPr>
              <a:t>i</a:t>
            </a:r>
            <a:r>
              <a:rPr sz="3200" spc="-15" dirty="0">
                <a:solidFill>
                  <a:srgbClr val="004ED0"/>
                </a:solidFill>
                <a:latin typeface="Arial"/>
                <a:cs typeface="Arial"/>
              </a:rPr>
              <a:t>n</a:t>
            </a:r>
            <a:r>
              <a:rPr sz="3200" spc="10" dirty="0">
                <a:solidFill>
                  <a:srgbClr val="333333"/>
                </a:solidFill>
                <a:latin typeface="Arial"/>
                <a:cs typeface="Arial"/>
              </a:rPr>
              <a:t>()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ts val="3829"/>
              </a:lnSpc>
              <a:spcBef>
                <a:spcPts val="15"/>
              </a:spcBef>
            </a:pPr>
            <a:r>
              <a:rPr sz="3200" dirty="0">
                <a:solidFill>
                  <a:srgbClr val="AEAEAE"/>
                </a:solidFill>
                <a:latin typeface="Arial"/>
                <a:cs typeface="Arial"/>
              </a:rPr>
              <a:t>2</a:t>
            </a:r>
            <a:r>
              <a:rPr sz="3200" spc="-250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3200" dirty="0">
              <a:latin typeface="Arial"/>
              <a:cs typeface="Arial"/>
            </a:endParaRPr>
          </a:p>
          <a:p>
            <a:pPr marL="773430" indent="-760730">
              <a:lnSpc>
                <a:spcPts val="3829"/>
              </a:lnSpc>
              <a:buClr>
                <a:srgbClr val="AEAEAE"/>
              </a:buClr>
              <a:buFont typeface="Arial"/>
              <a:buAutoNum type="arabicPlain" startAt="3"/>
              <a:tabLst>
                <a:tab pos="774065" algn="l"/>
              </a:tabLst>
            </a:pP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002C79"/>
                </a:solidFill>
                <a:latin typeface="Arial"/>
                <a:cs typeface="Arial"/>
              </a:rPr>
              <a:t>rr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a</a:t>
            </a:r>
            <a:r>
              <a:rPr sz="3200" spc="-50" dirty="0">
                <a:solidFill>
                  <a:srgbClr val="002C79"/>
                </a:solidFill>
                <a:latin typeface="Arial"/>
                <a:cs typeface="Arial"/>
              </a:rPr>
              <a:t>y</a:t>
            </a:r>
            <a:r>
              <a:rPr sz="3200" spc="5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100000</a:t>
            </a:r>
            <a:r>
              <a:rPr sz="3200" spc="-15" dirty="0">
                <a:solidFill>
                  <a:srgbClr val="002C79"/>
                </a:solidFill>
                <a:latin typeface="Arial"/>
                <a:cs typeface="Arial"/>
              </a:rPr>
              <a:t>0</a:t>
            </a:r>
            <a:r>
              <a:rPr sz="3200" spc="5" dirty="0" smtClean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3200" dirty="0" smtClean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lang="en-US" sz="3200" dirty="0" smtClean="0">
              <a:solidFill>
                <a:srgbClr val="333333"/>
              </a:solidFill>
              <a:latin typeface="Arial"/>
              <a:cs typeface="Arial"/>
            </a:endParaRPr>
          </a:p>
          <a:p>
            <a:pPr marL="773430" indent="-760730">
              <a:lnSpc>
                <a:spcPts val="3829"/>
              </a:lnSpc>
              <a:buClr>
                <a:srgbClr val="AEAEAE"/>
              </a:buClr>
              <a:buFont typeface="Arial"/>
              <a:buAutoNum type="arabicPlain" startAt="3"/>
              <a:tabLst>
                <a:tab pos="774065" algn="l"/>
              </a:tabLst>
            </a:pPr>
            <a:endParaRPr lang="en-US" sz="32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73430" indent="-760730">
              <a:lnSpc>
                <a:spcPts val="3829"/>
              </a:lnSpc>
              <a:buClr>
                <a:srgbClr val="AEAEAE"/>
              </a:buClr>
              <a:buFont typeface="Arial"/>
              <a:buAutoNum type="arabicPlain" startAt="3"/>
              <a:tabLst>
                <a:tab pos="774065" algn="l"/>
              </a:tabLst>
            </a:pPr>
            <a:r>
              <a:rPr sz="3200" dirty="0" smtClean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221615" marR="329565" algn="just">
              <a:lnSpc>
                <a:spcPct val="100400"/>
              </a:lnSpc>
              <a:spcBef>
                <a:spcPts val="2005"/>
              </a:spcBef>
            </a:pP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 </a:t>
            </a:r>
            <a:r>
              <a:rPr sz="3200" spc="-3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</a:t>
            </a:r>
            <a:r>
              <a:rPr sz="3200" spc="25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j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</a:t>
            </a:r>
            <a:r>
              <a:rPr sz="3200" spc="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be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le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</a:t>
            </a:r>
            <a:r>
              <a:rPr sz="3200" spc="-6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ms,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ose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2404978"/>
            <a:ext cx="3725897" cy="99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3829"/>
              </a:lnSpc>
              <a:buClr>
                <a:srgbClr val="AEAEAE"/>
              </a:buClr>
              <a:tabLst>
                <a:tab pos="774065" algn="l"/>
              </a:tabLst>
            </a:pP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lang="en-US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lang="en-US" spc="1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lang="en-US" spc="-2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lang="en-US" spc="10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lang="en-US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te</a:t>
            </a:r>
            <a:r>
              <a:rPr lang="en-US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lang="en-US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lang="en-US" spc="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lang="en-US" spc="1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en-US" spc="-1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lang="en-US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pc="1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en-US" spc="-2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pc="-1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lang="en-US" spc="-2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pc="5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lang="en-US" spc="-1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pc="5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lang="en-US" spc="-20" dirty="0">
                <a:solidFill>
                  <a:srgbClr val="008000"/>
                </a:solidFill>
                <a:latin typeface="Arial"/>
                <a:cs typeface="Arial"/>
              </a:rPr>
              <a:t>p</a:t>
            </a:r>
            <a:r>
              <a:rPr lang="en-US" spc="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pc="-20" dirty="0">
                <a:solidFill>
                  <a:srgbClr val="008000"/>
                </a:solidFill>
                <a:latin typeface="Arial"/>
                <a:cs typeface="Arial"/>
              </a:rPr>
              <a:t>obab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ly</a:t>
            </a:r>
            <a:r>
              <a:rPr lang="en-US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008000"/>
                </a:solidFill>
                <a:latin typeface="Arial"/>
                <a:cs typeface="Arial"/>
              </a:rPr>
              <a:t>4</a:t>
            </a:r>
            <a:r>
              <a:rPr lang="en-US" spc="-4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lang="en-US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lang="en-US" spc="-2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lang="en-US" spc="-2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lang="en-US" spc="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pc="-55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lang="en-US" dirty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9045">
              <a:lnSpc>
                <a:spcPct val="100000"/>
              </a:lnSpc>
            </a:pPr>
            <a:r>
              <a:rPr sz="4000" spc="-20" dirty="0"/>
              <a:t>Ar</a:t>
            </a:r>
            <a:r>
              <a:rPr sz="4000" spc="-75" dirty="0"/>
              <a:t>r</a:t>
            </a:r>
            <a:r>
              <a:rPr sz="4000" spc="-100" dirty="0"/>
              <a:t>a</a:t>
            </a:r>
            <a:r>
              <a:rPr sz="4000" spc="-20" dirty="0"/>
              <a:t>y</a:t>
            </a:r>
            <a:r>
              <a:rPr sz="4000" dirty="0"/>
              <a:t> </a:t>
            </a:r>
            <a:r>
              <a:rPr sz="4000" spc="-35" dirty="0"/>
              <a:t>O</a:t>
            </a:r>
            <a:r>
              <a:rPr sz="4000" spc="-55" dirty="0"/>
              <a:t>v</a:t>
            </a:r>
            <a:r>
              <a:rPr sz="4000" spc="-20" dirty="0"/>
              <a:t>erflo</a:t>
            </a:r>
            <a:r>
              <a:rPr sz="4000" spc="-75" dirty="0"/>
              <a:t>w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891" y="1682979"/>
            <a:ext cx="8074659" cy="153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hi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rt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</a:t>
            </a:r>
            <a:r>
              <a:rPr sz="3200" spc="25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spc="-90" dirty="0">
                <a:latin typeface="Calibri"/>
                <a:cs typeface="Calibri"/>
              </a:rPr>
              <a:t>/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80" dirty="0">
                <a:latin typeface="Calibri"/>
                <a:cs typeface="Calibri"/>
              </a:rPr>
              <a:t>r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rf</a:t>
            </a:r>
            <a:r>
              <a:rPr sz="3200" spc="-3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ie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791" y="3272434"/>
            <a:ext cx="7733030" cy="91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0" algn="r">
              <a:lnSpc>
                <a:spcPts val="3829"/>
              </a:lnSpc>
              <a:tabLst>
                <a:tab pos="960119" algn="l"/>
                <a:tab pos="2538730" algn="l"/>
                <a:tab pos="3682365" algn="l"/>
                <a:tab pos="4775200" algn="l"/>
                <a:tab pos="5685790" algn="l"/>
                <a:tab pos="6993890" algn="l"/>
              </a:tabLst>
            </a:pPr>
            <a:r>
              <a:rPr sz="3200" spc="-10" dirty="0">
                <a:latin typeface="Calibri"/>
                <a:cs typeface="Calibri"/>
              </a:rPr>
              <a:t>60</a:t>
            </a:r>
            <a:r>
              <a:rPr sz="3200" dirty="0">
                <a:latin typeface="Calibri"/>
                <a:cs typeface="Calibri"/>
              </a:rPr>
              <a:t>0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	</a:t>
            </a:r>
            <a:r>
              <a:rPr sz="3200" spc="-5" dirty="0">
                <a:latin typeface="Calibri"/>
                <a:cs typeface="Calibri"/>
              </a:rPr>
              <a:t>dis</a:t>
            </a:r>
            <a:r>
              <a:rPr sz="3200" spc="-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5" dirty="0">
                <a:latin typeface="Calibri"/>
                <a:cs typeface="Calibri"/>
              </a:rPr>
              <a:t>bu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’v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</a:p>
          <a:p>
            <a:pPr marR="5080" algn="r">
              <a:lnSpc>
                <a:spcPts val="3829"/>
              </a:lnSpc>
            </a:pPr>
            <a:r>
              <a:rPr sz="3200" spc="-10" dirty="0">
                <a:latin typeface="Calibri"/>
                <a:cs typeface="Calibri"/>
              </a:rPr>
              <a:t>500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791" y="3757320"/>
            <a:ext cx="1529080" cy="143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6901" y="3757320"/>
            <a:ext cx="509968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9255" algn="l"/>
                <a:tab pos="2386330" algn="l"/>
                <a:tab pos="2839085" algn="l"/>
                <a:tab pos="4746625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a	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mum	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396" y="5301772"/>
            <a:ext cx="3589654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Un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iour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0057" rIns="0" bIns="0" rtlCol="0">
            <a:spAutoFit/>
          </a:bodyPr>
          <a:lstStyle/>
          <a:p>
            <a:pPr marL="2684780" marR="5080" indent="-1107440">
              <a:lnSpc>
                <a:spcPct val="100000"/>
              </a:lnSpc>
            </a:pPr>
            <a:r>
              <a:rPr sz="5400" spc="-5" dirty="0">
                <a:solidFill>
                  <a:srgbClr val="FF0000"/>
                </a:solidFill>
              </a:rPr>
              <a:t>Dyna</a:t>
            </a:r>
            <a:r>
              <a:rPr sz="5400" spc="15" dirty="0">
                <a:solidFill>
                  <a:srgbClr val="FF0000"/>
                </a:solidFill>
              </a:rPr>
              <a:t>m</a:t>
            </a:r>
            <a:r>
              <a:rPr sz="5400" dirty="0">
                <a:solidFill>
                  <a:srgbClr val="FF0000"/>
                </a:solidFill>
              </a:rPr>
              <a:t>ic</a:t>
            </a:r>
            <a:r>
              <a:rPr sz="5400" spc="5" dirty="0">
                <a:solidFill>
                  <a:srgbClr val="FF0000"/>
                </a:solidFill>
              </a:rPr>
              <a:t> </a:t>
            </a:r>
            <a:r>
              <a:rPr sz="5400" spc="-45" dirty="0">
                <a:solidFill>
                  <a:srgbClr val="FF0000"/>
                </a:solidFill>
              </a:rPr>
              <a:t>m</a:t>
            </a:r>
            <a:r>
              <a:rPr sz="5400" spc="-20" dirty="0">
                <a:solidFill>
                  <a:srgbClr val="FF0000"/>
                </a:solidFill>
              </a:rPr>
              <a:t>e</a:t>
            </a:r>
            <a:r>
              <a:rPr sz="5400" dirty="0">
                <a:solidFill>
                  <a:srgbClr val="FF0000"/>
                </a:solidFill>
              </a:rPr>
              <a:t>mo</a:t>
            </a:r>
            <a:r>
              <a:rPr sz="5400" spc="25" dirty="0">
                <a:solidFill>
                  <a:srgbClr val="FF0000"/>
                </a:solidFill>
              </a:rPr>
              <a:t>r</a:t>
            </a:r>
            <a:r>
              <a:rPr sz="5400" spc="-25" dirty="0">
                <a:solidFill>
                  <a:srgbClr val="FF0000"/>
                </a:solidFill>
              </a:rPr>
              <a:t>y</a:t>
            </a:r>
            <a:r>
              <a:rPr sz="5400" spc="-15" dirty="0">
                <a:solidFill>
                  <a:srgbClr val="FF0000"/>
                </a:solidFill>
              </a:rPr>
              <a:t> </a:t>
            </a:r>
            <a:r>
              <a:rPr sz="5400" dirty="0">
                <a:solidFill>
                  <a:srgbClr val="FF0000"/>
                </a:solidFill>
              </a:rPr>
              <a:t>al</a:t>
            </a:r>
            <a:r>
              <a:rPr sz="5400" spc="-25" dirty="0">
                <a:solidFill>
                  <a:srgbClr val="FF0000"/>
                </a:solidFill>
              </a:rPr>
              <a:t>l</a:t>
            </a:r>
            <a:r>
              <a:rPr sz="5400" spc="-5" dirty="0">
                <a:solidFill>
                  <a:srgbClr val="FF0000"/>
                </a:solidFill>
              </a:rPr>
              <a:t>o</a:t>
            </a:r>
            <a:r>
              <a:rPr sz="5400" spc="-55" dirty="0">
                <a:solidFill>
                  <a:srgbClr val="FF0000"/>
                </a:solidFill>
              </a:rPr>
              <a:t>c</a:t>
            </a:r>
            <a:r>
              <a:rPr sz="5400" spc="-30" dirty="0">
                <a:solidFill>
                  <a:srgbClr val="FF0000"/>
                </a:solidFill>
              </a:rPr>
              <a:t>a</a:t>
            </a:r>
            <a:r>
              <a:rPr sz="5400" dirty="0">
                <a:solidFill>
                  <a:srgbClr val="FF0000"/>
                </a:solidFill>
              </a:rPr>
              <a:t>t</a:t>
            </a:r>
            <a:r>
              <a:rPr sz="5400" spc="-20" dirty="0">
                <a:solidFill>
                  <a:srgbClr val="FF0000"/>
                </a:solidFill>
              </a:rPr>
              <a:t>i</a:t>
            </a:r>
            <a:r>
              <a:rPr sz="5400" spc="-5" dirty="0">
                <a:solidFill>
                  <a:srgbClr val="FF0000"/>
                </a:solidFill>
              </a:rPr>
              <a:t>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363848" y="4060469"/>
            <a:ext cx="241808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481" y="6467881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564"/>
            <a:ext cx="9143999" cy="7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4672"/>
            <a:ext cx="9143999" cy="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1214"/>
            <a:ext cx="91440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1214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3970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35" dirty="0"/>
              <a:t>y</a:t>
            </a:r>
            <a:r>
              <a:rPr sz="4000" spc="-30" dirty="0"/>
              <a:t>n</a:t>
            </a:r>
            <a:r>
              <a:rPr sz="4000" spc="-35" dirty="0"/>
              <a:t>a</a:t>
            </a:r>
            <a:r>
              <a:rPr sz="4000" spc="-20" dirty="0"/>
              <a:t>mic</a:t>
            </a:r>
            <a:r>
              <a:rPr sz="4000" spc="25" dirty="0"/>
              <a:t> </a:t>
            </a:r>
            <a:r>
              <a:rPr sz="4000" spc="-30" dirty="0"/>
              <a:t>me</a:t>
            </a:r>
            <a:r>
              <a:rPr sz="4000" spc="-25" dirty="0"/>
              <a:t>m</a:t>
            </a:r>
            <a:r>
              <a:rPr sz="4000" spc="10" dirty="0"/>
              <a:t>o</a:t>
            </a:r>
            <a:r>
              <a:rPr sz="4000" spc="25" dirty="0"/>
              <a:t>r</a:t>
            </a:r>
            <a:r>
              <a:rPr sz="4000" spc="-20" dirty="0"/>
              <a:t>y</a:t>
            </a:r>
            <a:r>
              <a:rPr sz="4000" dirty="0"/>
              <a:t> </a:t>
            </a:r>
            <a:r>
              <a:rPr sz="4000" spc="-40" dirty="0"/>
              <a:t>a</a:t>
            </a:r>
            <a:r>
              <a:rPr sz="4000" spc="-15" dirty="0"/>
              <a:t>ll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10" dirty="0"/>
              <a:t>o</a:t>
            </a:r>
            <a:r>
              <a:rPr sz="4000" dirty="0"/>
              <a:t>n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498575"/>
            <a:ext cx="23495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3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ort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el</a:t>
            </a:r>
            <a:r>
              <a:rPr sz="3200" spc="-229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8350" y="1523136"/>
            <a:ext cx="392811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75410" algn="l"/>
                <a:tab pos="3378835" algn="l"/>
              </a:tabLst>
            </a:pP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5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ms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8481" y="1523136"/>
            <a:ext cx="95059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449" y="2012721"/>
            <a:ext cx="707644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dyn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244" y="2573630"/>
            <a:ext cx="18389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15" dirty="0">
                <a:latin typeface="Calibri"/>
                <a:cs typeface="Calibri"/>
              </a:rPr>
              <a:t>y</a:t>
            </a:r>
            <a:r>
              <a:rPr sz="3200" b="1" dirty="0">
                <a:latin typeface="Calibri"/>
                <a:cs typeface="Calibri"/>
              </a:rPr>
              <a:t>namic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8326" y="2598191"/>
            <a:ext cx="599948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95450" algn="l"/>
                <a:tab pos="3621404" algn="l"/>
                <a:tab pos="4133850" algn="l"/>
                <a:tab pos="4591050" algn="l"/>
                <a:tab pos="5515610" algn="l"/>
              </a:tabLst>
            </a:pPr>
            <a:r>
              <a:rPr sz="3200" b="1" spc="-15" dirty="0">
                <a:latin typeface="Calibri"/>
                <a:cs typeface="Calibri"/>
              </a:rPr>
              <a:t>m</a:t>
            </a:r>
            <a:r>
              <a:rPr sz="3200" b="1" spc="-5" dirty="0">
                <a:latin typeface="Calibri"/>
                <a:cs typeface="Calibri"/>
              </a:rPr>
              <a:t>emo</a:t>
            </a:r>
            <a:r>
              <a:rPr sz="3200" b="1" spc="10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y	allo</a:t>
            </a:r>
            <a:r>
              <a:rPr sz="3200" b="1" spc="-40" dirty="0">
                <a:latin typeface="Calibri"/>
                <a:cs typeface="Calibri"/>
              </a:rPr>
              <a:t>c</a:t>
            </a:r>
            <a:r>
              <a:rPr sz="3200" b="1" spc="-3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tion	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a	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9449" y="3087776"/>
            <a:ext cx="7728584" cy="91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20"/>
              </a:lnSpc>
              <a:tabLst>
                <a:tab pos="1508125" algn="l"/>
                <a:tab pos="3291840" algn="l"/>
                <a:tab pos="3850004" algn="l"/>
                <a:tab pos="5313680" algn="l"/>
                <a:tab pos="6914515" algn="l"/>
              </a:tabLst>
            </a:pPr>
            <a:r>
              <a:rPr sz="3200" dirty="0">
                <a:latin typeface="Calibri"/>
                <a:cs typeface="Calibri"/>
              </a:rPr>
              <a:t>ru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nin</a:t>
            </a:r>
            <a:r>
              <a:rPr sz="3200" dirty="0">
                <a:latin typeface="Calibri"/>
                <a:cs typeface="Calibri"/>
              </a:rPr>
              <a:t>g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ms	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qu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	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	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om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6294" y="225074"/>
            <a:ext cx="139890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Outl</a:t>
            </a:r>
            <a:r>
              <a:rPr sz="3600" spc="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316711"/>
            <a:ext cx="7561580" cy="263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20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++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10" dirty="0">
                <a:latin typeface="Times New Roman"/>
                <a:cs typeface="Times New Roman"/>
              </a:rPr>
              <a:t>l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spc="10" dirty="0">
                <a:latin typeface="Times New Roman"/>
                <a:cs typeface="Times New Roman"/>
              </a:rPr>
              <a:t>ca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10" dirty="0">
                <a:latin typeface="Times New Roman"/>
                <a:cs typeface="Times New Roman"/>
              </a:rPr>
              <a:t>i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</a:p>
          <a:p>
            <a:pPr marL="758190" lvl="1" indent="-28829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Arial"/>
              <a:buChar char="–"/>
              <a:tabLst>
                <a:tab pos="758825" algn="l"/>
              </a:tabLst>
            </a:pP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tic and Au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tic allo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  <a:p>
            <a:pPr marL="758190" lvl="1" indent="-28829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Font typeface="Arial"/>
              <a:buChar char="–"/>
              <a:tabLst>
                <a:tab pos="758825" algn="l"/>
              </a:tabLst>
            </a:pP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ue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Au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llo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0" dirty="0">
                <a:latin typeface="Times New Roman"/>
                <a:cs typeface="Times New Roman"/>
              </a:rPr>
              <a:t>D</a:t>
            </a:r>
            <a:r>
              <a:rPr sz="3200" spc="-90" dirty="0">
                <a:latin typeface="Times New Roman"/>
                <a:cs typeface="Times New Roman"/>
              </a:rPr>
              <a:t>y</a:t>
            </a:r>
            <a:r>
              <a:rPr sz="3200" spc="10" dirty="0">
                <a:latin typeface="Times New Roman"/>
                <a:cs typeface="Times New Roman"/>
              </a:rPr>
              <a:t>na</a:t>
            </a:r>
            <a:r>
              <a:rPr sz="3200" spc="-10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ic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10" dirty="0">
                <a:latin typeface="Times New Roman"/>
                <a:cs typeface="Times New Roman"/>
              </a:rPr>
              <a:t>l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spc="10" dirty="0">
                <a:latin typeface="Times New Roman"/>
                <a:cs typeface="Times New Roman"/>
              </a:rPr>
              <a:t>ca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10" dirty="0">
                <a:latin typeface="Times New Roman"/>
                <a:cs typeface="Times New Roman"/>
              </a:rPr>
              <a:t>i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0" dirty="0">
                <a:latin typeface="Times New Roman"/>
                <a:cs typeface="Times New Roman"/>
              </a:rPr>
              <a:t>D</a:t>
            </a:r>
            <a:r>
              <a:rPr sz="3200" spc="10" dirty="0">
                <a:latin typeface="Times New Roman"/>
                <a:cs typeface="Times New Roman"/>
              </a:rPr>
              <a:t>an</a:t>
            </a:r>
            <a:r>
              <a:rPr sz="3200" spc="-20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10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Po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2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2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6206" y="6467881"/>
            <a:ext cx="10223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564"/>
            <a:ext cx="9143999" cy="7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4672"/>
            <a:ext cx="9143999" cy="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1214"/>
            <a:ext cx="91440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1214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269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35" dirty="0"/>
              <a:t>y</a:t>
            </a:r>
            <a:r>
              <a:rPr sz="4000" spc="-30" dirty="0"/>
              <a:t>n</a:t>
            </a:r>
            <a:r>
              <a:rPr sz="4000" spc="-35" dirty="0"/>
              <a:t>a</a:t>
            </a:r>
            <a:r>
              <a:rPr sz="4000" spc="-20" dirty="0"/>
              <a:t>mic</a:t>
            </a:r>
            <a:r>
              <a:rPr sz="4000" spc="25" dirty="0"/>
              <a:t> </a:t>
            </a:r>
            <a:r>
              <a:rPr sz="4000" spc="-30" dirty="0"/>
              <a:t>Mem</a:t>
            </a:r>
            <a:r>
              <a:rPr sz="4000" spc="-5" dirty="0"/>
              <a:t>o</a:t>
            </a:r>
            <a:r>
              <a:rPr sz="4000" spc="25" dirty="0"/>
              <a:t>r</a:t>
            </a:r>
            <a:r>
              <a:rPr sz="4000" spc="-20" dirty="0"/>
              <a:t>y</a:t>
            </a:r>
            <a:r>
              <a:rPr sz="4000" dirty="0"/>
              <a:t> </a:t>
            </a:r>
            <a:r>
              <a:rPr sz="4000" spc="-45" dirty="0"/>
              <a:t>A</a:t>
            </a:r>
            <a:r>
              <a:rPr sz="4000" spc="-15" dirty="0"/>
              <a:t>ll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10" dirty="0"/>
              <a:t>o</a:t>
            </a:r>
            <a:r>
              <a:rPr sz="4000" dirty="0"/>
              <a:t>n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891" y="1682979"/>
            <a:ext cx="8074025" cy="38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Font typeface="Arial"/>
              <a:buChar char="•"/>
              <a:tabLst>
                <a:tab pos="355600" algn="l"/>
                <a:tab pos="1000125" algn="l"/>
                <a:tab pos="1567180" algn="l"/>
                <a:tab pos="2345055" algn="l"/>
                <a:tab pos="3369945" algn="l"/>
                <a:tab pos="4678045" algn="l"/>
                <a:tab pos="6114415" algn="l"/>
                <a:tab pos="6768465" algn="l"/>
                <a:tab pos="7340600" algn="l"/>
              </a:tabLst>
            </a:pP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	of	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'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4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tt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p	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 d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30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00B0F0"/>
                </a:solidFill>
                <a:latin typeface="Calibri"/>
                <a:cs typeface="Calibri"/>
              </a:rPr>
              <a:t>omp</a:t>
            </a:r>
            <a:r>
              <a:rPr sz="3200" spc="-10" dirty="0">
                <a:solidFill>
                  <a:srgbClr val="00B0F0"/>
                </a:solidFill>
                <a:latin typeface="Calibri"/>
                <a:cs typeface="Calibri"/>
              </a:rPr>
              <a:t>i</a:t>
            </a:r>
            <a:r>
              <a:rPr sz="3200" spc="-15" dirty="0">
                <a:solidFill>
                  <a:srgbClr val="00B0F0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00B0F0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me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9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'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B0F0"/>
                </a:solidFill>
                <a:latin typeface="Calibri"/>
                <a:cs typeface="Calibri"/>
              </a:rPr>
              <a:t>of</a:t>
            </a:r>
            <a:r>
              <a:rPr sz="3200" spc="-35" dirty="0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sz="32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B0F0"/>
                </a:solidFill>
                <a:latin typeface="Calibri"/>
                <a:cs typeface="Calibri"/>
              </a:rPr>
              <a:t>w</a:t>
            </a:r>
            <a:r>
              <a:rPr sz="3200" spc="5" dirty="0">
                <a:solidFill>
                  <a:srgbClr val="00B0F0"/>
                </a:solidFill>
                <a:latin typeface="Calibri"/>
                <a:cs typeface="Calibri"/>
              </a:rPr>
              <a:t>a</a:t>
            </a:r>
            <a:r>
              <a:rPr sz="3200" spc="-30" dirty="0">
                <a:solidFill>
                  <a:srgbClr val="00B0F0"/>
                </a:solidFill>
                <a:latin typeface="Calibri"/>
                <a:cs typeface="Calibri"/>
              </a:rPr>
              <a:t>st</a:t>
            </a:r>
            <a:r>
              <a:rPr sz="3200" spc="-50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00B0F0"/>
                </a:solidFill>
                <a:latin typeface="Calibri"/>
                <a:cs typeface="Calibri"/>
              </a:rPr>
              <a:t>ful</a:t>
            </a:r>
            <a:endParaRPr sz="32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marR="6350" indent="-342900">
              <a:lnSpc>
                <a:spcPct val="1004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981710" algn="l"/>
                <a:tab pos="2395855" algn="l"/>
                <a:tab pos="4056379" algn="l"/>
                <a:tab pos="4453890" algn="l"/>
                <a:tab pos="5245735" algn="l"/>
                <a:tab pos="6256020" algn="l"/>
                <a:tab pos="6782434" algn="l"/>
                <a:tab pos="7852409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rr</a:t>
            </a:r>
            <a:r>
              <a:rPr sz="3200" spc="25" dirty="0">
                <a:latin typeface="Calibri"/>
                <a:cs typeface="Calibri"/>
              </a:rPr>
              <a:t>y</a:t>
            </a:r>
            <a:r>
              <a:rPr sz="3200" spc="-15" dirty="0">
                <a:latin typeface="Calibri"/>
                <a:cs typeface="Calibri"/>
              </a:rPr>
              <a:t>[</a:t>
            </a:r>
            <a:r>
              <a:rPr sz="3200" spc="-10" dirty="0">
                <a:latin typeface="Calibri"/>
                <a:cs typeface="Calibri"/>
              </a:rPr>
              <a:t>2</a:t>
            </a:r>
            <a:r>
              <a:rPr sz="3200" spc="-15" dirty="0">
                <a:latin typeface="Calibri"/>
                <a:cs typeface="Calibri"/>
              </a:rPr>
              <a:t>]</a:t>
            </a:r>
            <a:r>
              <a:rPr sz="3200" dirty="0">
                <a:latin typeface="Calibri"/>
                <a:cs typeface="Calibri"/>
              </a:rPr>
              <a:t>;	</a:t>
            </a:r>
            <a:r>
              <a:rPr sz="3200" spc="-20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	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3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	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2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	3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mb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s?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rr</a:t>
            </a:r>
            <a:r>
              <a:rPr sz="3200" spc="-10" dirty="0">
                <a:latin typeface="Calibri"/>
                <a:cs typeface="Calibri"/>
              </a:rPr>
              <a:t>y[</a:t>
            </a:r>
            <a:r>
              <a:rPr sz="3200" spc="-5" dirty="0">
                <a:latin typeface="Calibri"/>
                <a:cs typeface="Calibri"/>
              </a:rPr>
              <a:t>5</a:t>
            </a:r>
            <a:r>
              <a:rPr sz="3200" spc="-15" dirty="0">
                <a:latin typeface="Calibri"/>
                <a:cs typeface="Calibri"/>
              </a:rPr>
              <a:t>]</a:t>
            </a:r>
            <a:r>
              <a:rPr sz="3200" spc="-10" dirty="0">
                <a:latin typeface="Calibri"/>
                <a:cs typeface="Calibri"/>
              </a:rPr>
              <a:t>;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 2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nu</a:t>
            </a:r>
            <a:r>
              <a:rPr sz="3200" dirty="0">
                <a:latin typeface="Calibri"/>
                <a:cs typeface="Calibri"/>
              </a:rPr>
              <a:t>mbe</a:t>
            </a:r>
            <a:r>
              <a:rPr sz="3200" spc="-8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3970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35" dirty="0"/>
              <a:t>y</a:t>
            </a:r>
            <a:r>
              <a:rPr sz="4000" spc="-30" dirty="0"/>
              <a:t>n</a:t>
            </a:r>
            <a:r>
              <a:rPr sz="4000" spc="-35" dirty="0"/>
              <a:t>a</a:t>
            </a:r>
            <a:r>
              <a:rPr sz="4000" spc="-20" dirty="0"/>
              <a:t>mic</a:t>
            </a:r>
            <a:r>
              <a:rPr sz="4000" spc="25" dirty="0"/>
              <a:t> </a:t>
            </a:r>
            <a:r>
              <a:rPr sz="4000" spc="-30" dirty="0"/>
              <a:t>me</a:t>
            </a:r>
            <a:r>
              <a:rPr sz="4000" spc="-25" dirty="0"/>
              <a:t>m</a:t>
            </a:r>
            <a:r>
              <a:rPr sz="4000" spc="10" dirty="0"/>
              <a:t>o</a:t>
            </a:r>
            <a:r>
              <a:rPr sz="4000" spc="25" dirty="0"/>
              <a:t>r</a:t>
            </a:r>
            <a:r>
              <a:rPr sz="4000" spc="-20" dirty="0"/>
              <a:t>y</a:t>
            </a:r>
            <a:r>
              <a:rPr sz="4000" dirty="0"/>
              <a:t> </a:t>
            </a:r>
            <a:r>
              <a:rPr sz="4000" spc="-40" dirty="0"/>
              <a:t>a</a:t>
            </a:r>
            <a:r>
              <a:rPr sz="4000" spc="-15" dirty="0"/>
              <a:t>ll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10" dirty="0"/>
              <a:t>o</a:t>
            </a:r>
            <a:r>
              <a:rPr sz="4000" dirty="0"/>
              <a:t>n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498575"/>
            <a:ext cx="1031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0997" y="1535836"/>
            <a:ext cx="67329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41170" algn="l"/>
                <a:tab pos="2871470" algn="l"/>
                <a:tab pos="3776979" algn="l"/>
                <a:tab pos="5026025" algn="l"/>
                <a:tab pos="6165215" algn="l"/>
              </a:tabLst>
            </a:pP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m</a:t>
            </a:r>
            <a:r>
              <a:rPr sz="3200" spc="-15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mory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	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6244" y="2012721"/>
            <a:ext cx="8083550" cy="3057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240" algn="just">
              <a:lnSpc>
                <a:spcPct val="100099"/>
              </a:lnSpc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og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95" dirty="0">
                <a:latin typeface="Calibri"/>
                <a:cs typeface="Calibri"/>
              </a:rPr>
              <a:t>’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29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k </a:t>
            </a:r>
            <a:r>
              <a:rPr sz="3200" spc="-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 </a:t>
            </a:r>
            <a:r>
              <a:rPr sz="3200" spc="-3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-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26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2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it i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B0F0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00B0F0"/>
                </a:solidFill>
                <a:latin typeface="Calibri"/>
                <a:cs typeface="Calibri"/>
              </a:rPr>
              <a:t>ll</a:t>
            </a:r>
            <a:r>
              <a:rPr sz="3200" spc="-5" dirty="0">
                <a:solidFill>
                  <a:srgbClr val="00B0F0"/>
                </a:solidFill>
                <a:latin typeface="Calibri"/>
                <a:cs typeface="Calibri"/>
              </a:rPr>
              <a:t>o</a:t>
            </a:r>
            <a:r>
              <a:rPr sz="3200" spc="-25" dirty="0">
                <a:solidFill>
                  <a:srgbClr val="00B0F0"/>
                </a:solidFill>
                <a:latin typeface="Calibri"/>
                <a:cs typeface="Calibri"/>
              </a:rPr>
              <a:t>ca</a:t>
            </a:r>
            <a:r>
              <a:rPr sz="3200" spc="-30" dirty="0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d  </a:t>
            </a:r>
            <a:r>
              <a:rPr sz="3200" spc="7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B0F0"/>
                </a:solidFill>
                <a:latin typeface="Calibri"/>
                <a:cs typeface="Calibri"/>
              </a:rPr>
              <a:t>f</a:t>
            </a:r>
            <a:r>
              <a:rPr sz="3200" spc="-45" dirty="0">
                <a:solidFill>
                  <a:srgbClr val="00B0F0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00B0F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00B0F0"/>
                </a:solidFill>
                <a:latin typeface="Calibri"/>
                <a:cs typeface="Calibri"/>
              </a:rPr>
              <a:t>m  </a:t>
            </a:r>
            <a:r>
              <a:rPr sz="3200" spc="6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</a:t>
            </a:r>
            <a:r>
              <a:rPr sz="3200" spc="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  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  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l  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 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 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B0F0"/>
                </a:solidFill>
                <a:latin typeface="Calibri"/>
                <a:cs typeface="Calibri"/>
              </a:rPr>
              <a:t>h</a:t>
            </a:r>
            <a:r>
              <a:rPr sz="3200" b="1" spc="5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00B0F0"/>
                </a:solidFill>
                <a:latin typeface="Calibri"/>
                <a:cs typeface="Calibri"/>
              </a:rPr>
              <a:t>a</a:t>
            </a:r>
            <a:r>
              <a:rPr sz="3200" b="1" spc="15" dirty="0">
                <a:solidFill>
                  <a:srgbClr val="00B0F0"/>
                </a:solidFill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  <a:tab pos="1151255" algn="l"/>
                <a:tab pos="2775585" algn="l"/>
                <a:tab pos="4765040" algn="l"/>
                <a:tab pos="5624830" algn="l"/>
                <a:tab pos="6764020" algn="l"/>
                <a:tab pos="7651750" algn="l"/>
              </a:tabLst>
            </a:pPr>
            <a:r>
              <a:rPr sz="3200" dirty="0">
                <a:latin typeface="Calibri"/>
                <a:cs typeface="Calibri"/>
              </a:rPr>
              <a:t>On	modern	ma</a:t>
            </a:r>
            <a:r>
              <a:rPr sz="3200" spc="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hin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hea</a:t>
            </a:r>
            <a:r>
              <a:rPr sz="3200" dirty="0">
                <a:latin typeface="Calibri"/>
                <a:cs typeface="Calibri"/>
              </a:rPr>
              <a:t>p	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5" dirty="0">
                <a:latin typeface="Calibri"/>
                <a:cs typeface="Calibri"/>
              </a:rPr>
              <a:t>be</a:t>
            </a:r>
            <a:endParaRPr sz="32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15"/>
              </a:spcBef>
            </a:pPr>
            <a:r>
              <a:rPr sz="3200" dirty="0">
                <a:solidFill>
                  <a:srgbClr val="00B050"/>
                </a:solidFill>
                <a:latin typeface="Calibri"/>
                <a:cs typeface="Calibri"/>
              </a:rPr>
              <a:t>g</a:t>
            </a:r>
            <a:r>
              <a:rPr sz="3200" spc="-15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3200" spc="-70" dirty="0">
                <a:solidFill>
                  <a:srgbClr val="00B050"/>
                </a:solidFill>
                <a:latin typeface="Calibri"/>
                <a:cs typeface="Calibri"/>
              </a:rPr>
              <a:t>g</a:t>
            </a:r>
            <a:r>
              <a:rPr sz="3200" spc="5" dirty="0">
                <a:solidFill>
                  <a:srgbClr val="00B050"/>
                </a:solidFill>
                <a:latin typeface="Calibri"/>
                <a:cs typeface="Calibri"/>
              </a:rPr>
              <a:t>ab</a:t>
            </a:r>
            <a:r>
              <a:rPr sz="3200" spc="-15" dirty="0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sz="3200" spc="-30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494" y="2550464"/>
            <a:ext cx="479298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>
                <a:solidFill>
                  <a:srgbClr val="FF0000"/>
                </a:solidFill>
                <a:latin typeface="Calibri"/>
                <a:cs typeface="Calibri"/>
              </a:rPr>
              <a:t>Hea</a:t>
            </a:r>
            <a:r>
              <a:rPr sz="60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6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6000" spc="-5" dirty="0">
                <a:solidFill>
                  <a:srgbClr val="FF0000"/>
                </a:solidFill>
                <a:latin typeface="Calibri"/>
                <a:cs typeface="Calibri"/>
              </a:rPr>
              <a:t> S</a:t>
            </a:r>
            <a:r>
              <a:rPr sz="6000" spc="-7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dirty="0">
                <a:solidFill>
                  <a:srgbClr val="FF0000"/>
                </a:solidFill>
                <a:latin typeface="Calibri"/>
                <a:cs typeface="Calibri"/>
              </a:rPr>
              <a:t>ack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3848" y="4060469"/>
            <a:ext cx="241617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481" y="6467881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564"/>
            <a:ext cx="9143999" cy="7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4672"/>
            <a:ext cx="9143999" cy="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1214"/>
            <a:ext cx="91440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1214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2390">
              <a:lnSpc>
                <a:spcPct val="100000"/>
              </a:lnSpc>
            </a:pPr>
            <a:r>
              <a:rPr spc="-30" dirty="0"/>
              <a:t>Hea</a:t>
            </a:r>
            <a:r>
              <a:rPr spc="-25" dirty="0"/>
              <a:t>p</a:t>
            </a:r>
            <a:r>
              <a:rPr dirty="0"/>
              <a:t> </a:t>
            </a:r>
            <a:r>
              <a:rPr spc="-10" dirty="0"/>
              <a:t>s</a:t>
            </a:r>
            <a:r>
              <a:rPr spc="-25" dirty="0"/>
              <a:t>eg</a:t>
            </a:r>
            <a:r>
              <a:rPr spc="-70" dirty="0"/>
              <a:t>m</a:t>
            </a:r>
            <a:r>
              <a:rPr spc="-25" dirty="0"/>
              <a:t>e</a:t>
            </a:r>
            <a:r>
              <a:rPr spc="-55" dirty="0"/>
              <a:t>n</a:t>
            </a:r>
            <a:r>
              <a:rPr spc="-1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50975"/>
            <a:ext cx="8080375" cy="413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85" indent="-342900" algn="just">
              <a:lnSpc>
                <a:spcPts val="346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hea</a:t>
            </a:r>
            <a:r>
              <a:rPr sz="3200" dirty="0">
                <a:latin typeface="Calibri"/>
                <a:cs typeface="Calibri"/>
              </a:rPr>
              <a:t>p 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segm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k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”)  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spc="-130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ee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k  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 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  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 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 dyn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7620" indent="-342900" algn="just">
              <a:lnSpc>
                <a:spcPts val="3460"/>
              </a:lnSpc>
              <a:spcBef>
                <a:spcPts val="75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50" dirty="0">
                <a:latin typeface="Calibri"/>
                <a:cs typeface="Calibri"/>
              </a:rPr>
              <a:t>+</a:t>
            </a:r>
            <a:r>
              <a:rPr sz="3200" spc="-1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to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</a:t>
            </a:r>
            <a:r>
              <a:rPr sz="3200" spc="-23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3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4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3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9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li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90" dirty="0">
                <a:latin typeface="Calibri"/>
                <a:cs typeface="Calibri"/>
              </a:rPr>
              <a:t>’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hea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segm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75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4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hea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ou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po</a:t>
            </a:r>
            <a:r>
              <a:rPr sz="3200" b="1" spc="45" dirty="0">
                <a:latin typeface="Calibri"/>
                <a:cs typeface="Calibri"/>
              </a:rPr>
              <a:t>i</a:t>
            </a:r>
            <a:r>
              <a:rPr sz="3200" b="1" spc="-30" dirty="0">
                <a:latin typeface="Calibri"/>
                <a:cs typeface="Calibri"/>
              </a:rPr>
              <a:t>n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r </a:t>
            </a:r>
            <a:r>
              <a:rPr sz="3200" b="1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w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rns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2535">
              <a:lnSpc>
                <a:spcPct val="100000"/>
              </a:lnSpc>
            </a:pPr>
            <a:r>
              <a:rPr spc="-30" dirty="0"/>
              <a:t>S</a:t>
            </a:r>
            <a:r>
              <a:rPr spc="-50" dirty="0"/>
              <a:t>t</a:t>
            </a:r>
            <a:r>
              <a:rPr spc="-45" dirty="0"/>
              <a:t>a</a:t>
            </a:r>
            <a:r>
              <a:rPr spc="-20" dirty="0"/>
              <a:t>ck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spc="30" dirty="0"/>
              <a:t> </a:t>
            </a:r>
            <a:r>
              <a:rPr spc="-30" dirty="0"/>
              <a:t>Heap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50344"/>
            <a:ext cx="8079740" cy="429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85" indent="-342900" algn="just">
              <a:lnSpc>
                <a:spcPts val="3240"/>
              </a:lnSpc>
              <a:buClr>
                <a:srgbClr val="FF0000"/>
              </a:buClr>
              <a:buFont typeface="Arial"/>
              <a:buChar char="•"/>
              <a:tabLst>
                <a:tab pos="356235" algn="l"/>
              </a:tabLst>
            </a:pPr>
            <a:r>
              <a:rPr sz="3000" b="1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="1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ack</a:t>
            </a:r>
            <a:r>
              <a:rPr sz="3000" b="1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: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is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c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-40" dirty="0">
                <a:latin typeface="Calibri"/>
                <a:cs typeface="Calibri"/>
              </a:rPr>
              <a:t>m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145" dirty="0">
                <a:latin typeface="Calibri"/>
                <a:cs typeface="Calibri"/>
              </a:rPr>
              <a:t> </a:t>
            </a:r>
            <a:r>
              <a:rPr sz="3000" spc="-95" dirty="0">
                <a:latin typeface="Calibri"/>
                <a:cs typeface="Calibri"/>
              </a:rPr>
              <a:t>f</a:t>
            </a:r>
            <a:r>
              <a:rPr sz="3000" spc="20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1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m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m</a:t>
            </a:r>
            <a:r>
              <a:rPr sz="3000" spc="20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ry</a:t>
            </a:r>
            <a:r>
              <a:rPr sz="3000" spc="17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20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spc="30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w</a:t>
            </a:r>
            <a:r>
              <a:rPr sz="3000" spc="-10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ich</a:t>
            </a:r>
            <a:r>
              <a:rPr sz="3000" spc="30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om</a:t>
            </a:r>
            <a:r>
              <a:rPr sz="3000" spc="-5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tic</a:t>
            </a:r>
            <a:r>
              <a:rPr sz="3000" spc="300" dirty="0">
                <a:latin typeface="Calibri"/>
                <a:cs typeface="Calibri"/>
              </a:rPr>
              <a:t> </a:t>
            </a:r>
            <a:r>
              <a:rPr sz="3000" spc="-75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ari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bl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spc="32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(a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spc="3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of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spc="30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un</a:t>
            </a:r>
            <a:r>
              <a:rPr sz="3000" spc="-15" dirty="0">
                <a:latin typeface="Calibri"/>
                <a:cs typeface="Calibri"/>
              </a:rPr>
              <a:t>ction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2950" spc="25" dirty="0">
                <a:latin typeface="Calibri"/>
                <a:cs typeface="Calibri"/>
              </a:rPr>
              <a:t>p</a:t>
            </a:r>
            <a:r>
              <a:rPr sz="2950" spc="10" dirty="0">
                <a:latin typeface="Calibri"/>
                <a:cs typeface="Calibri"/>
              </a:rPr>
              <a:t>a</a:t>
            </a:r>
            <a:r>
              <a:rPr sz="2950" spc="-55" dirty="0">
                <a:latin typeface="Calibri"/>
                <a:cs typeface="Calibri"/>
              </a:rPr>
              <a:t>r</a:t>
            </a:r>
            <a:r>
              <a:rPr sz="2950" spc="15" dirty="0">
                <a:latin typeface="Calibri"/>
                <a:cs typeface="Calibri"/>
              </a:rPr>
              <a:t>am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-25" dirty="0">
                <a:latin typeface="Calibri"/>
                <a:cs typeface="Calibri"/>
              </a:rPr>
              <a:t>t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-25" dirty="0">
                <a:latin typeface="Calibri"/>
                <a:cs typeface="Calibri"/>
              </a:rPr>
              <a:t>r</a:t>
            </a:r>
            <a:r>
              <a:rPr sz="2950" spc="-10" dirty="0">
                <a:latin typeface="Calibri"/>
                <a:cs typeface="Calibri"/>
              </a:rPr>
              <a:t>s</a:t>
            </a:r>
            <a:r>
              <a:rPr sz="2950" spc="5" dirty="0">
                <a:latin typeface="Calibri"/>
                <a:cs typeface="Calibri"/>
              </a:rPr>
              <a:t>)</a:t>
            </a:r>
            <a:r>
              <a:rPr sz="2950" spc="55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a</a:t>
            </a:r>
            <a:r>
              <a:rPr sz="2950" spc="-20" dirty="0">
                <a:latin typeface="Calibri"/>
                <a:cs typeface="Calibri"/>
              </a:rPr>
              <a:t>r</a:t>
            </a:r>
            <a:r>
              <a:rPr sz="2950" spc="10" dirty="0">
                <a:latin typeface="Calibri"/>
                <a:cs typeface="Calibri"/>
              </a:rPr>
              <a:t>e</a:t>
            </a:r>
            <a:r>
              <a:rPr sz="2950" spc="5" dirty="0">
                <a:latin typeface="Calibri"/>
                <a:cs typeface="Calibri"/>
              </a:rPr>
              <a:t> all</a:t>
            </a:r>
            <a:r>
              <a:rPr sz="2950" spc="25" dirty="0">
                <a:latin typeface="Calibri"/>
                <a:cs typeface="Calibri"/>
              </a:rPr>
              <a:t>o</a:t>
            </a:r>
            <a:r>
              <a:rPr sz="2950" spc="-30" dirty="0">
                <a:latin typeface="Calibri"/>
                <a:cs typeface="Calibri"/>
              </a:rPr>
              <a:t>c</a:t>
            </a:r>
            <a:r>
              <a:rPr sz="2950" spc="-20" dirty="0">
                <a:latin typeface="Calibri"/>
                <a:cs typeface="Calibri"/>
              </a:rPr>
              <a:t>a</a:t>
            </a:r>
            <a:r>
              <a:rPr sz="2950" spc="-25" dirty="0">
                <a:latin typeface="Calibri"/>
                <a:cs typeface="Calibri"/>
              </a:rPr>
              <a:t>t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15" dirty="0">
                <a:latin typeface="Calibri"/>
                <a:cs typeface="Calibri"/>
              </a:rPr>
              <a:t>d</a:t>
            </a:r>
            <a:endParaRPr sz="2950">
              <a:latin typeface="Calibri"/>
              <a:cs typeface="Calibri"/>
            </a:endParaRPr>
          </a:p>
          <a:p>
            <a:pPr marL="355600" marR="6350" indent="-342900" algn="just">
              <a:lnSpc>
                <a:spcPts val="3240"/>
              </a:lnSpc>
              <a:spcBef>
                <a:spcPts val="720"/>
              </a:spcBef>
              <a:buClr>
                <a:srgbClr val="FF0000"/>
              </a:buClr>
              <a:buSzPct val="101694"/>
              <a:buFont typeface="Arial"/>
              <a:buChar char="•"/>
              <a:tabLst>
                <a:tab pos="356235" algn="l"/>
              </a:tabLst>
            </a:pPr>
            <a:r>
              <a:rPr sz="2950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950" b="1" spc="10" dirty="0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sz="2950" b="1" spc="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950" spc="5" dirty="0">
                <a:latin typeface="Calibri"/>
                <a:cs typeface="Calibri"/>
              </a:rPr>
              <a:t>:</a:t>
            </a:r>
            <a:r>
              <a:rPr sz="2950" spc="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</a:t>
            </a:r>
            <a:r>
              <a:rPr sz="2950" spc="10" dirty="0">
                <a:latin typeface="Calibri"/>
                <a:cs typeface="Calibri"/>
              </a:rPr>
              <a:t>s</a:t>
            </a:r>
            <a:r>
              <a:rPr sz="2950" spc="35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a</a:t>
            </a:r>
            <a:r>
              <a:rPr sz="2950" spc="95" dirty="0">
                <a:latin typeface="Calibri"/>
                <a:cs typeface="Calibri"/>
              </a:rPr>
              <a:t> </a:t>
            </a:r>
            <a:r>
              <a:rPr sz="2950" spc="-30" dirty="0">
                <a:latin typeface="Calibri"/>
                <a:cs typeface="Calibri"/>
              </a:rPr>
              <a:t>c</a:t>
            </a:r>
            <a:r>
              <a:rPr sz="2950" spc="50" dirty="0">
                <a:latin typeface="Calibri"/>
                <a:cs typeface="Calibri"/>
              </a:rPr>
              <a:t>o</a:t>
            </a:r>
            <a:r>
              <a:rPr sz="2950" spc="5" dirty="0">
                <a:latin typeface="Calibri"/>
                <a:cs typeface="Calibri"/>
              </a:rPr>
              <a:t>mm</a:t>
            </a:r>
            <a:r>
              <a:rPr sz="2950" spc="20" dirty="0">
                <a:latin typeface="Calibri"/>
                <a:cs typeface="Calibri"/>
              </a:rPr>
              <a:t>o</a:t>
            </a:r>
            <a:r>
              <a:rPr sz="2950" spc="15" dirty="0">
                <a:latin typeface="Calibri"/>
                <a:cs typeface="Calibri"/>
              </a:rPr>
              <a:t>n</a:t>
            </a:r>
            <a:r>
              <a:rPr sz="2950" spc="80" dirty="0">
                <a:latin typeface="Calibri"/>
                <a:cs typeface="Calibri"/>
              </a:rPr>
              <a:t> </a:t>
            </a:r>
            <a:r>
              <a:rPr sz="2950" spc="25" dirty="0">
                <a:latin typeface="Calibri"/>
                <a:cs typeface="Calibri"/>
              </a:rPr>
              <a:t>n</a:t>
            </a:r>
            <a:r>
              <a:rPr sz="2950" spc="5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m</a:t>
            </a:r>
            <a:r>
              <a:rPr sz="2950" spc="10" dirty="0">
                <a:latin typeface="Calibri"/>
                <a:cs typeface="Calibri"/>
              </a:rPr>
              <a:t>e</a:t>
            </a:r>
            <a:r>
              <a:rPr sz="2950" spc="85" dirty="0">
                <a:latin typeface="Calibri"/>
                <a:cs typeface="Calibri"/>
              </a:rPr>
              <a:t> </a:t>
            </a:r>
            <a:r>
              <a:rPr sz="2950" spc="-80" dirty="0">
                <a:latin typeface="Calibri"/>
                <a:cs typeface="Calibri"/>
              </a:rPr>
              <a:t>f</a:t>
            </a:r>
            <a:r>
              <a:rPr sz="2950" spc="20" dirty="0">
                <a:latin typeface="Calibri"/>
                <a:cs typeface="Calibri"/>
              </a:rPr>
              <a:t>o</a:t>
            </a:r>
            <a:r>
              <a:rPr sz="2950" spc="10" dirty="0">
                <a:latin typeface="Calibri"/>
                <a:cs typeface="Calibri"/>
              </a:rPr>
              <a:t>r</a:t>
            </a:r>
            <a:r>
              <a:rPr sz="2950" spc="9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t</a:t>
            </a:r>
            <a:r>
              <a:rPr sz="2950" spc="25" dirty="0">
                <a:latin typeface="Calibri"/>
                <a:cs typeface="Calibri"/>
              </a:rPr>
              <a:t>h</a:t>
            </a:r>
            <a:r>
              <a:rPr sz="2950" spc="10" dirty="0">
                <a:latin typeface="Calibri"/>
                <a:cs typeface="Calibri"/>
              </a:rPr>
              <a:t>e</a:t>
            </a:r>
            <a:r>
              <a:rPr sz="2950" spc="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"</a:t>
            </a:r>
            <a:r>
              <a:rPr sz="2950" spc="-10" dirty="0">
                <a:latin typeface="Calibri"/>
                <a:cs typeface="Calibri"/>
              </a:rPr>
              <a:t>f</a:t>
            </a:r>
            <a:r>
              <a:rPr sz="2950" spc="-25" dirty="0">
                <a:latin typeface="Calibri"/>
                <a:cs typeface="Calibri"/>
              </a:rPr>
              <a:t>r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10" dirty="0">
                <a:latin typeface="Calibri"/>
                <a:cs typeface="Calibri"/>
              </a:rPr>
              <a:t>e</a:t>
            </a:r>
            <a:r>
              <a:rPr sz="2950" spc="80" dirty="0">
                <a:latin typeface="Calibri"/>
                <a:cs typeface="Calibri"/>
              </a:rPr>
              <a:t> </a:t>
            </a:r>
            <a:r>
              <a:rPr sz="2950" spc="-45" dirty="0">
                <a:latin typeface="Calibri"/>
                <a:cs typeface="Calibri"/>
              </a:rPr>
              <a:t>s</a:t>
            </a:r>
            <a:r>
              <a:rPr sz="2950" spc="-25" dirty="0">
                <a:latin typeface="Calibri"/>
                <a:cs typeface="Calibri"/>
              </a:rPr>
              <a:t>t</a:t>
            </a:r>
            <a:r>
              <a:rPr sz="2950" spc="20" dirty="0">
                <a:latin typeface="Calibri"/>
                <a:cs typeface="Calibri"/>
              </a:rPr>
              <a:t>o</a:t>
            </a:r>
            <a:r>
              <a:rPr sz="2950" spc="10" dirty="0">
                <a:latin typeface="Calibri"/>
                <a:cs typeface="Calibri"/>
              </a:rPr>
              <a:t>r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dirty="0">
                <a:latin typeface="Calibri"/>
                <a:cs typeface="Calibri"/>
              </a:rPr>
              <a:t>"</a:t>
            </a:r>
            <a:r>
              <a:rPr sz="2950" spc="5" dirty="0">
                <a:latin typeface="Calibri"/>
                <a:cs typeface="Calibri"/>
              </a:rPr>
              <a:t>,</a:t>
            </a:r>
            <a:r>
              <a:rPr sz="2950" spc="7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t</a:t>
            </a:r>
            <a:r>
              <a:rPr sz="2950" spc="25" dirty="0">
                <a:latin typeface="Calibri"/>
                <a:cs typeface="Calibri"/>
              </a:rPr>
              <a:t>h</a:t>
            </a:r>
            <a:r>
              <a:rPr sz="2950" spc="10" dirty="0">
                <a:latin typeface="Calibri"/>
                <a:cs typeface="Calibri"/>
              </a:rPr>
              <a:t>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m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m</a:t>
            </a:r>
            <a:r>
              <a:rPr sz="3000" spc="-20" dirty="0">
                <a:latin typeface="Calibri"/>
                <a:cs typeface="Calibri"/>
              </a:rPr>
              <a:t>or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  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spc="-15" dirty="0">
                <a:latin typeface="Calibri"/>
                <a:cs typeface="Calibri"/>
              </a:rPr>
              <a:t>ace</a:t>
            </a:r>
            <a:r>
              <a:rPr sz="3000" dirty="0">
                <a:latin typeface="Calibri"/>
                <a:cs typeface="Calibri"/>
              </a:rPr>
              <a:t>   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w</a:t>
            </a:r>
            <a:r>
              <a:rPr sz="3000" spc="-10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re</a:t>
            </a:r>
            <a:r>
              <a:rPr sz="3000" dirty="0">
                <a:latin typeface="Calibri"/>
                <a:cs typeface="Calibri"/>
              </a:rPr>
              <a:t>   </a:t>
            </a:r>
            <a:r>
              <a:rPr sz="3000" spc="-1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y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spc="-20" dirty="0">
                <a:latin typeface="Calibri"/>
                <a:cs typeface="Calibri"/>
              </a:rPr>
              <a:t>ami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   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spc="-20" dirty="0">
                <a:latin typeface="Calibri"/>
                <a:cs typeface="Calibri"/>
              </a:rPr>
              <a:t>je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ts</a:t>
            </a:r>
            <a:r>
              <a:rPr sz="3000" dirty="0">
                <a:latin typeface="Calibri"/>
                <a:cs typeface="Calibri"/>
              </a:rPr>
              <a:t>   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all</a:t>
            </a:r>
            <a:r>
              <a:rPr sz="2950" spc="25" dirty="0">
                <a:latin typeface="Calibri"/>
                <a:cs typeface="Calibri"/>
              </a:rPr>
              <a:t>o</a:t>
            </a:r>
            <a:r>
              <a:rPr sz="2950" spc="-30" dirty="0">
                <a:latin typeface="Calibri"/>
                <a:cs typeface="Calibri"/>
              </a:rPr>
              <a:t>c</a:t>
            </a:r>
            <a:r>
              <a:rPr sz="2950" spc="-20" dirty="0">
                <a:latin typeface="Calibri"/>
                <a:cs typeface="Calibri"/>
              </a:rPr>
              <a:t>a</a:t>
            </a:r>
            <a:r>
              <a:rPr sz="2950" spc="-25" dirty="0">
                <a:latin typeface="Calibri"/>
                <a:cs typeface="Calibri"/>
              </a:rPr>
              <a:t>t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15" dirty="0">
                <a:latin typeface="Calibri"/>
                <a:cs typeface="Calibri"/>
              </a:rPr>
              <a:t>d</a:t>
            </a:r>
            <a:endParaRPr sz="295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720"/>
              </a:spcBef>
              <a:buClr>
                <a:srgbClr val="FF0000"/>
              </a:buClr>
              <a:buFont typeface="Arial"/>
              <a:buChar char="•"/>
              <a:tabLst>
                <a:tab pos="356235" algn="l"/>
              </a:tabLst>
            </a:pP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spc="-20" dirty="0">
                <a:latin typeface="Calibri"/>
                <a:cs typeface="Calibri"/>
              </a:rPr>
              <a:t>je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ap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s</a:t>
            </a:r>
            <a:r>
              <a:rPr sz="3000" spc="-60" dirty="0">
                <a:latin typeface="Calibri"/>
                <a:cs typeface="Calibri"/>
              </a:rPr>
              <a:t>c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nd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45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it </a:t>
            </a:r>
            <a:r>
              <a:rPr sz="2950" spc="25" dirty="0">
                <a:latin typeface="Calibri"/>
                <a:cs typeface="Calibri"/>
              </a:rPr>
              <a:t>d</a:t>
            </a:r>
            <a:r>
              <a:rPr sz="2950" spc="5" dirty="0">
                <a:latin typeface="Calibri"/>
                <a:cs typeface="Calibri"/>
              </a:rPr>
              <a:t>i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10" dirty="0">
                <a:latin typeface="Calibri"/>
                <a:cs typeface="Calibri"/>
              </a:rPr>
              <a:t>s</a:t>
            </a:r>
            <a:r>
              <a:rPr sz="2950" spc="14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w</a:t>
            </a:r>
            <a:r>
              <a:rPr sz="2950" spc="55" dirty="0">
                <a:latin typeface="Calibri"/>
                <a:cs typeface="Calibri"/>
              </a:rPr>
              <a:t>h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15" dirty="0">
                <a:latin typeface="Calibri"/>
                <a:cs typeface="Calibri"/>
              </a:rPr>
              <a:t>n</a:t>
            </a:r>
            <a:r>
              <a:rPr sz="2950" spc="18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y</a:t>
            </a:r>
            <a:r>
              <a:rPr sz="2950" spc="20" dirty="0">
                <a:latin typeface="Calibri"/>
                <a:cs typeface="Calibri"/>
              </a:rPr>
              <a:t>o</a:t>
            </a:r>
            <a:r>
              <a:rPr sz="2950" spc="15" dirty="0">
                <a:latin typeface="Calibri"/>
                <a:cs typeface="Calibri"/>
              </a:rPr>
              <a:t>u</a:t>
            </a:r>
            <a:r>
              <a:rPr sz="2950" spc="180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t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5" dirty="0">
                <a:latin typeface="Calibri"/>
                <a:cs typeface="Calibri"/>
              </a:rPr>
              <a:t>ll</a:t>
            </a:r>
            <a:r>
              <a:rPr sz="2950" spc="16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</a:t>
            </a:r>
            <a:r>
              <a:rPr sz="2950" spc="5" dirty="0">
                <a:latin typeface="Calibri"/>
                <a:cs typeface="Calibri"/>
              </a:rPr>
              <a:t>t</a:t>
            </a:r>
            <a:r>
              <a:rPr sz="2950" spc="165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t</a:t>
            </a:r>
            <a:r>
              <a:rPr sz="2950" spc="25" dirty="0">
                <a:latin typeface="Calibri"/>
                <a:cs typeface="Calibri"/>
              </a:rPr>
              <a:t>o</a:t>
            </a:r>
            <a:r>
              <a:rPr sz="2950" spc="5" dirty="0">
                <a:latin typeface="Calibri"/>
                <a:cs typeface="Calibri"/>
              </a:rPr>
              <a:t>.</a:t>
            </a:r>
            <a:r>
              <a:rPr sz="2950" spc="160" dirty="0">
                <a:latin typeface="Calibri"/>
                <a:cs typeface="Calibri"/>
              </a:rPr>
              <a:t> </a:t>
            </a:r>
            <a:r>
              <a:rPr sz="2950" spc="20" dirty="0">
                <a:latin typeface="Calibri"/>
                <a:cs typeface="Calibri"/>
              </a:rPr>
              <a:t>Me</a:t>
            </a:r>
            <a:r>
              <a:rPr sz="2950" spc="40" dirty="0">
                <a:latin typeface="Calibri"/>
                <a:cs typeface="Calibri"/>
              </a:rPr>
              <a:t>a</a:t>
            </a:r>
            <a:r>
              <a:rPr sz="2950" spc="-10" dirty="0">
                <a:latin typeface="Calibri"/>
                <a:cs typeface="Calibri"/>
              </a:rPr>
              <a:t>n</a:t>
            </a:r>
            <a:r>
              <a:rPr sz="2950" spc="5" dirty="0">
                <a:latin typeface="Calibri"/>
                <a:cs typeface="Calibri"/>
              </a:rPr>
              <a:t>w</a:t>
            </a:r>
            <a:r>
              <a:rPr sz="2950" spc="25" dirty="0">
                <a:latin typeface="Calibri"/>
                <a:cs typeface="Calibri"/>
              </a:rPr>
              <a:t>h</a:t>
            </a:r>
            <a:r>
              <a:rPr sz="2950" spc="5" dirty="0">
                <a:latin typeface="Calibri"/>
                <a:cs typeface="Calibri"/>
              </a:rPr>
              <a:t>il</a:t>
            </a:r>
            <a:r>
              <a:rPr sz="2950" spc="-10" dirty="0">
                <a:latin typeface="Calibri"/>
                <a:cs typeface="Calibri"/>
              </a:rPr>
              <a:t>e</a:t>
            </a:r>
            <a:r>
              <a:rPr sz="2950" spc="5" dirty="0">
                <a:latin typeface="Calibri"/>
                <a:cs typeface="Calibri"/>
              </a:rPr>
              <a:t>,</a:t>
            </a:r>
            <a:r>
              <a:rPr sz="2950" spc="180" dirty="0">
                <a:latin typeface="Calibri"/>
                <a:cs typeface="Calibri"/>
              </a:rPr>
              <a:t> </a:t>
            </a:r>
            <a:r>
              <a:rPr sz="2950" spc="15" dirty="0">
                <a:latin typeface="Calibri"/>
                <a:cs typeface="Calibri"/>
              </a:rPr>
              <a:t>an</a:t>
            </a:r>
            <a:r>
              <a:rPr sz="2950" spc="175" dirty="0">
                <a:latin typeface="Calibri"/>
                <a:cs typeface="Calibri"/>
              </a:rPr>
              <a:t> </a:t>
            </a:r>
            <a:r>
              <a:rPr sz="2950" spc="20" dirty="0">
                <a:latin typeface="Calibri"/>
                <a:cs typeface="Calibri"/>
              </a:rPr>
              <a:t>o</a:t>
            </a:r>
            <a:r>
              <a:rPr sz="2950" spc="25" dirty="0">
                <a:latin typeface="Calibri"/>
                <a:cs typeface="Calibri"/>
              </a:rPr>
              <a:t>b</a:t>
            </a:r>
            <a:r>
              <a:rPr sz="2950" spc="5" dirty="0">
                <a:latin typeface="Calibri"/>
                <a:cs typeface="Calibri"/>
              </a:rPr>
              <a:t>je</a:t>
            </a:r>
            <a:r>
              <a:rPr sz="2950" dirty="0">
                <a:latin typeface="Calibri"/>
                <a:cs typeface="Calibri"/>
              </a:rPr>
              <a:t>c</a:t>
            </a:r>
            <a:r>
              <a:rPr sz="2950" spc="5" dirty="0">
                <a:latin typeface="Calibri"/>
                <a:cs typeface="Calibri"/>
              </a:rPr>
              <a:t>t</a:t>
            </a:r>
            <a:r>
              <a:rPr sz="2950" spc="175" dirty="0">
                <a:latin typeface="Calibri"/>
                <a:cs typeface="Calibri"/>
              </a:rPr>
              <a:t> </a:t>
            </a:r>
            <a:r>
              <a:rPr sz="2950" spc="20" dirty="0">
                <a:latin typeface="Calibri"/>
                <a:cs typeface="Calibri"/>
              </a:rPr>
              <a:t>on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t</a:t>
            </a:r>
            <a:r>
              <a:rPr sz="2950" spc="25" dirty="0">
                <a:latin typeface="Calibri"/>
                <a:cs typeface="Calibri"/>
              </a:rPr>
              <a:t>h</a:t>
            </a:r>
            <a:r>
              <a:rPr sz="2950" spc="10" dirty="0">
                <a:latin typeface="Calibri"/>
                <a:cs typeface="Calibri"/>
              </a:rPr>
              <a:t>e</a:t>
            </a:r>
            <a:r>
              <a:rPr sz="2950" dirty="0">
                <a:latin typeface="Calibri"/>
                <a:cs typeface="Calibri"/>
              </a:rPr>
              <a:t>  </a:t>
            </a:r>
            <a:r>
              <a:rPr sz="2950" spc="-280" dirty="0">
                <a:latin typeface="Calibri"/>
                <a:cs typeface="Calibri"/>
              </a:rPr>
              <a:t> </a:t>
            </a:r>
            <a:r>
              <a:rPr sz="2950" spc="-45" dirty="0">
                <a:latin typeface="Calibri"/>
                <a:cs typeface="Calibri"/>
              </a:rPr>
              <a:t>s</a:t>
            </a:r>
            <a:r>
              <a:rPr sz="2950" spc="-25" dirty="0">
                <a:latin typeface="Calibri"/>
                <a:cs typeface="Calibri"/>
              </a:rPr>
              <a:t>t</a:t>
            </a:r>
            <a:r>
              <a:rPr sz="2950" spc="10" dirty="0">
                <a:latin typeface="Calibri"/>
                <a:cs typeface="Calibri"/>
              </a:rPr>
              <a:t>ack</a:t>
            </a:r>
            <a:r>
              <a:rPr sz="2950" dirty="0">
                <a:latin typeface="Calibri"/>
                <a:cs typeface="Calibri"/>
              </a:rPr>
              <a:t>  </a:t>
            </a:r>
            <a:r>
              <a:rPr sz="2950" spc="-254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</a:t>
            </a:r>
            <a:r>
              <a:rPr sz="2950" spc="10" dirty="0">
                <a:latin typeface="Calibri"/>
                <a:cs typeface="Calibri"/>
              </a:rPr>
              <a:t>s</a:t>
            </a:r>
            <a:r>
              <a:rPr sz="2950" dirty="0">
                <a:latin typeface="Calibri"/>
                <a:cs typeface="Calibri"/>
              </a:rPr>
              <a:t>  </a:t>
            </a:r>
            <a:r>
              <a:rPr sz="2950" spc="-290" dirty="0">
                <a:latin typeface="Calibri"/>
                <a:cs typeface="Calibri"/>
              </a:rPr>
              <a:t> </a:t>
            </a:r>
            <a:r>
              <a:rPr sz="2950" spc="25" dirty="0">
                <a:latin typeface="Calibri"/>
                <a:cs typeface="Calibri"/>
              </a:rPr>
              <a:t>d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-45" dirty="0">
                <a:latin typeface="Calibri"/>
                <a:cs typeface="Calibri"/>
              </a:rPr>
              <a:t>s</a:t>
            </a:r>
            <a:r>
              <a:rPr sz="2950" spc="5" dirty="0">
                <a:latin typeface="Calibri"/>
                <a:cs typeface="Calibri"/>
              </a:rPr>
              <a:t>t</a:t>
            </a:r>
            <a:r>
              <a:rPr sz="2950" spc="-20" dirty="0">
                <a:latin typeface="Calibri"/>
                <a:cs typeface="Calibri"/>
              </a:rPr>
              <a:t>r</a:t>
            </a:r>
            <a:r>
              <a:rPr sz="2950" spc="20" dirty="0">
                <a:latin typeface="Calibri"/>
                <a:cs typeface="Calibri"/>
              </a:rPr>
              <a:t>o</a:t>
            </a:r>
            <a:r>
              <a:rPr sz="2950" spc="-10" dirty="0">
                <a:latin typeface="Calibri"/>
                <a:cs typeface="Calibri"/>
              </a:rPr>
              <a:t>y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15" dirty="0">
                <a:latin typeface="Calibri"/>
                <a:cs typeface="Calibri"/>
              </a:rPr>
              <a:t>d</a:t>
            </a:r>
            <a:r>
              <a:rPr sz="2950" dirty="0">
                <a:latin typeface="Calibri"/>
                <a:cs typeface="Calibri"/>
              </a:rPr>
              <a:t>  </a:t>
            </a:r>
            <a:r>
              <a:rPr sz="2950" spc="-245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a</a:t>
            </a:r>
            <a:r>
              <a:rPr sz="2950" spc="25" dirty="0">
                <a:latin typeface="Calibri"/>
                <a:cs typeface="Calibri"/>
              </a:rPr>
              <a:t>u</a:t>
            </a:r>
            <a:r>
              <a:rPr sz="2950" spc="-25" dirty="0">
                <a:latin typeface="Calibri"/>
                <a:cs typeface="Calibri"/>
              </a:rPr>
              <a:t>t</a:t>
            </a:r>
            <a:r>
              <a:rPr sz="2950" spc="-15" dirty="0">
                <a:latin typeface="Calibri"/>
                <a:cs typeface="Calibri"/>
              </a:rPr>
              <a:t>o</a:t>
            </a:r>
            <a:r>
              <a:rPr sz="2950" spc="5" dirty="0">
                <a:latin typeface="Calibri"/>
                <a:cs typeface="Calibri"/>
              </a:rPr>
              <a:t>m</a:t>
            </a:r>
            <a:r>
              <a:rPr sz="2950" spc="-2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ti</a:t>
            </a:r>
            <a:r>
              <a:rPr sz="2950" spc="-25" dirty="0">
                <a:latin typeface="Calibri"/>
                <a:cs typeface="Calibri"/>
              </a:rPr>
              <a:t>c</a:t>
            </a:r>
            <a:r>
              <a:rPr sz="2950" spc="10" dirty="0">
                <a:latin typeface="Calibri"/>
                <a:cs typeface="Calibri"/>
              </a:rPr>
              <a:t>ally</a:t>
            </a:r>
            <a:r>
              <a:rPr sz="2950" dirty="0">
                <a:latin typeface="Calibri"/>
                <a:cs typeface="Calibri"/>
              </a:rPr>
              <a:t>  </a:t>
            </a:r>
            <a:r>
              <a:rPr sz="2950" spc="-24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w</a:t>
            </a:r>
            <a:r>
              <a:rPr sz="2950" spc="25" dirty="0">
                <a:latin typeface="Calibri"/>
                <a:cs typeface="Calibri"/>
              </a:rPr>
              <a:t>h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15" dirty="0">
                <a:latin typeface="Calibri"/>
                <a:cs typeface="Calibri"/>
              </a:rPr>
              <a:t>n</a:t>
            </a:r>
            <a:r>
              <a:rPr sz="2950" dirty="0">
                <a:latin typeface="Calibri"/>
                <a:cs typeface="Calibri"/>
              </a:rPr>
              <a:t>  </a:t>
            </a:r>
            <a:r>
              <a:rPr sz="2950" spc="-254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its 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60" dirty="0">
                <a:latin typeface="Calibri"/>
                <a:cs typeface="Calibri"/>
              </a:rPr>
              <a:t>c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nd</a:t>
            </a:r>
            <a:r>
              <a:rPr sz="3000" spc="-15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0057" rIns="0" bIns="0" rtlCol="0">
            <a:spAutoFit/>
          </a:bodyPr>
          <a:lstStyle/>
          <a:p>
            <a:pPr marL="1920875" marR="5080" indent="-979169">
              <a:lnSpc>
                <a:spcPct val="100000"/>
              </a:lnSpc>
            </a:pPr>
            <a:r>
              <a:rPr sz="5400" spc="-5" dirty="0">
                <a:solidFill>
                  <a:srgbClr val="FF0000"/>
                </a:solidFill>
              </a:rPr>
              <a:t>Dynami</a:t>
            </a:r>
            <a:r>
              <a:rPr sz="5400" spc="-55" dirty="0">
                <a:solidFill>
                  <a:srgbClr val="FF0000"/>
                </a:solidFill>
              </a:rPr>
              <a:t>c</a:t>
            </a:r>
            <a:r>
              <a:rPr sz="5400" dirty="0">
                <a:solidFill>
                  <a:srgbClr val="FF0000"/>
                </a:solidFill>
              </a:rPr>
              <a:t>al</a:t>
            </a:r>
            <a:r>
              <a:rPr sz="5400" spc="-30" dirty="0">
                <a:solidFill>
                  <a:srgbClr val="FF0000"/>
                </a:solidFill>
              </a:rPr>
              <a:t>l</a:t>
            </a:r>
            <a:r>
              <a:rPr sz="5400" spc="-25" dirty="0">
                <a:solidFill>
                  <a:srgbClr val="FF0000"/>
                </a:solidFill>
              </a:rPr>
              <a:t>y</a:t>
            </a:r>
            <a:r>
              <a:rPr sz="5400" spc="35" dirty="0">
                <a:solidFill>
                  <a:srgbClr val="FF0000"/>
                </a:solidFill>
              </a:rPr>
              <a:t> </a:t>
            </a:r>
            <a:r>
              <a:rPr sz="5400" dirty="0">
                <a:solidFill>
                  <a:srgbClr val="FF0000"/>
                </a:solidFill>
              </a:rPr>
              <a:t>al</a:t>
            </a:r>
            <a:r>
              <a:rPr sz="5400" spc="-30" dirty="0">
                <a:solidFill>
                  <a:srgbClr val="FF0000"/>
                </a:solidFill>
              </a:rPr>
              <a:t>l</a:t>
            </a:r>
            <a:r>
              <a:rPr sz="5400" spc="-5" dirty="0">
                <a:solidFill>
                  <a:srgbClr val="FF0000"/>
                </a:solidFill>
              </a:rPr>
              <a:t>o</a:t>
            </a:r>
            <a:r>
              <a:rPr sz="5400" spc="-55" dirty="0">
                <a:solidFill>
                  <a:srgbClr val="FF0000"/>
                </a:solidFill>
              </a:rPr>
              <a:t>c</a:t>
            </a:r>
            <a:r>
              <a:rPr sz="5400" spc="-35" dirty="0">
                <a:solidFill>
                  <a:srgbClr val="FF0000"/>
                </a:solidFill>
              </a:rPr>
              <a:t>a</a:t>
            </a:r>
            <a:r>
              <a:rPr sz="5400" dirty="0">
                <a:solidFill>
                  <a:srgbClr val="FF0000"/>
                </a:solidFill>
              </a:rPr>
              <a:t>t</a:t>
            </a:r>
            <a:r>
              <a:rPr sz="5400" spc="-25" dirty="0">
                <a:solidFill>
                  <a:srgbClr val="FF0000"/>
                </a:solidFill>
              </a:rPr>
              <a:t>i</a:t>
            </a:r>
            <a:r>
              <a:rPr sz="5400" spc="-5" dirty="0">
                <a:solidFill>
                  <a:srgbClr val="FF0000"/>
                </a:solidFill>
              </a:rPr>
              <a:t>ng singl</a:t>
            </a:r>
            <a:r>
              <a:rPr sz="5400" dirty="0">
                <a:solidFill>
                  <a:srgbClr val="FF0000"/>
                </a:solidFill>
              </a:rPr>
              <a:t>e</a:t>
            </a:r>
            <a:r>
              <a:rPr sz="5400" spc="-15" dirty="0">
                <a:solidFill>
                  <a:srgbClr val="FF0000"/>
                </a:solidFill>
              </a:rPr>
              <a:t> </a:t>
            </a:r>
            <a:r>
              <a:rPr sz="5400" spc="-90" dirty="0">
                <a:solidFill>
                  <a:srgbClr val="FF0000"/>
                </a:solidFill>
              </a:rPr>
              <a:t>v</a:t>
            </a:r>
            <a:r>
              <a:rPr sz="5400" dirty="0">
                <a:solidFill>
                  <a:srgbClr val="FF0000"/>
                </a:solidFill>
              </a:rPr>
              <a:t>ar</a:t>
            </a:r>
            <a:r>
              <a:rPr sz="5400" spc="-25" dirty="0">
                <a:solidFill>
                  <a:srgbClr val="FF0000"/>
                </a:solidFill>
              </a:rPr>
              <a:t>i</a:t>
            </a:r>
            <a:r>
              <a:rPr sz="5400" dirty="0">
                <a:solidFill>
                  <a:srgbClr val="FF0000"/>
                </a:solidFill>
              </a:rPr>
              <a:t>ables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363848" y="4060469"/>
            <a:ext cx="241617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481" y="6467881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564"/>
            <a:ext cx="9143999" cy="7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4672"/>
            <a:ext cx="9143999" cy="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1214"/>
            <a:ext cx="91440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1214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63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35" dirty="0"/>
              <a:t>y</a:t>
            </a:r>
            <a:r>
              <a:rPr sz="4000" spc="-30" dirty="0"/>
              <a:t>n</a:t>
            </a:r>
            <a:r>
              <a:rPr sz="4000" spc="-35" dirty="0"/>
              <a:t>a</a:t>
            </a:r>
            <a:r>
              <a:rPr sz="4000" spc="-25" dirty="0"/>
              <a:t>mi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25" dirty="0"/>
              <a:t>l</a:t>
            </a:r>
            <a:r>
              <a:rPr sz="4000" spc="-15" dirty="0"/>
              <a:t>l</a:t>
            </a:r>
            <a:r>
              <a:rPr sz="4000" spc="-20" dirty="0"/>
              <a:t>y</a:t>
            </a:r>
            <a:r>
              <a:rPr sz="4000" spc="90" dirty="0"/>
              <a:t> </a:t>
            </a:r>
            <a:r>
              <a:rPr sz="4000" dirty="0"/>
              <a:t>a</a:t>
            </a:r>
            <a:r>
              <a:rPr sz="4000" spc="-25" dirty="0"/>
              <a:t>l</a:t>
            </a:r>
            <a:r>
              <a:rPr sz="4000" spc="-15" dirty="0"/>
              <a:t>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-30" dirty="0"/>
              <a:t>n</a:t>
            </a:r>
            <a:r>
              <a:rPr sz="4000" spc="-20" dirty="0"/>
              <a:t>g</a:t>
            </a:r>
            <a:r>
              <a:rPr sz="4000" spc="15" dirty="0"/>
              <a:t> </a:t>
            </a:r>
            <a:r>
              <a:rPr sz="4000" spc="-35" dirty="0"/>
              <a:t>s</a:t>
            </a:r>
            <a:r>
              <a:rPr sz="4000" spc="-15" dirty="0"/>
              <a:t>i</a:t>
            </a:r>
            <a:r>
              <a:rPr sz="4000" spc="-30" dirty="0"/>
              <a:t>n</a:t>
            </a:r>
            <a:r>
              <a:rPr sz="4000" spc="-35" dirty="0"/>
              <a:t>g</a:t>
            </a:r>
            <a:r>
              <a:rPr sz="4000" spc="-15" dirty="0"/>
              <a:t>l</a:t>
            </a:r>
            <a:r>
              <a:rPr sz="4000" spc="-20" dirty="0"/>
              <a:t>e</a:t>
            </a:r>
            <a:r>
              <a:rPr sz="4000" spc="55" dirty="0"/>
              <a:t> </a:t>
            </a:r>
            <a:r>
              <a:rPr sz="4000" spc="-95" dirty="0"/>
              <a:t>v</a:t>
            </a:r>
            <a:r>
              <a:rPr sz="4000" spc="-15" dirty="0"/>
              <a:t>ari</a:t>
            </a:r>
            <a:r>
              <a:rPr sz="4000" spc="-35" dirty="0"/>
              <a:t>a</a:t>
            </a:r>
            <a:r>
              <a:rPr sz="4000" spc="-5" dirty="0"/>
              <a:t>b</a:t>
            </a:r>
            <a:r>
              <a:rPr sz="4000" spc="-30" dirty="0"/>
              <a:t>l</a:t>
            </a:r>
            <a:r>
              <a:rPr sz="4000" spc="-20" dirty="0"/>
              <a:t>es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511275"/>
            <a:ext cx="758063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30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spc="5" dirty="0">
                <a:latin typeface="Calibri"/>
                <a:cs typeface="Calibri"/>
              </a:rPr>
              <a:t>s</a:t>
            </a:r>
            <a:r>
              <a:rPr sz="3200" i="1" spc="-15" dirty="0">
                <a:latin typeface="Calibri"/>
                <a:cs typeface="Calibri"/>
              </a:rPr>
              <a:t>i</a:t>
            </a:r>
            <a:r>
              <a:rPr sz="3200" i="1" spc="-5" dirty="0">
                <a:latin typeface="Calibri"/>
                <a:cs typeface="Calibri"/>
              </a:rPr>
              <a:t>n</a:t>
            </a:r>
            <a:r>
              <a:rPr sz="3200" i="1" spc="10" dirty="0">
                <a:latin typeface="Calibri"/>
                <a:cs typeface="Calibri"/>
              </a:rPr>
              <a:t>g</a:t>
            </a:r>
            <a:r>
              <a:rPr sz="3200" i="1" spc="-15" dirty="0">
                <a:latin typeface="Calibri"/>
                <a:cs typeface="Calibri"/>
              </a:rPr>
              <a:t>l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bl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dyn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229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200" b="1" spc="5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7030A0"/>
                </a:solidFill>
                <a:latin typeface="Calibri"/>
                <a:cs typeface="Calibri"/>
              </a:rPr>
              <a:t>w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400" y="3470783"/>
            <a:ext cx="7618730" cy="1066800"/>
          </a:xfrm>
          <a:prstGeom prst="rect">
            <a:avLst/>
          </a:prstGeom>
          <a:solidFill>
            <a:srgbClr val="E1E1E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marR="125730">
              <a:lnSpc>
                <a:spcPct val="100400"/>
              </a:lnSpc>
            </a:pPr>
            <a:r>
              <a:rPr sz="3200" spc="-20" dirty="0">
                <a:solidFill>
                  <a:srgbClr val="800080"/>
                </a:solidFill>
                <a:latin typeface="Arial"/>
                <a:cs typeface="Arial"/>
              </a:rPr>
              <a:t>ne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w i</a:t>
            </a:r>
            <a:r>
              <a:rPr sz="3200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3200" spc="10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r>
              <a:rPr sz="32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32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3200" spc="-55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na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mi</a:t>
            </a:r>
            <a:r>
              <a:rPr sz="3200" spc="15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32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te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 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ge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r </a:t>
            </a:r>
            <a:r>
              <a:rPr sz="3200" spc="5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an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3200" spc="2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32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1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63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35" dirty="0"/>
              <a:t>y</a:t>
            </a:r>
            <a:r>
              <a:rPr sz="4000" spc="-30" dirty="0"/>
              <a:t>n</a:t>
            </a:r>
            <a:r>
              <a:rPr sz="4000" spc="-35" dirty="0"/>
              <a:t>a</a:t>
            </a:r>
            <a:r>
              <a:rPr sz="4000" spc="-25" dirty="0"/>
              <a:t>mi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25" dirty="0"/>
              <a:t>l</a:t>
            </a:r>
            <a:r>
              <a:rPr sz="4000" spc="-15" dirty="0"/>
              <a:t>l</a:t>
            </a:r>
            <a:r>
              <a:rPr sz="4000" spc="-20" dirty="0"/>
              <a:t>y</a:t>
            </a:r>
            <a:r>
              <a:rPr sz="4000" spc="90" dirty="0"/>
              <a:t> </a:t>
            </a:r>
            <a:r>
              <a:rPr sz="4000" dirty="0"/>
              <a:t>a</a:t>
            </a:r>
            <a:r>
              <a:rPr sz="4000" spc="-25" dirty="0"/>
              <a:t>l</a:t>
            </a:r>
            <a:r>
              <a:rPr sz="4000" spc="-15" dirty="0"/>
              <a:t>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-30" dirty="0"/>
              <a:t>n</a:t>
            </a:r>
            <a:r>
              <a:rPr sz="4000" spc="-20" dirty="0"/>
              <a:t>g</a:t>
            </a:r>
            <a:r>
              <a:rPr sz="4000" spc="15" dirty="0"/>
              <a:t> </a:t>
            </a:r>
            <a:r>
              <a:rPr sz="4000" spc="-35" dirty="0"/>
              <a:t>s</a:t>
            </a:r>
            <a:r>
              <a:rPr sz="4000" spc="-15" dirty="0"/>
              <a:t>i</a:t>
            </a:r>
            <a:r>
              <a:rPr sz="4000" spc="-30" dirty="0"/>
              <a:t>n</a:t>
            </a:r>
            <a:r>
              <a:rPr sz="4000" spc="-35" dirty="0"/>
              <a:t>g</a:t>
            </a:r>
            <a:r>
              <a:rPr sz="4000" spc="-15" dirty="0"/>
              <a:t>l</a:t>
            </a:r>
            <a:r>
              <a:rPr sz="4000" spc="-20" dirty="0"/>
              <a:t>e</a:t>
            </a:r>
            <a:r>
              <a:rPr sz="4000" spc="55" dirty="0"/>
              <a:t> </a:t>
            </a:r>
            <a:r>
              <a:rPr sz="4000" spc="-95" dirty="0"/>
              <a:t>v</a:t>
            </a:r>
            <a:r>
              <a:rPr sz="4000" spc="-15" dirty="0"/>
              <a:t>ari</a:t>
            </a:r>
            <a:r>
              <a:rPr sz="4000" spc="-35" dirty="0"/>
              <a:t>a</a:t>
            </a:r>
            <a:r>
              <a:rPr sz="4000" spc="-5" dirty="0"/>
              <a:t>b</a:t>
            </a:r>
            <a:r>
              <a:rPr sz="4000" spc="-30" dirty="0"/>
              <a:t>l</a:t>
            </a:r>
            <a:r>
              <a:rPr sz="4000" spc="-20" dirty="0"/>
              <a:t>es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498575"/>
            <a:ext cx="8081645" cy="290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2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 </a:t>
            </a:r>
            <a:r>
              <a:rPr sz="3200" spc="3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dirty="0">
                <a:latin typeface="Calibri"/>
                <a:cs typeface="Calibri"/>
              </a:rPr>
              <a:t>,  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120" dirty="0">
                <a:latin typeface="Calibri"/>
                <a:cs typeface="Calibri"/>
              </a:rPr>
              <a:t>’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q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   </a:t>
            </a:r>
            <a:r>
              <a:rPr sz="3200" spc="-35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an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nt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35" dirty="0">
                <a:latin typeface="Calibri"/>
                <a:cs typeface="Calibri"/>
              </a:rPr>
              <a:t>r</a:t>
            </a:r>
            <a:r>
              <a:rPr sz="3200" spc="-190" dirty="0">
                <a:latin typeface="Calibri"/>
                <a:cs typeface="Calibri"/>
              </a:rPr>
              <a:t>’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 </a:t>
            </a: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-2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-2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254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je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</a:t>
            </a:r>
            <a:r>
              <a:rPr sz="3200" spc="-23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rns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nt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nin</a:t>
            </a:r>
            <a:r>
              <a:rPr sz="3200" dirty="0">
                <a:latin typeface="Calibri"/>
                <a:cs typeface="Calibri"/>
              </a:rPr>
              <a:t>g 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spc="10" dirty="0">
                <a:latin typeface="Calibri"/>
                <a:cs typeface="Calibri"/>
              </a:rPr>
              <a:t>d</a:t>
            </a:r>
            <a:r>
              <a:rPr sz="3200" i="1" spc="-5" dirty="0">
                <a:latin typeface="Calibri"/>
                <a:cs typeface="Calibri"/>
              </a:rPr>
              <a:t>d</a:t>
            </a:r>
            <a:r>
              <a:rPr sz="3200" i="1" spc="-15" dirty="0">
                <a:latin typeface="Calibri"/>
                <a:cs typeface="Calibri"/>
              </a:rPr>
              <a:t>r</a:t>
            </a:r>
            <a:r>
              <a:rPr sz="3200" i="1" spc="10" dirty="0">
                <a:latin typeface="Calibri"/>
                <a:cs typeface="Calibri"/>
              </a:rPr>
              <a:t>e</a:t>
            </a:r>
            <a:r>
              <a:rPr sz="3200" i="1" spc="5" dirty="0">
                <a:latin typeface="Calibri"/>
                <a:cs typeface="Calibri"/>
              </a:rPr>
              <a:t>s</a:t>
            </a:r>
            <a:r>
              <a:rPr sz="3200" i="1" dirty="0">
                <a:latin typeface="Calibri"/>
                <a:cs typeface="Calibri"/>
              </a:rPr>
              <a:t>s </a:t>
            </a:r>
            <a:r>
              <a:rPr sz="3200" i="1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 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63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35" dirty="0"/>
              <a:t>y</a:t>
            </a:r>
            <a:r>
              <a:rPr sz="4000" spc="-30" dirty="0"/>
              <a:t>n</a:t>
            </a:r>
            <a:r>
              <a:rPr sz="4000" spc="-35" dirty="0"/>
              <a:t>a</a:t>
            </a:r>
            <a:r>
              <a:rPr sz="4000" spc="-25" dirty="0"/>
              <a:t>mi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25" dirty="0"/>
              <a:t>l</a:t>
            </a:r>
            <a:r>
              <a:rPr sz="4000" spc="-15" dirty="0"/>
              <a:t>l</a:t>
            </a:r>
            <a:r>
              <a:rPr sz="4000" spc="-20" dirty="0"/>
              <a:t>y</a:t>
            </a:r>
            <a:r>
              <a:rPr sz="4000" spc="90" dirty="0"/>
              <a:t> </a:t>
            </a:r>
            <a:r>
              <a:rPr sz="4000" dirty="0"/>
              <a:t>a</a:t>
            </a:r>
            <a:r>
              <a:rPr sz="4000" spc="-25" dirty="0"/>
              <a:t>l</a:t>
            </a:r>
            <a:r>
              <a:rPr sz="4000" spc="-15" dirty="0"/>
              <a:t>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-30" dirty="0"/>
              <a:t>n</a:t>
            </a:r>
            <a:r>
              <a:rPr sz="4000" spc="-20" dirty="0"/>
              <a:t>g</a:t>
            </a:r>
            <a:r>
              <a:rPr sz="4000" spc="15" dirty="0"/>
              <a:t> </a:t>
            </a:r>
            <a:r>
              <a:rPr sz="4000" spc="-35" dirty="0"/>
              <a:t>s</a:t>
            </a:r>
            <a:r>
              <a:rPr sz="4000" spc="-15" dirty="0"/>
              <a:t>i</a:t>
            </a:r>
            <a:r>
              <a:rPr sz="4000" spc="-30" dirty="0"/>
              <a:t>n</a:t>
            </a:r>
            <a:r>
              <a:rPr sz="4000" spc="-35" dirty="0"/>
              <a:t>g</a:t>
            </a:r>
            <a:r>
              <a:rPr sz="4000" spc="-15" dirty="0"/>
              <a:t>l</a:t>
            </a:r>
            <a:r>
              <a:rPr sz="4000" spc="-20" dirty="0"/>
              <a:t>e</a:t>
            </a:r>
            <a:r>
              <a:rPr sz="4000" spc="55" dirty="0"/>
              <a:t> </a:t>
            </a:r>
            <a:r>
              <a:rPr sz="4000" spc="-95" dirty="0"/>
              <a:t>v</a:t>
            </a:r>
            <a:r>
              <a:rPr sz="4000" spc="-15" dirty="0"/>
              <a:t>ari</a:t>
            </a:r>
            <a:r>
              <a:rPr sz="4000" spc="-35" dirty="0"/>
              <a:t>a</a:t>
            </a:r>
            <a:r>
              <a:rPr sz="4000" spc="-5" dirty="0"/>
              <a:t>b</a:t>
            </a:r>
            <a:r>
              <a:rPr sz="4000" spc="-30" dirty="0"/>
              <a:t>l</a:t>
            </a:r>
            <a:r>
              <a:rPr sz="4000" spc="-20" dirty="0"/>
              <a:t>es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511275"/>
            <a:ext cx="7959725" cy="3738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Mo</a:t>
            </a: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of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n,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’</a:t>
            </a:r>
            <a:r>
              <a:rPr sz="3200" spc="-3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gn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rn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ue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5" dirty="0">
                <a:latin typeface="Calibri"/>
                <a:cs typeface="Calibri"/>
              </a:rPr>
              <a:t>ow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55" dirty="0">
                <a:latin typeface="Calibri"/>
                <a:cs typeface="Calibri"/>
              </a:rPr>
              <a:t>v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bl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10" dirty="0">
                <a:latin typeface="Calibri"/>
                <a:cs typeface="Calibri"/>
              </a:rPr>
              <a:t>acc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65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006EDF"/>
                </a:solidFill>
                <a:latin typeface="Arial"/>
                <a:cs typeface="Arial"/>
              </a:rPr>
              <a:t>*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002C79"/>
                </a:solidFill>
                <a:latin typeface="Arial"/>
                <a:cs typeface="Arial"/>
              </a:rPr>
              <a:t>tr</a:t>
            </a:r>
            <a:r>
              <a:rPr sz="3200" spc="-5" dirty="0">
                <a:solidFill>
                  <a:srgbClr val="002C7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EDF"/>
                </a:solidFill>
                <a:latin typeface="Arial"/>
                <a:cs typeface="Arial"/>
              </a:rPr>
              <a:t>=</a:t>
            </a:r>
            <a:r>
              <a:rPr sz="3200" spc="10" dirty="0">
                <a:solidFill>
                  <a:srgbClr val="006ED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800080"/>
                </a:solidFill>
                <a:latin typeface="Arial"/>
                <a:cs typeface="Arial"/>
              </a:rPr>
              <a:t>ne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w i</a:t>
            </a:r>
            <a:r>
              <a:rPr sz="3200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3200" spc="10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  <a:p>
            <a:pPr marL="546100" marR="485140">
              <a:lnSpc>
                <a:spcPct val="99900"/>
              </a:lnSpc>
              <a:spcBef>
                <a:spcPts val="15"/>
              </a:spcBef>
            </a:pPr>
            <a:r>
              <a:rPr sz="3200" spc="5" dirty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 d</a:t>
            </a:r>
            <a:r>
              <a:rPr sz="3200" spc="-55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na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mi</a:t>
            </a:r>
            <a:r>
              <a:rPr sz="3200" spc="15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32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te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 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ge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d 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ss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2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dd</a:t>
            </a:r>
            <a:r>
              <a:rPr sz="3200" spc="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3200" spc="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tr</a:t>
            </a:r>
            <a:r>
              <a:rPr sz="32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008000"/>
                </a:solidFill>
                <a:latin typeface="Arial"/>
                <a:cs typeface="Arial"/>
              </a:rPr>
              <a:t>w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2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c 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2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it</a:t>
            </a:r>
            <a:r>
              <a:rPr sz="32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63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35" dirty="0"/>
              <a:t>y</a:t>
            </a:r>
            <a:r>
              <a:rPr sz="4000" spc="-30" dirty="0"/>
              <a:t>n</a:t>
            </a:r>
            <a:r>
              <a:rPr sz="4000" spc="-35" dirty="0"/>
              <a:t>a</a:t>
            </a:r>
            <a:r>
              <a:rPr sz="4000" spc="-25" dirty="0"/>
              <a:t>mi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25" dirty="0"/>
              <a:t>l</a:t>
            </a:r>
            <a:r>
              <a:rPr sz="4000" spc="-15" dirty="0"/>
              <a:t>l</a:t>
            </a:r>
            <a:r>
              <a:rPr sz="4000" spc="-20" dirty="0"/>
              <a:t>y</a:t>
            </a:r>
            <a:r>
              <a:rPr sz="4000" spc="90" dirty="0"/>
              <a:t> </a:t>
            </a:r>
            <a:r>
              <a:rPr sz="4000" dirty="0"/>
              <a:t>a</a:t>
            </a:r>
            <a:r>
              <a:rPr sz="4000" spc="-25" dirty="0"/>
              <a:t>l</a:t>
            </a:r>
            <a:r>
              <a:rPr sz="4000" spc="-15" dirty="0"/>
              <a:t>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-30" dirty="0"/>
              <a:t>n</a:t>
            </a:r>
            <a:r>
              <a:rPr sz="4000" spc="-20" dirty="0"/>
              <a:t>g</a:t>
            </a:r>
            <a:r>
              <a:rPr sz="4000" spc="15" dirty="0"/>
              <a:t> </a:t>
            </a:r>
            <a:r>
              <a:rPr sz="4000" spc="-35" dirty="0"/>
              <a:t>s</a:t>
            </a:r>
            <a:r>
              <a:rPr sz="4000" spc="-15" dirty="0"/>
              <a:t>i</a:t>
            </a:r>
            <a:r>
              <a:rPr sz="4000" spc="-30" dirty="0"/>
              <a:t>n</a:t>
            </a:r>
            <a:r>
              <a:rPr sz="4000" spc="-35" dirty="0"/>
              <a:t>g</a:t>
            </a:r>
            <a:r>
              <a:rPr sz="4000" spc="-15" dirty="0"/>
              <a:t>l</a:t>
            </a:r>
            <a:r>
              <a:rPr sz="4000" spc="-20" dirty="0"/>
              <a:t>e</a:t>
            </a:r>
            <a:r>
              <a:rPr sz="4000" spc="55" dirty="0"/>
              <a:t> </a:t>
            </a:r>
            <a:r>
              <a:rPr sz="4000" spc="-95" dirty="0"/>
              <a:t>v</a:t>
            </a:r>
            <a:r>
              <a:rPr sz="4000" spc="-15" dirty="0"/>
              <a:t>ari</a:t>
            </a:r>
            <a:r>
              <a:rPr sz="4000" spc="-35" dirty="0"/>
              <a:t>a</a:t>
            </a:r>
            <a:r>
              <a:rPr sz="4000" spc="-5" dirty="0"/>
              <a:t>b</a:t>
            </a:r>
            <a:r>
              <a:rPr sz="4000" spc="-30" dirty="0"/>
              <a:t>l</a:t>
            </a:r>
            <a:r>
              <a:rPr sz="4000" spc="-20" dirty="0"/>
              <a:t>es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511275"/>
            <a:ext cx="8064500" cy="276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ss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</a:t>
            </a:r>
            <a:r>
              <a:rPr sz="3200" spc="-2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750">
              <a:latin typeface="Times New Roman"/>
              <a:cs typeface="Times New Roman"/>
            </a:endParaRPr>
          </a:p>
          <a:p>
            <a:pPr marL="546100" marR="622935">
              <a:lnSpc>
                <a:spcPct val="100400"/>
              </a:lnSpc>
            </a:pPr>
            <a:r>
              <a:rPr sz="3200" spc="10" dirty="0">
                <a:solidFill>
                  <a:srgbClr val="006EDF"/>
                </a:solidFill>
                <a:latin typeface="Arial"/>
                <a:cs typeface="Arial"/>
              </a:rPr>
              <a:t>*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002C79"/>
                </a:solidFill>
                <a:latin typeface="Arial"/>
                <a:cs typeface="Arial"/>
              </a:rPr>
              <a:t>tr</a:t>
            </a:r>
            <a:r>
              <a:rPr sz="3200" spc="-5" dirty="0">
                <a:solidFill>
                  <a:srgbClr val="002C7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EDF"/>
                </a:solidFill>
                <a:latin typeface="Arial"/>
                <a:cs typeface="Arial"/>
              </a:rPr>
              <a:t>=</a:t>
            </a:r>
            <a:r>
              <a:rPr sz="3200" spc="10" dirty="0">
                <a:solidFill>
                  <a:srgbClr val="006ED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7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r>
              <a:rPr sz="3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32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ss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2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7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32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3200" spc="10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te d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3200" spc="-2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3200" spc="-3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3200" spc="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2162555"/>
            <a:ext cx="8435340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3547" y="2162555"/>
            <a:ext cx="1170431" cy="1682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911" y="2550464"/>
            <a:ext cx="7461884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6000" b="1" spc="4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+ 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Memo</a:t>
            </a:r>
            <a:r>
              <a:rPr sz="6000" b="1" spc="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6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6000" b="1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6000" b="1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6000" b="1" spc="-9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3848" y="4060469"/>
            <a:ext cx="241617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6206" y="6467881"/>
            <a:ext cx="10223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4564"/>
            <a:ext cx="9143999" cy="73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4672"/>
            <a:ext cx="9143999" cy="26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1214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1214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310" y="2169820"/>
            <a:ext cx="6466205" cy="151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0" marR="5080" indent="-768985">
              <a:lnSpc>
                <a:spcPct val="100000"/>
              </a:lnSpc>
              <a:tabLst>
                <a:tab pos="3152140" algn="l"/>
              </a:tabLst>
            </a:pPr>
            <a:r>
              <a:rPr sz="5400" dirty="0">
                <a:solidFill>
                  <a:srgbClr val="FF0000"/>
                </a:solidFill>
                <a:latin typeface="Calibri"/>
                <a:cs typeface="Calibri"/>
              </a:rPr>
              <a:t>Init</a:t>
            </a:r>
            <a:r>
              <a:rPr sz="540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540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540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5400" spc="-5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54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54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5400" dirty="0">
                <a:solidFill>
                  <a:srgbClr val="FF0000"/>
                </a:solidFill>
                <a:latin typeface="Calibri"/>
                <a:cs typeface="Calibri"/>
              </a:rPr>
              <a:t>g	</a:t>
            </a:r>
            <a:r>
              <a:rPr sz="5400" spc="-5" dirty="0">
                <a:solidFill>
                  <a:srgbClr val="FF0000"/>
                </a:solidFill>
                <a:latin typeface="Calibri"/>
                <a:cs typeface="Calibri"/>
              </a:rPr>
              <a:t>dy</a:t>
            </a:r>
            <a:r>
              <a:rPr sz="5400" spc="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5400" dirty="0">
                <a:solidFill>
                  <a:srgbClr val="FF0000"/>
                </a:solidFill>
                <a:latin typeface="Calibri"/>
                <a:cs typeface="Calibri"/>
              </a:rPr>
              <a:t>ami</a:t>
            </a:r>
            <a:r>
              <a:rPr sz="5400" spc="-6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540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5400" spc="-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5400" spc="-2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5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5400" spc="-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54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5400" spc="-5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54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5400" spc="-8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5400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54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5400" spc="-9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5400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sz="54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5400" dirty="0">
                <a:solidFill>
                  <a:srgbClr val="FF0000"/>
                </a:solidFill>
                <a:latin typeface="Calibri"/>
                <a:cs typeface="Calibri"/>
              </a:rPr>
              <a:t>able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3848" y="4060469"/>
            <a:ext cx="241617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481" y="6467881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>
                <a:solidFill>
                  <a:srgbClr val="888888"/>
                </a:solidFill>
                <a:latin typeface="Calibri"/>
                <a:cs typeface="Calibri"/>
              </a:rPr>
              <a:t>28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564"/>
            <a:ext cx="9143999" cy="7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4672"/>
            <a:ext cx="9143999" cy="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1214"/>
            <a:ext cx="91440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1214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618007"/>
            <a:ext cx="85242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36165" algn="l"/>
              </a:tabLst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4000" spc="-3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4000" spc="-4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000" spc="-4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mi</a:t>
            </a:r>
            <a:r>
              <a:rPr sz="4000" spc="-6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ly</a:t>
            </a:r>
            <a:r>
              <a:rPr sz="40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4000" spc="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4000" spc="-6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40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10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spc="-5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502131"/>
            <a:ext cx="4352925" cy="242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006EDF"/>
                </a:solidFill>
                <a:latin typeface="Arial"/>
                <a:cs typeface="Arial"/>
              </a:rPr>
              <a:t>*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002C79"/>
                </a:solidFill>
                <a:latin typeface="Arial"/>
                <a:cs typeface="Arial"/>
              </a:rPr>
              <a:t>t</a:t>
            </a:r>
            <a:r>
              <a:rPr sz="3200" spc="15" dirty="0">
                <a:solidFill>
                  <a:srgbClr val="002C79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2C79"/>
                </a:solidFill>
                <a:latin typeface="Arial"/>
                <a:cs typeface="Arial"/>
              </a:rPr>
              <a:t>1</a:t>
            </a:r>
            <a:r>
              <a:rPr sz="3200" spc="-5" dirty="0">
                <a:solidFill>
                  <a:srgbClr val="002C7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EDF"/>
                </a:solidFill>
                <a:latin typeface="Arial"/>
                <a:cs typeface="Arial"/>
              </a:rPr>
              <a:t>=</a:t>
            </a:r>
            <a:r>
              <a:rPr sz="3200" spc="-30" dirty="0">
                <a:solidFill>
                  <a:srgbClr val="006ED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800080"/>
                </a:solidFill>
                <a:latin typeface="Arial"/>
                <a:cs typeface="Arial"/>
              </a:rPr>
              <a:t>ne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w</a:t>
            </a:r>
            <a:r>
              <a:rPr sz="3200" spc="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200" spc="1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5</a:t>
            </a:r>
            <a:r>
              <a:rPr sz="3200" spc="10" dirty="0">
                <a:solidFill>
                  <a:srgbClr val="333333"/>
                </a:solidFill>
                <a:latin typeface="Arial"/>
                <a:cs typeface="Arial"/>
              </a:rPr>
              <a:t>);</a:t>
            </a:r>
            <a:endParaRPr sz="3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75"/>
              </a:spcBef>
            </a:pPr>
            <a:r>
              <a:rPr sz="3200" spc="-15" dirty="0">
                <a:solidFill>
                  <a:srgbClr val="006EDF"/>
                </a:solidFill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006EDF"/>
                </a:solidFill>
                <a:latin typeface="Arial"/>
                <a:cs typeface="Arial"/>
              </a:rPr>
              <a:t>*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002C79"/>
                </a:solidFill>
                <a:latin typeface="Arial"/>
                <a:cs typeface="Arial"/>
              </a:rPr>
              <a:t>tr</a:t>
            </a:r>
            <a:r>
              <a:rPr sz="3200" spc="-5" dirty="0">
                <a:solidFill>
                  <a:srgbClr val="002C7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EDF"/>
                </a:solidFill>
                <a:latin typeface="Arial"/>
                <a:cs typeface="Arial"/>
              </a:rPr>
              <a:t>=</a:t>
            </a:r>
            <a:r>
              <a:rPr sz="3200" spc="10" dirty="0">
                <a:solidFill>
                  <a:srgbClr val="006ED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800080"/>
                </a:solidFill>
                <a:latin typeface="Arial"/>
                <a:cs typeface="Arial"/>
              </a:rPr>
              <a:t>ne</a:t>
            </a:r>
            <a:r>
              <a:rPr sz="3200" dirty="0">
                <a:solidFill>
                  <a:srgbClr val="800080"/>
                </a:solidFill>
                <a:latin typeface="Arial"/>
                <a:cs typeface="Arial"/>
              </a:rPr>
              <a:t>w i</a:t>
            </a:r>
            <a:r>
              <a:rPr sz="3200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10"/>
              </a:lnSpc>
              <a:spcBef>
                <a:spcPts val="10"/>
              </a:spcBef>
            </a:pPr>
            <a:r>
              <a:rPr sz="3200" spc="10" dirty="0">
                <a:solidFill>
                  <a:srgbClr val="006EDF"/>
                </a:solidFill>
                <a:latin typeface="Arial"/>
                <a:cs typeface="Arial"/>
              </a:rPr>
              <a:t>*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002C79"/>
                </a:solidFill>
                <a:latin typeface="Arial"/>
                <a:cs typeface="Arial"/>
              </a:rPr>
              <a:t>tr</a:t>
            </a:r>
            <a:r>
              <a:rPr sz="3200" spc="-5" dirty="0">
                <a:solidFill>
                  <a:srgbClr val="002C7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EDF"/>
                </a:solidFill>
                <a:latin typeface="Arial"/>
                <a:cs typeface="Arial"/>
              </a:rPr>
              <a:t>=</a:t>
            </a:r>
            <a:r>
              <a:rPr sz="3200" spc="10" dirty="0">
                <a:solidFill>
                  <a:srgbClr val="006ED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2C79"/>
                </a:solidFill>
                <a:latin typeface="Arial"/>
                <a:cs typeface="Arial"/>
              </a:rPr>
              <a:t>7</a:t>
            </a:r>
            <a:r>
              <a:rPr sz="320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0057" rIns="0" bIns="0" rtlCol="0">
            <a:spAutoFit/>
          </a:bodyPr>
          <a:lstStyle/>
          <a:p>
            <a:pPr marL="1586865" marR="5080" indent="-439420">
              <a:lnSpc>
                <a:spcPct val="100000"/>
              </a:lnSpc>
            </a:pPr>
            <a:r>
              <a:rPr sz="5400" spc="-5" dirty="0">
                <a:solidFill>
                  <a:srgbClr val="FF0000"/>
                </a:solidFill>
              </a:rPr>
              <a:t>Del</a:t>
            </a:r>
            <a:r>
              <a:rPr sz="5400" spc="-30" dirty="0">
                <a:solidFill>
                  <a:srgbClr val="FF0000"/>
                </a:solidFill>
              </a:rPr>
              <a:t>e</a:t>
            </a:r>
            <a:r>
              <a:rPr sz="5400" dirty="0">
                <a:solidFill>
                  <a:srgbClr val="FF0000"/>
                </a:solidFill>
              </a:rPr>
              <a:t>t</a:t>
            </a:r>
            <a:r>
              <a:rPr sz="5400" spc="-20" dirty="0">
                <a:solidFill>
                  <a:srgbClr val="FF0000"/>
                </a:solidFill>
              </a:rPr>
              <a:t>i</a:t>
            </a:r>
            <a:r>
              <a:rPr sz="5400" spc="-5" dirty="0">
                <a:solidFill>
                  <a:srgbClr val="FF0000"/>
                </a:solidFill>
              </a:rPr>
              <a:t>n</a:t>
            </a:r>
            <a:r>
              <a:rPr sz="5400" dirty="0">
                <a:solidFill>
                  <a:srgbClr val="FF0000"/>
                </a:solidFill>
              </a:rPr>
              <a:t>g</a:t>
            </a:r>
            <a:r>
              <a:rPr sz="5400" spc="15" dirty="0">
                <a:solidFill>
                  <a:srgbClr val="FF0000"/>
                </a:solidFill>
              </a:rPr>
              <a:t> </a:t>
            </a:r>
            <a:r>
              <a:rPr sz="5400" spc="-5" dirty="0">
                <a:solidFill>
                  <a:srgbClr val="FF0000"/>
                </a:solidFill>
              </a:rPr>
              <a:t>d</a:t>
            </a:r>
            <a:r>
              <a:rPr sz="5400" spc="10" dirty="0">
                <a:solidFill>
                  <a:srgbClr val="FF0000"/>
                </a:solidFill>
              </a:rPr>
              <a:t>y</a:t>
            </a:r>
            <a:r>
              <a:rPr sz="5400" spc="-5" dirty="0">
                <a:solidFill>
                  <a:srgbClr val="FF0000"/>
                </a:solidFill>
              </a:rPr>
              <a:t>n</a:t>
            </a:r>
            <a:r>
              <a:rPr sz="5400" spc="10" dirty="0">
                <a:solidFill>
                  <a:srgbClr val="FF0000"/>
                </a:solidFill>
              </a:rPr>
              <a:t>a</a:t>
            </a:r>
            <a:r>
              <a:rPr sz="5400" dirty="0">
                <a:solidFill>
                  <a:srgbClr val="FF0000"/>
                </a:solidFill>
              </a:rPr>
              <a:t>mi</a:t>
            </a:r>
            <a:r>
              <a:rPr sz="5400" spc="-60" dirty="0">
                <a:solidFill>
                  <a:srgbClr val="FF0000"/>
                </a:solidFill>
              </a:rPr>
              <a:t>c</a:t>
            </a:r>
            <a:r>
              <a:rPr sz="5400" dirty="0">
                <a:solidFill>
                  <a:srgbClr val="FF0000"/>
                </a:solidFill>
              </a:rPr>
              <a:t>al</a:t>
            </a:r>
            <a:r>
              <a:rPr sz="5400" spc="-25" dirty="0">
                <a:solidFill>
                  <a:srgbClr val="FF0000"/>
                </a:solidFill>
              </a:rPr>
              <a:t>ly</a:t>
            </a:r>
            <a:r>
              <a:rPr sz="5400" spc="-15" dirty="0">
                <a:solidFill>
                  <a:srgbClr val="FF0000"/>
                </a:solidFill>
              </a:rPr>
              <a:t> </a:t>
            </a:r>
            <a:r>
              <a:rPr sz="5400" dirty="0">
                <a:solidFill>
                  <a:srgbClr val="FF0000"/>
                </a:solidFill>
              </a:rPr>
              <a:t>al</a:t>
            </a:r>
            <a:r>
              <a:rPr sz="5400" spc="-25" dirty="0">
                <a:solidFill>
                  <a:srgbClr val="FF0000"/>
                </a:solidFill>
              </a:rPr>
              <a:t>l</a:t>
            </a:r>
            <a:r>
              <a:rPr sz="5400" spc="-5" dirty="0">
                <a:solidFill>
                  <a:srgbClr val="FF0000"/>
                </a:solidFill>
              </a:rPr>
              <a:t>o</a:t>
            </a:r>
            <a:r>
              <a:rPr sz="5400" spc="-55" dirty="0">
                <a:solidFill>
                  <a:srgbClr val="FF0000"/>
                </a:solidFill>
              </a:rPr>
              <a:t>c</a:t>
            </a:r>
            <a:r>
              <a:rPr sz="5400" spc="-30" dirty="0">
                <a:solidFill>
                  <a:srgbClr val="FF0000"/>
                </a:solidFill>
              </a:rPr>
              <a:t>a</a:t>
            </a:r>
            <a:r>
              <a:rPr sz="5400" spc="-85" dirty="0">
                <a:solidFill>
                  <a:srgbClr val="FF0000"/>
                </a:solidFill>
              </a:rPr>
              <a:t>t</a:t>
            </a:r>
            <a:r>
              <a:rPr sz="5400" dirty="0">
                <a:solidFill>
                  <a:srgbClr val="FF0000"/>
                </a:solidFill>
              </a:rPr>
              <a:t>ed</a:t>
            </a:r>
            <a:r>
              <a:rPr sz="5400" spc="50" dirty="0">
                <a:solidFill>
                  <a:srgbClr val="FF0000"/>
                </a:solidFill>
              </a:rPr>
              <a:t> </a:t>
            </a:r>
            <a:r>
              <a:rPr sz="5400" spc="-90" dirty="0">
                <a:solidFill>
                  <a:srgbClr val="FF0000"/>
                </a:solidFill>
              </a:rPr>
              <a:t>v</a:t>
            </a:r>
            <a:r>
              <a:rPr sz="5400" dirty="0">
                <a:solidFill>
                  <a:srgbClr val="FF0000"/>
                </a:solidFill>
              </a:rPr>
              <a:t>ar</a:t>
            </a:r>
            <a:r>
              <a:rPr sz="5400" spc="-20" dirty="0">
                <a:solidFill>
                  <a:srgbClr val="FF0000"/>
                </a:solidFill>
              </a:rPr>
              <a:t>i</a:t>
            </a:r>
            <a:r>
              <a:rPr sz="5400" dirty="0">
                <a:solidFill>
                  <a:srgbClr val="FF0000"/>
                </a:solidFill>
              </a:rPr>
              <a:t>a</a:t>
            </a:r>
            <a:r>
              <a:rPr sz="5400" spc="5" dirty="0">
                <a:solidFill>
                  <a:srgbClr val="FF0000"/>
                </a:solidFill>
              </a:rPr>
              <a:t>b</a:t>
            </a:r>
            <a:r>
              <a:rPr sz="5400" dirty="0">
                <a:solidFill>
                  <a:srgbClr val="FF0000"/>
                </a:solidFill>
              </a:rPr>
              <a:t>le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363848" y="4060469"/>
            <a:ext cx="241617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481" y="6467881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564"/>
            <a:ext cx="9143999" cy="7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4672"/>
            <a:ext cx="9143999" cy="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1214"/>
            <a:ext cx="91440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1214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45" dirty="0"/>
              <a:t>e</a:t>
            </a:r>
            <a:r>
              <a:rPr sz="4000" spc="-20" dirty="0"/>
              <a:t>l</a:t>
            </a:r>
            <a:r>
              <a:rPr sz="4000" spc="-70" dirty="0"/>
              <a:t>e</a:t>
            </a:r>
            <a:r>
              <a:rPr sz="4000" dirty="0"/>
              <a:t>t</a:t>
            </a:r>
            <a:r>
              <a:rPr sz="4000" spc="-30" dirty="0"/>
              <a:t>in</a:t>
            </a:r>
            <a:r>
              <a:rPr sz="4000" spc="-20" dirty="0"/>
              <a:t>g</a:t>
            </a:r>
            <a:r>
              <a:rPr sz="4000" spc="75" dirty="0"/>
              <a:t> </a:t>
            </a:r>
            <a:r>
              <a:rPr sz="4000" spc="-30" dirty="0"/>
              <a:t>d</a:t>
            </a:r>
            <a:r>
              <a:rPr sz="4000" spc="-45" dirty="0"/>
              <a:t>y</a:t>
            </a:r>
            <a:r>
              <a:rPr sz="4000" spc="-30" dirty="0"/>
              <a:t>n</a:t>
            </a:r>
            <a:r>
              <a:rPr sz="4000" spc="-40" dirty="0"/>
              <a:t>a</a:t>
            </a:r>
            <a:r>
              <a:rPr sz="4000" spc="-25" dirty="0"/>
              <a:t>mi</a:t>
            </a:r>
            <a:r>
              <a:rPr sz="4000" spc="-65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90" dirty="0"/>
              <a:t> 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100" dirty="0"/>
              <a:t>v</a:t>
            </a:r>
            <a:r>
              <a:rPr sz="4000" spc="-20" dirty="0"/>
              <a:t>ar</a:t>
            </a:r>
            <a:r>
              <a:rPr sz="4000" spc="-30" dirty="0"/>
              <a:t>i</a:t>
            </a:r>
            <a:r>
              <a:rPr sz="4000" spc="-20" dirty="0"/>
              <a:t>a</a:t>
            </a:r>
            <a:r>
              <a:rPr sz="4000" spc="-50" dirty="0"/>
              <a:t>b</a:t>
            </a:r>
            <a:r>
              <a:rPr sz="4000" spc="-20" dirty="0"/>
              <a:t>le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498575"/>
            <a:ext cx="13989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Un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13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6282" y="1523136"/>
            <a:ext cx="6353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42695" algn="l"/>
                <a:tab pos="1946910" algn="l"/>
                <a:tab pos="3973829" algn="l"/>
                <a:tab pos="5785485" algn="l"/>
              </a:tabLst>
            </a:pP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	or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om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	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</a:t>
            </a:r>
            <a:r>
              <a:rPr sz="3200" spc="-23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,	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449" y="2012721"/>
            <a:ext cx="7727315" cy="297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 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el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bl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28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q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    </a:t>
            </a:r>
            <a:r>
              <a:rPr sz="3200" spc="-2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dispo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    </a:t>
            </a:r>
            <a:r>
              <a:rPr sz="3200" spc="-2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   </a:t>
            </a:r>
            <a:r>
              <a:rPr sz="3200" spc="-2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dyn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dirty="0">
                <a:latin typeface="Calibri"/>
                <a:cs typeface="Calibri"/>
              </a:rPr>
              <a:t>y    </a:t>
            </a:r>
            <a:r>
              <a:rPr sz="3200" spc="-235" dirty="0">
                <a:latin typeface="Calibri"/>
                <a:cs typeface="Calibri"/>
              </a:rPr>
              <a:t> </a:t>
            </a:r>
            <a:r>
              <a:rPr sz="3200" spc="4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</a:t>
            </a:r>
            <a:r>
              <a:rPr sz="3200" spc="-23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20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f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4019" y="3497301"/>
          <a:ext cx="8115909" cy="1041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396">
                <a:tc>
                  <a:txBody>
                    <a:bodyPr/>
                    <a:lstStyle/>
                    <a:p>
                      <a:pPr marL="37782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1695450" algn="l"/>
                          <a:tab pos="2509520" algn="l"/>
                          <a:tab pos="3369310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Wh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n	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ne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th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dyn</a:t>
                      </a:r>
                      <a:r>
                        <a:rPr sz="3200" spc="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y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36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tabLst>
                          <a:tab pos="2070100" algn="l"/>
                          <a:tab pos="3676015" algn="l"/>
                        </a:tabLst>
                      </a:pPr>
                      <a:r>
                        <a:rPr sz="32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d	</a:t>
                      </a:r>
                      <a:r>
                        <a:rPr sz="3200" spc="-4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bl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,	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we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ne</a:t>
                      </a:r>
                      <a:r>
                        <a:rPr sz="3200" spc="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3200" spc="-30" dirty="0">
                          <a:latin typeface="Calibri"/>
                          <a:cs typeface="Calibri"/>
                        </a:rPr>
                        <a:t>to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tabLst>
                          <a:tab pos="1699895" algn="l"/>
                        </a:tabLst>
                      </a:pPr>
                      <a:r>
                        <a:rPr sz="32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pl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2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spc="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y	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spc="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l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45" dirty="0"/>
              <a:t>e</a:t>
            </a:r>
            <a:r>
              <a:rPr sz="4000" spc="-20" dirty="0"/>
              <a:t>l</a:t>
            </a:r>
            <a:r>
              <a:rPr sz="4000" spc="-70" dirty="0"/>
              <a:t>e</a:t>
            </a:r>
            <a:r>
              <a:rPr sz="4000" dirty="0"/>
              <a:t>t</a:t>
            </a:r>
            <a:r>
              <a:rPr sz="4000" spc="-30" dirty="0"/>
              <a:t>in</a:t>
            </a:r>
            <a:r>
              <a:rPr sz="4000" spc="-20" dirty="0"/>
              <a:t>g</a:t>
            </a:r>
            <a:r>
              <a:rPr sz="4000" spc="75" dirty="0"/>
              <a:t> </a:t>
            </a:r>
            <a:r>
              <a:rPr sz="4000" spc="-30" dirty="0"/>
              <a:t>d</a:t>
            </a:r>
            <a:r>
              <a:rPr sz="4000" spc="-45" dirty="0"/>
              <a:t>y</a:t>
            </a:r>
            <a:r>
              <a:rPr sz="4000" spc="-30" dirty="0"/>
              <a:t>n</a:t>
            </a:r>
            <a:r>
              <a:rPr sz="4000" spc="-40" dirty="0"/>
              <a:t>a</a:t>
            </a:r>
            <a:r>
              <a:rPr sz="4000" spc="-25" dirty="0"/>
              <a:t>mi</a:t>
            </a:r>
            <a:r>
              <a:rPr sz="4000" spc="-65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90" dirty="0"/>
              <a:t> 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100" dirty="0"/>
              <a:t>v</a:t>
            </a:r>
            <a:r>
              <a:rPr sz="4000" spc="-20" dirty="0"/>
              <a:t>ar</a:t>
            </a:r>
            <a:r>
              <a:rPr sz="4000" spc="-30" dirty="0"/>
              <a:t>i</a:t>
            </a:r>
            <a:r>
              <a:rPr sz="4000" spc="-20" dirty="0"/>
              <a:t>a</a:t>
            </a:r>
            <a:r>
              <a:rPr sz="4000" spc="-50" dirty="0"/>
              <a:t>b</a:t>
            </a:r>
            <a:r>
              <a:rPr sz="4000" spc="-20" dirty="0"/>
              <a:t>le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432666"/>
            <a:ext cx="8053705" cy="3912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0" dirty="0">
                <a:solidFill>
                  <a:srgbClr val="004ED0"/>
                </a:solidFill>
                <a:latin typeface="Arial"/>
                <a:cs typeface="Arial"/>
              </a:rPr>
              <a:t>d</a:t>
            </a:r>
            <a:r>
              <a:rPr sz="3000" spc="-30" dirty="0">
                <a:solidFill>
                  <a:srgbClr val="004ED0"/>
                </a:solidFill>
                <a:latin typeface="Arial"/>
                <a:cs typeface="Arial"/>
              </a:rPr>
              <a:t>el</a:t>
            </a:r>
            <a:r>
              <a:rPr sz="3000" spc="-20" dirty="0">
                <a:solidFill>
                  <a:srgbClr val="004ED0"/>
                </a:solidFill>
                <a:latin typeface="Arial"/>
                <a:cs typeface="Arial"/>
              </a:rPr>
              <a:t>ete</a:t>
            </a:r>
            <a:r>
              <a:rPr sz="3000" spc="60" dirty="0">
                <a:solidFill>
                  <a:srgbClr val="004ED0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002C79"/>
                </a:solidFill>
                <a:latin typeface="Arial"/>
                <a:cs typeface="Arial"/>
              </a:rPr>
              <a:t>pt</a:t>
            </a:r>
            <a:r>
              <a:rPr sz="3000" dirty="0">
                <a:solidFill>
                  <a:srgbClr val="002C79"/>
                </a:solidFill>
                <a:latin typeface="Arial"/>
                <a:cs typeface="Arial"/>
              </a:rPr>
              <a:t>r</a:t>
            </a:r>
            <a:r>
              <a:rPr sz="3000" spc="-1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3000" dirty="0">
              <a:latin typeface="Arial"/>
              <a:cs typeface="Arial"/>
            </a:endParaRPr>
          </a:p>
          <a:p>
            <a:pPr marL="12700" marR="178435">
              <a:lnSpc>
                <a:spcPts val="2880"/>
              </a:lnSpc>
              <a:spcBef>
                <a:spcPts val="695"/>
              </a:spcBef>
            </a:pPr>
            <a:r>
              <a:rPr sz="2950" dirty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950" spc="5" dirty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950" spc="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008000"/>
                </a:solidFill>
                <a:latin typeface="Arial"/>
                <a:cs typeface="Arial"/>
              </a:rPr>
              <a:t>ret</a:t>
            </a:r>
            <a:r>
              <a:rPr sz="2950" dirty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950" spc="10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950" spc="1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950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950" spc="15" dirty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95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950" spc="8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950" spc="1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950" spc="75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950" spc="10" dirty="0">
                <a:solidFill>
                  <a:srgbClr val="008000"/>
                </a:solidFill>
                <a:latin typeface="Arial"/>
                <a:cs typeface="Arial"/>
              </a:rPr>
              <a:t>ory</a:t>
            </a:r>
            <a:r>
              <a:rPr sz="295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Arial"/>
                <a:cs typeface="Arial"/>
              </a:rPr>
              <a:t>p</a:t>
            </a:r>
            <a:r>
              <a:rPr sz="2950" spc="-5" dirty="0">
                <a:solidFill>
                  <a:srgbClr val="008000"/>
                </a:solidFill>
                <a:latin typeface="Arial"/>
                <a:cs typeface="Arial"/>
              </a:rPr>
              <a:t>oi</a:t>
            </a:r>
            <a:r>
              <a:rPr sz="2950" spc="10" dirty="0">
                <a:solidFill>
                  <a:srgbClr val="008000"/>
                </a:solidFill>
                <a:latin typeface="Arial"/>
                <a:cs typeface="Arial"/>
              </a:rPr>
              <a:t>nt</a:t>
            </a:r>
            <a:r>
              <a:rPr sz="295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950" spc="15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950" spc="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2950" spc="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Arial"/>
                <a:cs typeface="Arial"/>
              </a:rPr>
              <a:t>by</a:t>
            </a:r>
            <a:r>
              <a:rPr sz="2950" spc="6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008000"/>
                </a:solidFill>
                <a:latin typeface="Arial"/>
                <a:cs typeface="Arial"/>
              </a:rPr>
              <a:t>ptr</a:t>
            </a:r>
            <a:r>
              <a:rPr sz="295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2950" spc="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295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Arial"/>
                <a:cs typeface="Arial"/>
              </a:rPr>
              <a:t>op</a:t>
            </a:r>
            <a:r>
              <a:rPr sz="2950" spc="10" dirty="0">
                <a:solidFill>
                  <a:srgbClr val="008000"/>
                </a:solidFill>
                <a:latin typeface="Arial"/>
                <a:cs typeface="Arial"/>
              </a:rPr>
              <a:t> erat</a:t>
            </a:r>
            <a:r>
              <a:rPr sz="2950" spc="-1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950" spc="15" dirty="0">
                <a:solidFill>
                  <a:srgbClr val="008000"/>
                </a:solidFill>
                <a:latin typeface="Arial"/>
                <a:cs typeface="Arial"/>
              </a:rPr>
              <a:t>ng</a:t>
            </a:r>
            <a:r>
              <a:rPr sz="2950" spc="25" dirty="0">
                <a:solidFill>
                  <a:srgbClr val="008000"/>
                </a:solidFill>
                <a:latin typeface="Arial"/>
                <a:cs typeface="Arial"/>
              </a:rPr>
              <a:t> s</a:t>
            </a:r>
            <a:r>
              <a:rPr sz="2950" spc="-80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950" spc="2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950" spc="15" dirty="0">
                <a:solidFill>
                  <a:srgbClr val="008000"/>
                </a:solidFill>
                <a:latin typeface="Arial"/>
                <a:cs typeface="Arial"/>
              </a:rPr>
              <a:t>tem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000" spc="-20" dirty="0">
                <a:solidFill>
                  <a:srgbClr val="002C79"/>
                </a:solidFill>
                <a:latin typeface="Arial"/>
                <a:cs typeface="Arial"/>
              </a:rPr>
              <a:t>pt</a:t>
            </a:r>
            <a:r>
              <a:rPr sz="3000" spc="-10" dirty="0">
                <a:solidFill>
                  <a:srgbClr val="002C79"/>
                </a:solidFill>
                <a:latin typeface="Arial"/>
                <a:cs typeface="Arial"/>
              </a:rPr>
              <a:t>r</a:t>
            </a:r>
            <a:r>
              <a:rPr sz="3000" spc="5" dirty="0">
                <a:solidFill>
                  <a:srgbClr val="002C79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006EDF"/>
                </a:solidFill>
                <a:latin typeface="Arial"/>
                <a:cs typeface="Arial"/>
              </a:rPr>
              <a:t>=</a:t>
            </a:r>
            <a:r>
              <a:rPr sz="3000" spc="10" dirty="0">
                <a:solidFill>
                  <a:srgbClr val="006EDF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02C79"/>
                </a:solidFill>
                <a:latin typeface="Arial"/>
                <a:cs typeface="Arial"/>
              </a:rPr>
              <a:t>0</a:t>
            </a:r>
            <a:r>
              <a:rPr sz="3000" spc="-1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3000" dirty="0">
              <a:latin typeface="Arial"/>
              <a:cs typeface="Arial"/>
            </a:endParaRPr>
          </a:p>
          <a:p>
            <a:pPr marL="12700" marR="99695">
              <a:lnSpc>
                <a:spcPts val="2880"/>
              </a:lnSpc>
              <a:spcBef>
                <a:spcPts val="695"/>
              </a:spcBef>
            </a:pPr>
            <a:r>
              <a:rPr sz="3000" spc="-15" dirty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3000" spc="-10" dirty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300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000" spc="-15" dirty="0">
                <a:solidFill>
                  <a:srgbClr val="008000"/>
                </a:solidFill>
                <a:latin typeface="Arial"/>
                <a:cs typeface="Arial"/>
              </a:rPr>
              <a:t>et </a:t>
            </a:r>
            <a:r>
              <a:rPr sz="3000" spc="-20" dirty="0">
                <a:solidFill>
                  <a:srgbClr val="008000"/>
                </a:solidFill>
                <a:latin typeface="Arial"/>
                <a:cs typeface="Arial"/>
              </a:rPr>
              <a:t>pt</a:t>
            </a:r>
            <a:r>
              <a:rPr sz="3000" spc="-10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0" spc="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0" spc="-15" dirty="0">
                <a:solidFill>
                  <a:srgbClr val="008000"/>
                </a:solidFill>
                <a:latin typeface="Arial"/>
                <a:cs typeface="Arial"/>
              </a:rPr>
              <a:t>to </a:t>
            </a:r>
            <a:r>
              <a:rPr sz="3000" spc="-30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3000" spc="-2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30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0" spc="-30" dirty="0">
                <a:solidFill>
                  <a:srgbClr val="008000"/>
                </a:solidFill>
                <a:latin typeface="Arial"/>
                <a:cs typeface="Arial"/>
              </a:rPr>
              <a:t>ul</a:t>
            </a:r>
            <a:r>
              <a:rPr sz="3000" spc="-1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0" spc="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008000"/>
                </a:solidFill>
                <a:latin typeface="Arial"/>
                <a:cs typeface="Arial"/>
              </a:rPr>
              <a:t>p</a:t>
            </a:r>
            <a:r>
              <a:rPr sz="3000" spc="-30" dirty="0">
                <a:solidFill>
                  <a:srgbClr val="008000"/>
                </a:solidFill>
                <a:latin typeface="Arial"/>
                <a:cs typeface="Arial"/>
              </a:rPr>
              <a:t>oi</a:t>
            </a:r>
            <a:r>
              <a:rPr sz="3000" spc="-20" dirty="0">
                <a:solidFill>
                  <a:srgbClr val="008000"/>
                </a:solidFill>
                <a:latin typeface="Arial"/>
                <a:cs typeface="Arial"/>
              </a:rPr>
              <a:t>nt</a:t>
            </a:r>
            <a:r>
              <a:rPr sz="3000" spc="-15" dirty="0">
                <a:solidFill>
                  <a:srgbClr val="008000"/>
                </a:solidFill>
                <a:latin typeface="Arial"/>
                <a:cs typeface="Arial"/>
              </a:rPr>
              <a:t>er</a:t>
            </a:r>
            <a:r>
              <a:rPr sz="3000" spc="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3000" spc="-20" dirty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3000" spc="-1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000" spc="-2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0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r>
              <a:rPr sz="3000" spc="-25" dirty="0">
                <a:solidFill>
                  <a:srgbClr val="7030A0"/>
                </a:solidFill>
                <a:latin typeface="Arial"/>
                <a:cs typeface="Arial"/>
              </a:rPr>
              <a:t>ull</a:t>
            </a:r>
            <a:r>
              <a:rPr sz="3000" spc="-20" dirty="0">
                <a:solidFill>
                  <a:srgbClr val="7030A0"/>
                </a:solidFill>
                <a:latin typeface="Arial"/>
                <a:cs typeface="Arial"/>
              </a:rPr>
              <a:t>pt</a:t>
            </a:r>
            <a:r>
              <a:rPr sz="3000" spc="-10" dirty="0">
                <a:solidFill>
                  <a:srgbClr val="7030A0"/>
                </a:solidFill>
                <a:latin typeface="Arial"/>
                <a:cs typeface="Arial"/>
              </a:rPr>
              <a:t>r</a:t>
            </a:r>
            <a:r>
              <a:rPr sz="3000" spc="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3000" spc="-2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0" spc="-10" dirty="0">
                <a:solidFill>
                  <a:srgbClr val="008000"/>
                </a:solidFill>
                <a:latin typeface="Arial"/>
                <a:cs typeface="Arial"/>
              </a:rPr>
              <a:t>st</a:t>
            </a:r>
            <a:r>
              <a:rPr sz="3000" spc="-3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0" spc="-20" dirty="0">
                <a:solidFill>
                  <a:srgbClr val="008000"/>
                </a:solidFill>
                <a:latin typeface="Arial"/>
                <a:cs typeface="Arial"/>
              </a:rPr>
              <a:t>ad</a:t>
            </a:r>
            <a:r>
              <a:rPr sz="3000" spc="-15" dirty="0">
                <a:solidFill>
                  <a:srgbClr val="008000"/>
                </a:solidFill>
                <a:latin typeface="Arial"/>
                <a:cs typeface="Arial"/>
              </a:rPr>
              <a:t> of</a:t>
            </a:r>
            <a:r>
              <a:rPr sz="30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30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3000" spc="-2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3000" spc="-40" dirty="0">
                <a:solidFill>
                  <a:srgbClr val="008000"/>
                </a:solidFill>
                <a:latin typeface="Arial"/>
                <a:cs typeface="Arial"/>
              </a:rPr>
              <a:t>++</a:t>
            </a:r>
            <a:r>
              <a:rPr sz="3000" spc="-245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3000" spc="-15" dirty="0">
                <a:solidFill>
                  <a:srgbClr val="008000"/>
                </a:solidFill>
                <a:latin typeface="Arial"/>
                <a:cs typeface="Arial"/>
              </a:rPr>
              <a:t>1)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</a:pP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10" dirty="0">
                <a:latin typeface="Calibri"/>
                <a:cs typeface="Calibri"/>
              </a:rPr>
              <a:t>his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s</a:t>
            </a:r>
            <a:r>
              <a:rPr sz="3000" spc="-45" dirty="0">
                <a:latin typeface="Calibri"/>
                <a:cs typeface="Calibri"/>
              </a:rPr>
              <a:t>tat</a:t>
            </a:r>
            <a:r>
              <a:rPr sz="3000" spc="-35" dirty="0">
                <a:latin typeface="Calibri"/>
                <a:cs typeface="Calibri"/>
              </a:rPr>
              <a:t>eme</a:t>
            </a:r>
            <a:r>
              <a:rPr sz="3000" spc="-45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allo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-45" dirty="0">
                <a:latin typeface="Calibri"/>
                <a:cs typeface="Calibri"/>
              </a:rPr>
              <a:t>at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 mem</a:t>
            </a:r>
            <a:r>
              <a:rPr sz="3000" spc="-20" dirty="0">
                <a:latin typeface="Calibri"/>
                <a:cs typeface="Calibri"/>
              </a:rPr>
              <a:t>or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9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s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20" dirty="0">
                <a:latin typeface="Calibri"/>
                <a:cs typeface="Calibri"/>
              </a:rPr>
              <a:t>oci</a:t>
            </a:r>
            <a:r>
              <a:rPr sz="3000" spc="-45" dirty="0">
                <a:latin typeface="Calibri"/>
                <a:cs typeface="Calibri"/>
              </a:rPr>
              <a:t>at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w</a:t>
            </a:r>
            <a:r>
              <a:rPr sz="3000" spc="-15" dirty="0">
                <a:latin typeface="Calibri"/>
                <a:cs typeface="Calibri"/>
              </a:rPr>
              <a:t>ith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40" dirty="0">
                <a:latin typeface="Calibri"/>
                <a:cs typeface="Calibri"/>
              </a:rPr>
              <a:t>nt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60" dirty="0">
                <a:latin typeface="Calibri"/>
                <a:cs typeface="Calibri"/>
              </a:rPr>
              <a:t>g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265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ing</a:t>
            </a:r>
            <a:r>
              <a:rPr sz="3000" spc="-5" dirty="0">
                <a:latin typeface="Calibri"/>
                <a:cs typeface="Calibri"/>
              </a:rPr>
              <a:t> t</a:t>
            </a:r>
            <a:r>
              <a:rPr sz="3000" spc="-10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 mem</a:t>
            </a:r>
            <a:r>
              <a:rPr sz="3000" spc="-20" dirty="0">
                <a:latin typeface="Calibri"/>
                <a:cs typeface="Calibri"/>
              </a:rPr>
              <a:t>or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9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60" dirty="0">
                <a:latin typeface="Calibri"/>
                <a:cs typeface="Calibri"/>
              </a:rPr>
              <a:t>p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45" dirty="0"/>
              <a:t>e</a:t>
            </a:r>
            <a:r>
              <a:rPr sz="4000" spc="-20" dirty="0"/>
              <a:t>l</a:t>
            </a:r>
            <a:r>
              <a:rPr sz="4000" spc="-70" dirty="0"/>
              <a:t>e</a:t>
            </a:r>
            <a:r>
              <a:rPr sz="4000" dirty="0"/>
              <a:t>t</a:t>
            </a:r>
            <a:r>
              <a:rPr sz="4000" spc="-30" dirty="0"/>
              <a:t>in</a:t>
            </a:r>
            <a:r>
              <a:rPr sz="4000" spc="-20" dirty="0"/>
              <a:t>g</a:t>
            </a:r>
            <a:r>
              <a:rPr sz="4000" spc="75" dirty="0"/>
              <a:t> </a:t>
            </a:r>
            <a:r>
              <a:rPr sz="4000" spc="-30" dirty="0"/>
              <a:t>d</a:t>
            </a:r>
            <a:r>
              <a:rPr sz="4000" spc="-45" dirty="0"/>
              <a:t>y</a:t>
            </a:r>
            <a:r>
              <a:rPr sz="4000" spc="-30" dirty="0"/>
              <a:t>n</a:t>
            </a:r>
            <a:r>
              <a:rPr sz="4000" spc="-40" dirty="0"/>
              <a:t>a</a:t>
            </a:r>
            <a:r>
              <a:rPr sz="4000" spc="-25" dirty="0"/>
              <a:t>mi</a:t>
            </a:r>
            <a:r>
              <a:rPr sz="4000" spc="-65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90" dirty="0"/>
              <a:t> 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100" dirty="0"/>
              <a:t>v</a:t>
            </a:r>
            <a:r>
              <a:rPr sz="4000" spc="-20" dirty="0"/>
              <a:t>ar</a:t>
            </a:r>
            <a:r>
              <a:rPr sz="4000" spc="-30" dirty="0"/>
              <a:t>i</a:t>
            </a:r>
            <a:r>
              <a:rPr sz="4000" spc="-20" dirty="0"/>
              <a:t>a</a:t>
            </a:r>
            <a:r>
              <a:rPr sz="4000" spc="-50" dirty="0"/>
              <a:t>b</a:t>
            </a:r>
            <a:r>
              <a:rPr sz="4000" spc="-20" dirty="0"/>
              <a:t>le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511275"/>
            <a:ext cx="8077834" cy="287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2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25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5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ac</a:t>
            </a:r>
            <a:r>
              <a:rPr sz="3200" i="1" spc="10" dirty="0">
                <a:latin typeface="Calibri"/>
                <a:cs typeface="Calibri"/>
              </a:rPr>
              <a:t>t</a:t>
            </a:r>
            <a:r>
              <a:rPr sz="3200" i="1" spc="-5" dirty="0">
                <a:latin typeface="Calibri"/>
                <a:cs typeface="Calibri"/>
              </a:rPr>
              <a:t>u</a:t>
            </a:r>
            <a:r>
              <a:rPr sz="3200" i="1" spc="10" dirty="0">
                <a:latin typeface="Calibri"/>
                <a:cs typeface="Calibri"/>
              </a:rPr>
              <a:t>a</a:t>
            </a:r>
            <a:r>
              <a:rPr sz="3200" i="1" spc="-15" dirty="0">
                <a:latin typeface="Calibri"/>
                <a:cs typeface="Calibri"/>
              </a:rPr>
              <a:t>ll</a:t>
            </a:r>
            <a:r>
              <a:rPr sz="3200" i="1" dirty="0">
                <a:latin typeface="Calibri"/>
                <a:cs typeface="Calibri"/>
              </a:rPr>
              <a:t>y </a:t>
            </a:r>
            <a:r>
              <a:rPr sz="3200" i="1" spc="-2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rns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 p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35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6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 </a:t>
            </a:r>
            <a:r>
              <a:rPr sz="3200" spc="-35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he 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8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gn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 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  </a:t>
            </a:r>
            <a:r>
              <a:rPr sz="3200" spc="-36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1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 </a:t>
            </a:r>
            <a:r>
              <a:rPr sz="3200" spc="-3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35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li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g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r)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8796" y="6376212"/>
            <a:ext cx="248920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ct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mm</a:t>
            </a:r>
            <a:r>
              <a:rPr sz="1200" spc="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50" spc="2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150" spc="-5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150" spc="15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8481" y="6467881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927" y="1458467"/>
            <a:ext cx="4878324" cy="1623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313" y="1494789"/>
            <a:ext cx="4730623" cy="1477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551" y="1489963"/>
            <a:ext cx="4740275" cy="1486535"/>
          </a:xfrm>
          <a:custGeom>
            <a:avLst/>
            <a:gdLst/>
            <a:ahLst/>
            <a:cxnLst/>
            <a:rect l="l" t="t" r="r" b="b"/>
            <a:pathLst>
              <a:path w="4740275" h="1486535">
                <a:moveTo>
                  <a:pt x="0" y="1486535"/>
                </a:moveTo>
                <a:lnTo>
                  <a:pt x="4740148" y="1486535"/>
                </a:lnTo>
                <a:lnTo>
                  <a:pt x="4740148" y="0"/>
                </a:lnTo>
                <a:lnTo>
                  <a:pt x="0" y="0"/>
                </a:lnTo>
                <a:lnTo>
                  <a:pt x="0" y="148653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075" y="3047936"/>
            <a:ext cx="5800725" cy="1507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0075" y="4555616"/>
            <a:ext cx="2399538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4420234"/>
            <a:ext cx="3942079" cy="1751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044">
              <a:lnSpc>
                <a:spcPct val="100000"/>
              </a:lnSpc>
            </a:pPr>
            <a:r>
              <a:rPr sz="4000" spc="-40" dirty="0"/>
              <a:t>D</a:t>
            </a:r>
            <a:r>
              <a:rPr sz="4000" spc="-20" dirty="0"/>
              <a:t>y</a:t>
            </a:r>
            <a:r>
              <a:rPr sz="4000" spc="-55" dirty="0"/>
              <a:t>n</a:t>
            </a:r>
            <a:r>
              <a:rPr sz="4000" spc="-30" dirty="0"/>
              <a:t>am</a:t>
            </a:r>
            <a:r>
              <a:rPr sz="4000" spc="-25" dirty="0"/>
              <a:t>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105" dirty="0"/>
              <a:t> </a:t>
            </a:r>
            <a:r>
              <a:rPr sz="4000" spc="-35" dirty="0"/>
              <a:t>A</a:t>
            </a:r>
            <a:r>
              <a:rPr sz="4000" spc="-20" dirty="0"/>
              <a:t>ll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I</a:t>
            </a:r>
            <a:r>
              <a:rPr sz="4000" spc="-50" dirty="0"/>
              <a:t>n</a:t>
            </a:r>
            <a:r>
              <a:rPr sz="4000" spc="-60" dirty="0"/>
              <a:t>t</a:t>
            </a:r>
            <a:r>
              <a:rPr sz="4000" spc="-20" dirty="0"/>
              <a:t>e</a:t>
            </a:r>
            <a:r>
              <a:rPr sz="4000" spc="-80" dirty="0"/>
              <a:t>g</a:t>
            </a:r>
            <a:r>
              <a:rPr sz="4000" spc="-20" dirty="0"/>
              <a:t>e</a:t>
            </a:r>
            <a:r>
              <a:rPr sz="4000" spc="-90" dirty="0"/>
              <a:t>r</a:t>
            </a:r>
            <a:r>
              <a:rPr sz="4000" spc="-20" dirty="0"/>
              <a:t>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4" y="2550464"/>
            <a:ext cx="542163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>
                <a:solidFill>
                  <a:srgbClr val="FF0000"/>
                </a:solidFill>
                <a:latin typeface="Calibri"/>
                <a:cs typeface="Calibri"/>
              </a:rPr>
              <a:t>Dan</a:t>
            </a:r>
            <a:r>
              <a:rPr sz="6000" spc="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60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600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60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60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60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spc="-1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6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60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6000" spc="-6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6000" spc="-7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6000" spc="-1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6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3848" y="4060469"/>
            <a:ext cx="241617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481" y="6467881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>
                <a:solidFill>
                  <a:srgbClr val="888888"/>
                </a:solidFill>
                <a:latin typeface="Calibri"/>
                <a:cs typeface="Calibri"/>
              </a:rPr>
              <a:t>35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564"/>
            <a:ext cx="9143999" cy="7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4672"/>
            <a:ext cx="9143999" cy="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1214"/>
            <a:ext cx="91440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1214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297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40" dirty="0"/>
              <a:t>a</a:t>
            </a:r>
            <a:r>
              <a:rPr sz="4000" spc="-30" dirty="0"/>
              <a:t>n</a:t>
            </a:r>
            <a:r>
              <a:rPr sz="4000" spc="-45" dirty="0"/>
              <a:t>g</a:t>
            </a:r>
            <a:r>
              <a:rPr sz="4000" spc="-20" dirty="0"/>
              <a:t>li</a:t>
            </a:r>
            <a:r>
              <a:rPr sz="4000" spc="-30" dirty="0"/>
              <a:t>n</a:t>
            </a:r>
            <a:r>
              <a:rPr sz="4000" spc="-20" dirty="0"/>
              <a:t>g</a:t>
            </a:r>
            <a:r>
              <a:rPr sz="4000" spc="75" dirty="0"/>
              <a:t> </a:t>
            </a:r>
            <a:r>
              <a:rPr sz="4000" spc="-5" dirty="0"/>
              <a:t>po</a:t>
            </a:r>
            <a:r>
              <a:rPr sz="4000" spc="-10" dirty="0"/>
              <a:t>i</a:t>
            </a:r>
            <a:r>
              <a:rPr sz="4000" spc="-50" dirty="0"/>
              <a:t>n</a:t>
            </a:r>
            <a:r>
              <a:rPr sz="4000" spc="-60" dirty="0"/>
              <a:t>t</a:t>
            </a:r>
            <a:r>
              <a:rPr sz="4000" spc="-20" dirty="0"/>
              <a:t>e</a:t>
            </a:r>
            <a:r>
              <a:rPr sz="4000" spc="-90" dirty="0"/>
              <a:t>r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443236"/>
            <a:ext cx="7976870" cy="455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25110">
              <a:lnSpc>
                <a:spcPct val="100299"/>
              </a:lnSpc>
            </a:pPr>
            <a:r>
              <a:rPr sz="2050" dirty="0">
                <a:solidFill>
                  <a:srgbClr val="B85C00"/>
                </a:solidFill>
                <a:latin typeface="Arial"/>
                <a:cs typeface="Arial"/>
              </a:rPr>
              <a:t>#</a:t>
            </a:r>
            <a:r>
              <a:rPr sz="2050" spc="5" dirty="0">
                <a:solidFill>
                  <a:srgbClr val="B85C00"/>
                </a:solidFill>
                <a:latin typeface="Arial"/>
                <a:cs typeface="Arial"/>
              </a:rPr>
              <a:t>incl</a:t>
            </a:r>
            <a:r>
              <a:rPr sz="2050" dirty="0">
                <a:solidFill>
                  <a:srgbClr val="B85C00"/>
                </a:solidFill>
                <a:latin typeface="Arial"/>
                <a:cs typeface="Arial"/>
              </a:rPr>
              <a:t>ud</a:t>
            </a:r>
            <a:r>
              <a:rPr sz="2050" spc="10" dirty="0">
                <a:solidFill>
                  <a:srgbClr val="B85C00"/>
                </a:solidFill>
                <a:latin typeface="Arial"/>
                <a:cs typeface="Arial"/>
              </a:rPr>
              <a:t>e</a:t>
            </a:r>
            <a:r>
              <a:rPr sz="2050" spc="65" dirty="0">
                <a:solidFill>
                  <a:srgbClr val="B85C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B85C00"/>
                </a:solidFill>
                <a:latin typeface="Arial"/>
                <a:cs typeface="Arial"/>
              </a:rPr>
              <a:t>&lt;</a:t>
            </a:r>
            <a:r>
              <a:rPr sz="2050" spc="5" dirty="0">
                <a:solidFill>
                  <a:srgbClr val="B85C00"/>
                </a:solidFill>
                <a:latin typeface="Arial"/>
                <a:cs typeface="Arial"/>
              </a:rPr>
              <a:t>ios</a:t>
            </a:r>
            <a:r>
              <a:rPr sz="2050" spc="-5" dirty="0">
                <a:solidFill>
                  <a:srgbClr val="B85C00"/>
                </a:solidFill>
                <a:latin typeface="Arial"/>
                <a:cs typeface="Arial"/>
              </a:rPr>
              <a:t>t</a:t>
            </a:r>
            <a:r>
              <a:rPr sz="2050" spc="-10" dirty="0">
                <a:solidFill>
                  <a:srgbClr val="B85C00"/>
                </a:solidFill>
                <a:latin typeface="Arial"/>
                <a:cs typeface="Arial"/>
              </a:rPr>
              <a:t>r</a:t>
            </a:r>
            <a:r>
              <a:rPr sz="2050" dirty="0">
                <a:solidFill>
                  <a:srgbClr val="B85C00"/>
                </a:solidFill>
                <a:latin typeface="Arial"/>
                <a:cs typeface="Arial"/>
              </a:rPr>
              <a:t>ea</a:t>
            </a:r>
            <a:r>
              <a:rPr sz="2050" spc="40" dirty="0">
                <a:solidFill>
                  <a:srgbClr val="B85C00"/>
                </a:solidFill>
                <a:latin typeface="Arial"/>
                <a:cs typeface="Arial"/>
              </a:rPr>
              <a:t>m</a:t>
            </a:r>
            <a:r>
              <a:rPr sz="2050" spc="10" dirty="0">
                <a:solidFill>
                  <a:srgbClr val="B85C00"/>
                </a:solidFill>
                <a:latin typeface="Arial"/>
                <a:cs typeface="Arial"/>
              </a:rPr>
              <a:t>&gt;</a:t>
            </a:r>
            <a:r>
              <a:rPr sz="2050" spc="5" dirty="0">
                <a:solidFill>
                  <a:srgbClr val="B85C00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B85C00"/>
                </a:solidFill>
                <a:latin typeface="Arial"/>
                <a:cs typeface="Arial"/>
              </a:rPr>
              <a:t>Using</a:t>
            </a:r>
            <a:r>
              <a:rPr sz="2100" spc="10" dirty="0">
                <a:solidFill>
                  <a:srgbClr val="B85C00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B85C00"/>
                </a:solidFill>
                <a:latin typeface="Arial"/>
                <a:cs typeface="Arial"/>
              </a:rPr>
              <a:t>na</a:t>
            </a:r>
            <a:r>
              <a:rPr sz="2100" dirty="0">
                <a:solidFill>
                  <a:srgbClr val="B85C00"/>
                </a:solidFill>
                <a:latin typeface="Arial"/>
                <a:cs typeface="Arial"/>
              </a:rPr>
              <a:t>m</a:t>
            </a:r>
            <a:r>
              <a:rPr sz="2100" spc="-30" dirty="0">
                <a:solidFill>
                  <a:srgbClr val="B85C00"/>
                </a:solidFill>
                <a:latin typeface="Arial"/>
                <a:cs typeface="Arial"/>
              </a:rPr>
              <a:t>e</a:t>
            </a:r>
            <a:r>
              <a:rPr sz="2100" spc="-15" dirty="0">
                <a:solidFill>
                  <a:srgbClr val="B85C00"/>
                </a:solidFill>
                <a:latin typeface="Arial"/>
                <a:cs typeface="Arial"/>
              </a:rPr>
              <a:t>s</a:t>
            </a:r>
            <a:r>
              <a:rPr sz="2100" spc="-30" dirty="0">
                <a:solidFill>
                  <a:srgbClr val="B85C00"/>
                </a:solidFill>
                <a:latin typeface="Arial"/>
                <a:cs typeface="Arial"/>
              </a:rPr>
              <a:t>pa</a:t>
            </a:r>
            <a:r>
              <a:rPr sz="2100" spc="-15" dirty="0">
                <a:solidFill>
                  <a:srgbClr val="B85C00"/>
                </a:solidFill>
                <a:latin typeface="Arial"/>
                <a:cs typeface="Arial"/>
              </a:rPr>
              <a:t>ce</a:t>
            </a:r>
            <a:r>
              <a:rPr sz="2100" spc="65" dirty="0">
                <a:solidFill>
                  <a:srgbClr val="B85C00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B85C00"/>
                </a:solidFill>
                <a:latin typeface="Arial"/>
                <a:cs typeface="Arial"/>
              </a:rPr>
              <a:t>s</a:t>
            </a:r>
            <a:r>
              <a:rPr sz="2100" spc="-20" dirty="0">
                <a:solidFill>
                  <a:srgbClr val="B85C00"/>
                </a:solidFill>
                <a:latin typeface="Arial"/>
                <a:cs typeface="Arial"/>
              </a:rPr>
              <a:t>t</a:t>
            </a:r>
            <a:r>
              <a:rPr sz="2100" spc="-30" dirty="0">
                <a:solidFill>
                  <a:srgbClr val="B85C00"/>
                </a:solidFill>
                <a:latin typeface="Arial"/>
                <a:cs typeface="Arial"/>
              </a:rPr>
              <a:t>d</a:t>
            </a:r>
            <a:r>
              <a:rPr sz="2100" spc="-10" dirty="0">
                <a:solidFill>
                  <a:srgbClr val="B85C00"/>
                </a:solidFill>
                <a:latin typeface="Arial"/>
                <a:cs typeface="Arial"/>
              </a:rPr>
              <a:t>; </a:t>
            </a:r>
            <a:r>
              <a:rPr sz="2100" spc="-5" dirty="0">
                <a:solidFill>
                  <a:srgbClr val="800080"/>
                </a:solidFill>
                <a:latin typeface="Arial"/>
                <a:cs typeface="Arial"/>
              </a:rPr>
              <a:t>i</a:t>
            </a:r>
            <a:r>
              <a:rPr sz="2100" spc="-25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2100" spc="-10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2100" spc="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4ED0"/>
                </a:solidFill>
                <a:latin typeface="Arial"/>
                <a:cs typeface="Arial"/>
              </a:rPr>
              <a:t>m</a:t>
            </a:r>
            <a:r>
              <a:rPr sz="2100" spc="-30" dirty="0">
                <a:solidFill>
                  <a:srgbClr val="004ED0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4ED0"/>
                </a:solidFill>
                <a:latin typeface="Arial"/>
                <a:cs typeface="Arial"/>
              </a:rPr>
              <a:t>i</a:t>
            </a:r>
            <a:r>
              <a:rPr sz="2100" spc="-20" dirty="0">
                <a:solidFill>
                  <a:srgbClr val="004ED0"/>
                </a:solidFill>
                <a:latin typeface="Arial"/>
                <a:cs typeface="Arial"/>
              </a:rPr>
              <a:t>n</a:t>
            </a:r>
            <a:r>
              <a:rPr sz="2100" spc="-25" dirty="0">
                <a:solidFill>
                  <a:srgbClr val="333333"/>
                </a:solidFill>
                <a:latin typeface="Arial"/>
                <a:cs typeface="Arial"/>
              </a:rPr>
              <a:t>()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5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205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10"/>
              </a:spcBef>
            </a:pPr>
            <a:r>
              <a:rPr sz="2100" spc="-5" dirty="0">
                <a:solidFill>
                  <a:srgbClr val="800080"/>
                </a:solidFill>
                <a:latin typeface="Arial"/>
                <a:cs typeface="Arial"/>
              </a:rPr>
              <a:t>i</a:t>
            </a:r>
            <a:r>
              <a:rPr sz="2100" spc="-25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2100" spc="-10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2100" spc="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100" spc="0" dirty="0">
                <a:solidFill>
                  <a:srgbClr val="006EDF"/>
                </a:solidFill>
                <a:latin typeface="Arial"/>
                <a:cs typeface="Arial"/>
              </a:rPr>
              <a:t>*</a:t>
            </a:r>
            <a:r>
              <a:rPr sz="2100" spc="-30" dirty="0">
                <a:solidFill>
                  <a:srgbClr val="002C79"/>
                </a:solidFill>
                <a:latin typeface="Arial"/>
                <a:cs typeface="Arial"/>
              </a:rPr>
              <a:t>p</a:t>
            </a:r>
            <a:r>
              <a:rPr sz="2100" spc="-10" dirty="0">
                <a:solidFill>
                  <a:srgbClr val="002C79"/>
                </a:solidFill>
                <a:latin typeface="Arial"/>
                <a:cs typeface="Arial"/>
              </a:rPr>
              <a:t>tr</a:t>
            </a:r>
            <a:r>
              <a:rPr sz="2100" spc="10" dirty="0">
                <a:solidFill>
                  <a:srgbClr val="002C79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006EDF"/>
                </a:solidFill>
                <a:latin typeface="Arial"/>
                <a:cs typeface="Arial"/>
              </a:rPr>
              <a:t>=</a:t>
            </a:r>
            <a:r>
              <a:rPr sz="2100" spc="-5" dirty="0">
                <a:solidFill>
                  <a:srgbClr val="006EDF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800080"/>
                </a:solidFill>
                <a:latin typeface="Arial"/>
                <a:cs typeface="Arial"/>
              </a:rPr>
              <a:t>ne</a:t>
            </a:r>
            <a:r>
              <a:rPr sz="2100" spc="-20" dirty="0">
                <a:solidFill>
                  <a:srgbClr val="800080"/>
                </a:solidFill>
                <a:latin typeface="Arial"/>
                <a:cs typeface="Arial"/>
              </a:rPr>
              <a:t>w</a:t>
            </a:r>
            <a:r>
              <a:rPr sz="2100" spc="3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80"/>
                </a:solidFill>
                <a:latin typeface="Arial"/>
                <a:cs typeface="Arial"/>
              </a:rPr>
              <a:t>i</a:t>
            </a:r>
            <a:r>
              <a:rPr sz="2100" spc="-25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2100" spc="-15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2100">
              <a:latin typeface="Arial"/>
              <a:cs typeface="Arial"/>
            </a:endParaRPr>
          </a:p>
          <a:p>
            <a:pPr marL="309880" marR="6477635">
              <a:lnSpc>
                <a:spcPct val="100000"/>
              </a:lnSpc>
            </a:pPr>
            <a:r>
              <a:rPr sz="2100" spc="0" dirty="0">
                <a:solidFill>
                  <a:srgbClr val="006EDF"/>
                </a:solidFill>
                <a:latin typeface="Arial"/>
                <a:cs typeface="Arial"/>
              </a:rPr>
              <a:t>*</a:t>
            </a:r>
            <a:r>
              <a:rPr sz="2100" spc="-30" dirty="0">
                <a:solidFill>
                  <a:srgbClr val="002C79"/>
                </a:solidFill>
                <a:latin typeface="Arial"/>
                <a:cs typeface="Arial"/>
              </a:rPr>
              <a:t>p</a:t>
            </a:r>
            <a:r>
              <a:rPr sz="2100" spc="-10" dirty="0">
                <a:solidFill>
                  <a:srgbClr val="002C79"/>
                </a:solidFill>
                <a:latin typeface="Arial"/>
                <a:cs typeface="Arial"/>
              </a:rPr>
              <a:t>tr</a:t>
            </a:r>
            <a:r>
              <a:rPr sz="2100" spc="10" dirty="0">
                <a:solidFill>
                  <a:srgbClr val="002C79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006EDF"/>
                </a:solidFill>
                <a:latin typeface="Arial"/>
                <a:cs typeface="Arial"/>
              </a:rPr>
              <a:t>=</a:t>
            </a:r>
            <a:r>
              <a:rPr sz="2100" spc="30" dirty="0">
                <a:solidFill>
                  <a:srgbClr val="006EDF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002C79"/>
                </a:solidFill>
                <a:latin typeface="Arial"/>
                <a:cs typeface="Arial"/>
              </a:rPr>
              <a:t>7</a:t>
            </a:r>
            <a:r>
              <a:rPr sz="2100" spc="-10" dirty="0">
                <a:solidFill>
                  <a:srgbClr val="333333"/>
                </a:solidFill>
                <a:latin typeface="Arial"/>
                <a:cs typeface="Arial"/>
              </a:rPr>
              <a:t>; </a:t>
            </a:r>
            <a:r>
              <a:rPr sz="2100" spc="-30" dirty="0">
                <a:solidFill>
                  <a:srgbClr val="004ED0"/>
                </a:solidFill>
                <a:latin typeface="Arial"/>
                <a:cs typeface="Arial"/>
              </a:rPr>
              <a:t>de</a:t>
            </a:r>
            <a:r>
              <a:rPr sz="2100" spc="-5" dirty="0">
                <a:solidFill>
                  <a:srgbClr val="004ED0"/>
                </a:solidFill>
                <a:latin typeface="Arial"/>
                <a:cs typeface="Arial"/>
              </a:rPr>
              <a:t>l</a:t>
            </a:r>
            <a:r>
              <a:rPr sz="2100" spc="-25" dirty="0">
                <a:solidFill>
                  <a:srgbClr val="004ED0"/>
                </a:solidFill>
                <a:latin typeface="Arial"/>
                <a:cs typeface="Arial"/>
              </a:rPr>
              <a:t>e</a:t>
            </a:r>
            <a:r>
              <a:rPr sz="2100" spc="-10" dirty="0">
                <a:solidFill>
                  <a:srgbClr val="004ED0"/>
                </a:solidFill>
                <a:latin typeface="Arial"/>
                <a:cs typeface="Arial"/>
              </a:rPr>
              <a:t>te</a:t>
            </a:r>
            <a:r>
              <a:rPr sz="2100" spc="50" dirty="0">
                <a:solidFill>
                  <a:srgbClr val="004ED0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002C79"/>
                </a:solidFill>
                <a:latin typeface="Arial"/>
                <a:cs typeface="Arial"/>
              </a:rPr>
              <a:t>p</a:t>
            </a:r>
            <a:r>
              <a:rPr sz="2100" spc="-10" dirty="0">
                <a:solidFill>
                  <a:srgbClr val="002C79"/>
                </a:solidFill>
                <a:latin typeface="Arial"/>
                <a:cs typeface="Arial"/>
              </a:rPr>
              <a:t>t</a:t>
            </a:r>
            <a:r>
              <a:rPr sz="2100" spc="-30" dirty="0">
                <a:solidFill>
                  <a:srgbClr val="002C79"/>
                </a:solidFill>
                <a:latin typeface="Arial"/>
                <a:cs typeface="Arial"/>
              </a:rPr>
              <a:t>r</a:t>
            </a:r>
            <a:r>
              <a:rPr sz="2100" spc="-1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215"/>
              </a:lnSpc>
              <a:spcBef>
                <a:spcPts val="50"/>
              </a:spcBef>
              <a:tabLst>
                <a:tab pos="5483225" algn="l"/>
              </a:tabLst>
            </a:pP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050" spc="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050" spc="-10" dirty="0">
                <a:solidFill>
                  <a:srgbClr val="008000"/>
                </a:solidFill>
                <a:latin typeface="Arial"/>
                <a:cs typeface="Arial"/>
              </a:rPr>
              <a:t>ur</a:t>
            </a:r>
            <a:r>
              <a:rPr sz="2050" spc="1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050" spc="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050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2050" spc="1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050" spc="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05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50" spc="-10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050" spc="10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205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050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2050" spc="1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050" spc="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ope</a:t>
            </a:r>
            <a:r>
              <a:rPr sz="2050" spc="-10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ti</a:t>
            </a: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050" spc="10" dirty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050" spc="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050" spc="-65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st</a:t>
            </a:r>
            <a:r>
              <a:rPr sz="2050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05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	p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tr</a:t>
            </a:r>
            <a:r>
              <a:rPr sz="205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is</a:t>
            </a:r>
            <a:r>
              <a:rPr sz="2050" spc="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2050" spc="10" dirty="0">
                <a:solidFill>
                  <a:srgbClr val="008000"/>
                </a:solidFill>
                <a:latin typeface="Arial"/>
                <a:cs typeface="Arial"/>
              </a:rPr>
              <a:t>w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050" spc="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dangl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050" spc="10" dirty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ts val="2275"/>
              </a:lnSpc>
            </a:pP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po</a:t>
            </a:r>
            <a:r>
              <a:rPr sz="2100" spc="-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-2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130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309880">
              <a:lnSpc>
                <a:spcPts val="2295"/>
              </a:lnSpc>
            </a:pPr>
            <a:r>
              <a:rPr sz="2100" spc="-15" dirty="0">
                <a:solidFill>
                  <a:srgbClr val="800080"/>
                </a:solidFill>
                <a:latin typeface="Arial"/>
                <a:cs typeface="Arial"/>
              </a:rPr>
              <a:t>c</a:t>
            </a:r>
            <a:r>
              <a:rPr sz="2100" spc="-30" dirty="0">
                <a:solidFill>
                  <a:srgbClr val="800080"/>
                </a:solidFill>
                <a:latin typeface="Arial"/>
                <a:cs typeface="Arial"/>
              </a:rPr>
              <a:t>ou</a:t>
            </a:r>
            <a:r>
              <a:rPr sz="2100" spc="-10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2100" spc="6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006EDF"/>
                </a:solidFill>
                <a:latin typeface="Arial"/>
                <a:cs typeface="Arial"/>
              </a:rPr>
              <a:t>&lt;&lt;</a:t>
            </a:r>
            <a:r>
              <a:rPr sz="2100" dirty="0">
                <a:solidFill>
                  <a:srgbClr val="006EDF"/>
                </a:solidFill>
                <a:latin typeface="Arial"/>
                <a:cs typeface="Arial"/>
              </a:rPr>
              <a:t> *</a:t>
            </a:r>
            <a:r>
              <a:rPr sz="2100" spc="-30" dirty="0">
                <a:solidFill>
                  <a:srgbClr val="002C79"/>
                </a:solidFill>
                <a:latin typeface="Arial"/>
                <a:cs typeface="Arial"/>
              </a:rPr>
              <a:t>p</a:t>
            </a:r>
            <a:r>
              <a:rPr sz="2100" spc="-10" dirty="0">
                <a:solidFill>
                  <a:srgbClr val="002C79"/>
                </a:solidFill>
                <a:latin typeface="Arial"/>
                <a:cs typeface="Arial"/>
              </a:rPr>
              <a:t>t</a:t>
            </a:r>
            <a:r>
              <a:rPr sz="2100" spc="-25" dirty="0">
                <a:solidFill>
                  <a:srgbClr val="002C79"/>
                </a:solidFill>
                <a:latin typeface="Arial"/>
                <a:cs typeface="Arial"/>
              </a:rPr>
              <a:t>r</a:t>
            </a:r>
            <a:r>
              <a:rPr sz="2100" spc="-1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r>
              <a:rPr sz="21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21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-25" dirty="0">
                <a:solidFill>
                  <a:srgbClr val="008000"/>
                </a:solidFill>
                <a:latin typeface="Arial"/>
                <a:cs typeface="Arial"/>
              </a:rPr>
              <a:t>ere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eren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ci</a:t>
            </a:r>
            <a:r>
              <a:rPr sz="2100" spc="-2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1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a 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dang</a:t>
            </a:r>
            <a:r>
              <a:rPr sz="2100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po</a:t>
            </a:r>
            <a:r>
              <a:rPr sz="2100" spc="-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-2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008000"/>
                </a:solidFill>
                <a:latin typeface="Arial"/>
                <a:cs typeface="Arial"/>
              </a:rPr>
              <a:t>w</a:t>
            </a:r>
            <a:r>
              <a:rPr sz="2100" spc="-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2100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2100" spc="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au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se</a:t>
            </a:r>
            <a:r>
              <a:rPr sz="2100" spc="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unde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fi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235"/>
              </a:lnSpc>
            </a:pP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ne</a:t>
            </a:r>
            <a:r>
              <a:rPr sz="2050" spc="10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050" spc="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08000"/>
                </a:solidFill>
                <a:latin typeface="Arial"/>
                <a:cs typeface="Arial"/>
              </a:rPr>
              <a:t>beha</a:t>
            </a:r>
            <a:r>
              <a:rPr sz="2050" spc="5" dirty="0">
                <a:solidFill>
                  <a:srgbClr val="008000"/>
                </a:solidFill>
                <a:latin typeface="Arial"/>
                <a:cs typeface="Arial"/>
              </a:rPr>
              <a:t>vior</a:t>
            </a:r>
            <a:endParaRPr sz="2050">
              <a:latin typeface="Arial"/>
              <a:cs typeface="Arial"/>
            </a:endParaRPr>
          </a:p>
          <a:p>
            <a:pPr marL="12700" marR="5080" indent="297180">
              <a:lnSpc>
                <a:spcPts val="2020"/>
              </a:lnSpc>
              <a:spcBef>
                <a:spcPts val="495"/>
              </a:spcBef>
            </a:pPr>
            <a:r>
              <a:rPr sz="2100" spc="-30" dirty="0">
                <a:solidFill>
                  <a:srgbClr val="004ED0"/>
                </a:solidFill>
                <a:latin typeface="Arial"/>
                <a:cs typeface="Arial"/>
              </a:rPr>
              <a:t>de</a:t>
            </a:r>
            <a:r>
              <a:rPr sz="2100" spc="-5" dirty="0">
                <a:solidFill>
                  <a:srgbClr val="004ED0"/>
                </a:solidFill>
                <a:latin typeface="Arial"/>
                <a:cs typeface="Arial"/>
              </a:rPr>
              <a:t>l</a:t>
            </a:r>
            <a:r>
              <a:rPr sz="2100" spc="-25" dirty="0">
                <a:solidFill>
                  <a:srgbClr val="004ED0"/>
                </a:solidFill>
                <a:latin typeface="Arial"/>
                <a:cs typeface="Arial"/>
              </a:rPr>
              <a:t>e</a:t>
            </a:r>
            <a:r>
              <a:rPr sz="2100" spc="-10" dirty="0">
                <a:solidFill>
                  <a:srgbClr val="004ED0"/>
                </a:solidFill>
                <a:latin typeface="Arial"/>
                <a:cs typeface="Arial"/>
              </a:rPr>
              <a:t>te</a:t>
            </a:r>
            <a:r>
              <a:rPr sz="2100" spc="50" dirty="0">
                <a:solidFill>
                  <a:srgbClr val="004ED0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002C79"/>
                </a:solidFill>
                <a:latin typeface="Arial"/>
                <a:cs typeface="Arial"/>
              </a:rPr>
              <a:t>p</a:t>
            </a:r>
            <a:r>
              <a:rPr sz="2100" spc="-10" dirty="0">
                <a:solidFill>
                  <a:srgbClr val="002C79"/>
                </a:solidFill>
                <a:latin typeface="Arial"/>
                <a:cs typeface="Arial"/>
              </a:rPr>
              <a:t>t</a:t>
            </a:r>
            <a:r>
              <a:rPr sz="2100" spc="-30" dirty="0">
                <a:solidFill>
                  <a:srgbClr val="002C79"/>
                </a:solidFill>
                <a:latin typeface="Arial"/>
                <a:cs typeface="Arial"/>
              </a:rPr>
              <a:t>r</a:t>
            </a:r>
            <a:r>
              <a:rPr sz="2100" spc="-1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r>
              <a:rPr sz="21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21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-90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-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-2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8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21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dea</a:t>
            </a:r>
            <a:r>
              <a:rPr sz="2100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te</a:t>
            </a:r>
            <a:r>
              <a:rPr sz="2100" spc="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-25" dirty="0">
                <a:solidFill>
                  <a:srgbClr val="008000"/>
                </a:solidFill>
                <a:latin typeface="Arial"/>
                <a:cs typeface="Arial"/>
              </a:rPr>
              <a:t>or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y 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aga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2100" spc="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008000"/>
                </a:solidFill>
                <a:latin typeface="Arial"/>
                <a:cs typeface="Arial"/>
              </a:rPr>
              <a:t>w</a:t>
            </a:r>
            <a:r>
              <a:rPr sz="2100" spc="-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2100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2100" spc="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lso</a:t>
            </a:r>
            <a:r>
              <a:rPr sz="21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2100" spc="-2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t o</a:t>
            </a:r>
            <a:r>
              <a:rPr sz="21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unde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fi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ne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beha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vi</a:t>
            </a:r>
            <a:r>
              <a:rPr sz="2100" spc="-25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114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65"/>
              </a:spcBef>
            </a:pPr>
            <a:r>
              <a:rPr sz="2050" spc="-10" dirty="0">
                <a:solidFill>
                  <a:srgbClr val="800080"/>
                </a:solidFill>
                <a:latin typeface="Arial"/>
                <a:cs typeface="Arial"/>
              </a:rPr>
              <a:t>r</a:t>
            </a:r>
            <a:r>
              <a:rPr sz="2050" dirty="0">
                <a:solidFill>
                  <a:srgbClr val="800080"/>
                </a:solidFill>
                <a:latin typeface="Arial"/>
                <a:cs typeface="Arial"/>
              </a:rPr>
              <a:t>e</a:t>
            </a:r>
            <a:r>
              <a:rPr sz="2050" spc="5" dirty="0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sz="2050" spc="-10" dirty="0">
                <a:solidFill>
                  <a:srgbClr val="800080"/>
                </a:solidFill>
                <a:latin typeface="Arial"/>
                <a:cs typeface="Arial"/>
              </a:rPr>
              <a:t>ur</a:t>
            </a:r>
            <a:r>
              <a:rPr sz="2050" spc="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2050" spc="10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02C79"/>
                </a:solidFill>
                <a:latin typeface="Arial"/>
                <a:cs typeface="Arial"/>
              </a:rPr>
              <a:t>0</a:t>
            </a:r>
            <a:r>
              <a:rPr sz="2050" spc="5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ts val="2495"/>
              </a:lnSpc>
              <a:spcBef>
                <a:spcPts val="10"/>
              </a:spcBef>
            </a:pPr>
            <a:r>
              <a:rPr sz="2100" spc="-1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7357" rIns="0" bIns="0" rtlCol="0">
            <a:spAutoFit/>
          </a:bodyPr>
          <a:lstStyle/>
          <a:p>
            <a:pPr marL="3201670" marR="5080" indent="-2259965">
              <a:lnSpc>
                <a:spcPct val="100000"/>
              </a:lnSpc>
            </a:pPr>
            <a:r>
              <a:rPr sz="5400" spc="-5" dirty="0">
                <a:solidFill>
                  <a:srgbClr val="FF0000"/>
                </a:solidFill>
              </a:rPr>
              <a:t>Dynami</a:t>
            </a:r>
            <a:r>
              <a:rPr sz="5400" spc="-55" dirty="0">
                <a:solidFill>
                  <a:srgbClr val="FF0000"/>
                </a:solidFill>
              </a:rPr>
              <a:t>c</a:t>
            </a:r>
            <a:r>
              <a:rPr sz="5400" dirty="0">
                <a:solidFill>
                  <a:srgbClr val="FF0000"/>
                </a:solidFill>
              </a:rPr>
              <a:t>al</a:t>
            </a:r>
            <a:r>
              <a:rPr sz="5400" spc="-30" dirty="0">
                <a:solidFill>
                  <a:srgbClr val="FF0000"/>
                </a:solidFill>
              </a:rPr>
              <a:t>l</a:t>
            </a:r>
            <a:r>
              <a:rPr sz="5400" spc="-25" dirty="0">
                <a:solidFill>
                  <a:srgbClr val="FF0000"/>
                </a:solidFill>
              </a:rPr>
              <a:t>y</a:t>
            </a:r>
            <a:r>
              <a:rPr sz="5400" spc="35" dirty="0">
                <a:solidFill>
                  <a:srgbClr val="FF0000"/>
                </a:solidFill>
              </a:rPr>
              <a:t> </a:t>
            </a:r>
            <a:r>
              <a:rPr sz="5400" dirty="0">
                <a:solidFill>
                  <a:srgbClr val="FF0000"/>
                </a:solidFill>
              </a:rPr>
              <a:t>al</a:t>
            </a:r>
            <a:r>
              <a:rPr sz="5400" spc="-30" dirty="0">
                <a:solidFill>
                  <a:srgbClr val="FF0000"/>
                </a:solidFill>
              </a:rPr>
              <a:t>l</a:t>
            </a:r>
            <a:r>
              <a:rPr sz="5400" spc="-5" dirty="0">
                <a:solidFill>
                  <a:srgbClr val="FF0000"/>
                </a:solidFill>
              </a:rPr>
              <a:t>o</a:t>
            </a:r>
            <a:r>
              <a:rPr sz="5400" spc="-55" dirty="0">
                <a:solidFill>
                  <a:srgbClr val="FF0000"/>
                </a:solidFill>
              </a:rPr>
              <a:t>c</a:t>
            </a:r>
            <a:r>
              <a:rPr sz="5400" spc="-35" dirty="0">
                <a:solidFill>
                  <a:srgbClr val="FF0000"/>
                </a:solidFill>
              </a:rPr>
              <a:t>a</a:t>
            </a:r>
            <a:r>
              <a:rPr sz="5400" dirty="0">
                <a:solidFill>
                  <a:srgbClr val="FF0000"/>
                </a:solidFill>
              </a:rPr>
              <a:t>t</a:t>
            </a:r>
            <a:r>
              <a:rPr sz="5400" spc="-25" dirty="0">
                <a:solidFill>
                  <a:srgbClr val="FF0000"/>
                </a:solidFill>
              </a:rPr>
              <a:t>i</a:t>
            </a:r>
            <a:r>
              <a:rPr sz="5400" spc="-5" dirty="0">
                <a:solidFill>
                  <a:srgbClr val="FF0000"/>
                </a:solidFill>
              </a:rPr>
              <a:t>ng </a:t>
            </a:r>
            <a:r>
              <a:rPr sz="5400" dirty="0">
                <a:solidFill>
                  <a:srgbClr val="FF0000"/>
                </a:solidFill>
              </a:rPr>
              <a:t>ar</a:t>
            </a:r>
            <a:r>
              <a:rPr sz="5400" spc="-150" dirty="0">
                <a:solidFill>
                  <a:srgbClr val="FF0000"/>
                </a:solidFill>
              </a:rPr>
              <a:t>r</a:t>
            </a:r>
            <a:r>
              <a:rPr sz="5400" spc="-105" dirty="0">
                <a:solidFill>
                  <a:srgbClr val="FF0000"/>
                </a:solidFill>
              </a:rPr>
              <a:t>a</a:t>
            </a:r>
            <a:r>
              <a:rPr sz="5400" spc="-65" dirty="0">
                <a:solidFill>
                  <a:srgbClr val="FF0000"/>
                </a:solidFill>
              </a:rPr>
              <a:t>y</a:t>
            </a:r>
            <a:r>
              <a:rPr sz="5400" dirty="0">
                <a:solidFill>
                  <a:srgbClr val="FF0000"/>
                </a:solidFill>
              </a:rPr>
              <a:t>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8428481" y="6467881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>
                <a:solidFill>
                  <a:srgbClr val="888888"/>
                </a:solidFill>
                <a:latin typeface="Calibri"/>
                <a:cs typeface="Calibri"/>
              </a:rPr>
              <a:t>37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564"/>
            <a:ext cx="9143999" cy="7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4672"/>
            <a:ext cx="9143999" cy="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1214"/>
            <a:ext cx="91440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1214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0695">
              <a:lnSpc>
                <a:spcPct val="100000"/>
              </a:lnSpc>
            </a:pPr>
            <a:r>
              <a:rPr sz="4000" spc="-30" dirty="0"/>
              <a:t>C</a:t>
            </a:r>
            <a:r>
              <a:rPr sz="4000" spc="-5" dirty="0"/>
              <a:t>+</a:t>
            </a:r>
            <a:r>
              <a:rPr sz="4000" spc="-20" dirty="0"/>
              <a:t>+</a:t>
            </a:r>
            <a:r>
              <a:rPr sz="4000" spc="20" dirty="0"/>
              <a:t> </a:t>
            </a:r>
            <a:r>
              <a:rPr sz="4000" spc="-30" dirty="0"/>
              <a:t>Mem</a:t>
            </a:r>
            <a:r>
              <a:rPr sz="4000" spc="-5" dirty="0"/>
              <a:t>o</a:t>
            </a:r>
            <a:r>
              <a:rPr sz="4000" spc="25" dirty="0"/>
              <a:t>r</a:t>
            </a:r>
            <a:r>
              <a:rPr sz="4000" spc="-20" dirty="0"/>
              <a:t>y</a:t>
            </a:r>
            <a:r>
              <a:rPr sz="4000" spc="-50" dirty="0"/>
              <a:t> </a:t>
            </a:r>
            <a:r>
              <a:rPr sz="4000" spc="-25" dirty="0"/>
              <a:t>A</a:t>
            </a:r>
            <a:r>
              <a:rPr sz="4000" spc="-35" dirty="0"/>
              <a:t>l</a:t>
            </a:r>
            <a:r>
              <a:rPr sz="4000" spc="-15" dirty="0"/>
              <a:t>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10" dirty="0"/>
              <a:t>o</a:t>
            </a:r>
            <a:r>
              <a:rPr sz="4000" dirty="0"/>
              <a:t>n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891" y="1682979"/>
            <a:ext cx="8068945" cy="270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Font typeface="Arial"/>
              <a:buChar char="•"/>
              <a:tabLst>
                <a:tab pos="355600" algn="l"/>
                <a:tab pos="1188085" algn="l"/>
                <a:tab pos="2857500" algn="l"/>
                <a:tab pos="3959860" algn="l"/>
                <a:tab pos="5007610" algn="l"/>
                <a:tab pos="6114415" algn="l"/>
                <a:tab pos="6663055" algn="l"/>
              </a:tabLst>
            </a:pP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+	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ort</a:t>
            </a:r>
            <a:r>
              <a:rPr sz="3200" dirty="0">
                <a:latin typeface="Calibri"/>
                <a:cs typeface="Calibri"/>
              </a:rPr>
              <a:t>s	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	typ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	of	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S</a:t>
            </a:r>
            <a:r>
              <a:rPr sz="3200" b="1" spc="-40" dirty="0">
                <a:latin typeface="Calibri"/>
                <a:cs typeface="Calibri"/>
              </a:rPr>
              <a:t>t</a:t>
            </a:r>
            <a:r>
              <a:rPr sz="3200" b="1" spc="-3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tic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m</a:t>
            </a:r>
            <a:r>
              <a:rPr sz="3200" b="1" spc="-5" dirty="0">
                <a:latin typeface="Calibri"/>
                <a:cs typeface="Calibri"/>
              </a:rPr>
              <a:t>emor</a:t>
            </a:r>
            <a:r>
              <a:rPr sz="3200" b="1" dirty="0">
                <a:latin typeface="Calibri"/>
                <a:cs typeface="Calibri"/>
              </a:rPr>
              <a:t>y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allo</a:t>
            </a:r>
            <a:r>
              <a:rPr sz="3200" b="1" spc="-40" dirty="0">
                <a:latin typeface="Calibri"/>
                <a:cs typeface="Calibri"/>
              </a:rPr>
              <a:t>c</a:t>
            </a:r>
            <a:r>
              <a:rPr sz="3200" b="1" spc="-3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Au</a:t>
            </a:r>
            <a:r>
              <a:rPr sz="3200" b="1" spc="-2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o</a:t>
            </a:r>
            <a:r>
              <a:rPr sz="3200" b="1" spc="-15" dirty="0">
                <a:latin typeface="Calibri"/>
                <a:cs typeface="Calibri"/>
              </a:rPr>
              <a:t>m</a:t>
            </a:r>
            <a:r>
              <a:rPr sz="3200" b="1" spc="-3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tic </a:t>
            </a:r>
            <a:r>
              <a:rPr sz="3200" b="1" spc="-20" dirty="0">
                <a:latin typeface="Calibri"/>
                <a:cs typeface="Calibri"/>
              </a:rPr>
              <a:t>m</a:t>
            </a:r>
            <a:r>
              <a:rPr sz="3200" b="1" spc="-5" dirty="0">
                <a:latin typeface="Calibri"/>
                <a:cs typeface="Calibri"/>
              </a:rPr>
              <a:t>emor</a:t>
            </a:r>
            <a:r>
              <a:rPr sz="3200" b="1" dirty="0">
                <a:latin typeface="Calibri"/>
                <a:cs typeface="Calibri"/>
              </a:rPr>
              <a:t>y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allo</a:t>
            </a:r>
            <a:r>
              <a:rPr sz="3200" b="1" spc="-40" dirty="0">
                <a:latin typeface="Calibri"/>
                <a:cs typeface="Calibri"/>
              </a:rPr>
              <a:t>c</a:t>
            </a:r>
            <a:r>
              <a:rPr sz="3200" b="1" spc="-3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15" dirty="0">
                <a:latin typeface="Calibri"/>
                <a:cs typeface="Calibri"/>
              </a:rPr>
              <a:t>y</a:t>
            </a:r>
            <a:r>
              <a:rPr sz="3200" b="1" dirty="0">
                <a:latin typeface="Calibri"/>
                <a:cs typeface="Calibri"/>
              </a:rPr>
              <a:t>namic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m</a:t>
            </a:r>
            <a:r>
              <a:rPr sz="3200" b="1" spc="-5" dirty="0">
                <a:latin typeface="Calibri"/>
                <a:cs typeface="Calibri"/>
              </a:rPr>
              <a:t>emor</a:t>
            </a:r>
            <a:r>
              <a:rPr sz="3200" b="1" dirty="0">
                <a:latin typeface="Calibri"/>
                <a:cs typeface="Calibri"/>
              </a:rPr>
              <a:t>y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allo</a:t>
            </a:r>
            <a:r>
              <a:rPr sz="3200" b="1" spc="-40" dirty="0">
                <a:latin typeface="Calibri"/>
                <a:cs typeface="Calibri"/>
              </a:rPr>
              <a:t>c</a:t>
            </a:r>
            <a:r>
              <a:rPr sz="3200" b="1" spc="-3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84249"/>
            <a:ext cx="7797800" cy="319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30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dyn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5" dirty="0">
                <a:latin typeface="Calibri"/>
                <a:cs typeface="Calibri"/>
              </a:rPr>
              <a:t> 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200" spc="1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[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ele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e[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]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ha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[</a:t>
            </a:r>
            <a:r>
              <a:rPr sz="3200" dirty="0">
                <a:latin typeface="Calibri"/>
                <a:cs typeface="Calibri"/>
              </a:rPr>
              <a:t>20</a:t>
            </a:r>
            <a:r>
              <a:rPr sz="3200" spc="-20" dirty="0">
                <a:latin typeface="Calibri"/>
                <a:cs typeface="Calibri"/>
              </a:rPr>
              <a:t>]</a:t>
            </a:r>
            <a:r>
              <a:rPr sz="3200" spc="-10" dirty="0">
                <a:latin typeface="Calibri"/>
                <a:cs typeface="Calibri"/>
              </a:rPr>
              <a:t>;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3200" i="1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3200" i="1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ll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tr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g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200" spc="-3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ty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3200" spc="1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200" spc="-7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200" spc="-7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6480">
              <a:lnSpc>
                <a:spcPct val="100000"/>
              </a:lnSpc>
            </a:pPr>
            <a:r>
              <a:rPr sz="4000" spc="-35" dirty="0"/>
              <a:t>D</a:t>
            </a:r>
            <a:r>
              <a:rPr sz="4000" spc="-20" dirty="0"/>
              <a:t>y</a:t>
            </a:r>
            <a:r>
              <a:rPr sz="4000" spc="-55" dirty="0"/>
              <a:t>n</a:t>
            </a:r>
            <a:r>
              <a:rPr sz="4000" spc="-30" dirty="0"/>
              <a:t>am</a:t>
            </a:r>
            <a:r>
              <a:rPr sz="4000" spc="-25" dirty="0"/>
              <a:t>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105" dirty="0"/>
              <a:t> </a:t>
            </a:r>
            <a:r>
              <a:rPr sz="4000" spc="-35" dirty="0"/>
              <a:t>A</a:t>
            </a:r>
            <a:r>
              <a:rPr sz="4000" spc="-20" dirty="0"/>
              <a:t>ll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20" dirty="0"/>
              <a:t>Ar</a:t>
            </a:r>
            <a:r>
              <a:rPr sz="4000" spc="-80" dirty="0"/>
              <a:t>r</a:t>
            </a:r>
            <a:r>
              <a:rPr sz="4000" spc="-100" dirty="0"/>
              <a:t>a</a:t>
            </a:r>
            <a:r>
              <a:rPr sz="4000" spc="-70" dirty="0"/>
              <a:t>y</a:t>
            </a:r>
            <a:r>
              <a:rPr sz="4000" spc="-20" dirty="0"/>
              <a:t>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84249"/>
            <a:ext cx="8046720" cy="4167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2135" indent="-342900">
              <a:lnSpc>
                <a:spcPct val="1004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a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80" dirty="0">
                <a:latin typeface="Calibri"/>
                <a:cs typeface="Calibri"/>
              </a:rPr>
              <a:t>r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20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 st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99900"/>
              </a:lnSpc>
              <a:spcBef>
                <a:spcPts val="77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30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</a:t>
            </a:r>
            <a:r>
              <a:rPr sz="3200" spc="-5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'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j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</a:t>
            </a: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2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2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spc="-5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5" dirty="0">
                <a:latin typeface="Calibri"/>
                <a:cs typeface="Calibri"/>
              </a:rPr>
              <a:t>li</a:t>
            </a:r>
            <a:r>
              <a:rPr sz="3200" spc="-13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s:</a:t>
            </a:r>
            <a:endParaRPr sz="3200">
              <a:latin typeface="Calibri"/>
              <a:cs typeface="Calibri"/>
            </a:endParaRPr>
          </a:p>
          <a:p>
            <a:pPr marL="355600" marR="242570" indent="-342900">
              <a:lnSpc>
                <a:spcPct val="100400"/>
              </a:lnSpc>
              <a:spcBef>
                <a:spcPts val="75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[</a:t>
            </a:r>
            <a:r>
              <a:rPr sz="3200" dirty="0">
                <a:latin typeface="Calibri"/>
                <a:cs typeface="Calibri"/>
              </a:rPr>
              <a:t>]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; </a:t>
            </a:r>
            <a:r>
              <a:rPr sz="3200" i="1" spc="-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3200" i="1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3200" i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ar</a:t>
            </a:r>
            <a:r>
              <a:rPr sz="3200" spc="-7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200" spc="-6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po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3200" spc="-3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32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o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by p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tr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6480">
              <a:lnSpc>
                <a:spcPct val="100000"/>
              </a:lnSpc>
            </a:pPr>
            <a:r>
              <a:rPr sz="4000" spc="-35" dirty="0"/>
              <a:t>D</a:t>
            </a:r>
            <a:r>
              <a:rPr sz="4000" spc="-20" dirty="0"/>
              <a:t>y</a:t>
            </a:r>
            <a:r>
              <a:rPr sz="4000" spc="-55" dirty="0"/>
              <a:t>n</a:t>
            </a:r>
            <a:r>
              <a:rPr sz="4000" spc="-30" dirty="0"/>
              <a:t>am</a:t>
            </a:r>
            <a:r>
              <a:rPr sz="4000" spc="-25" dirty="0"/>
              <a:t>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105" dirty="0"/>
              <a:t> </a:t>
            </a:r>
            <a:r>
              <a:rPr sz="4000" spc="-35" dirty="0"/>
              <a:t>A</a:t>
            </a:r>
            <a:r>
              <a:rPr sz="4000" spc="-20" dirty="0"/>
              <a:t>ll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20" dirty="0"/>
              <a:t>Ar</a:t>
            </a:r>
            <a:r>
              <a:rPr sz="4000" spc="-80" dirty="0"/>
              <a:t>r</a:t>
            </a:r>
            <a:r>
              <a:rPr sz="4000" spc="-100" dirty="0"/>
              <a:t>a</a:t>
            </a:r>
            <a:r>
              <a:rPr sz="4000" spc="-70" dirty="0"/>
              <a:t>y</a:t>
            </a:r>
            <a:r>
              <a:rPr sz="4000" spc="-20" dirty="0"/>
              <a:t>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14" y="1223797"/>
            <a:ext cx="6010275" cy="222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0" dirty="0">
                <a:latin typeface="Calibri"/>
                <a:cs typeface="Calibri"/>
              </a:rPr>
              <a:t>v</a:t>
            </a:r>
            <a:r>
              <a:rPr sz="2000" spc="1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id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(){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390"/>
              </a:lnSpc>
              <a:spcBef>
                <a:spcPts val="10"/>
              </a:spcBef>
              <a:tabLst>
                <a:tab pos="2757170" algn="l"/>
              </a:tabLst>
            </a:pPr>
            <a:r>
              <a:rPr sz="2000" dirty="0">
                <a:latin typeface="Calibri"/>
                <a:cs typeface="Calibri"/>
              </a:rPr>
              <a:t>{	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//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000" spc="2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20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927735">
              <a:lnSpc>
                <a:spcPts val="2390"/>
              </a:lnSpc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  <a:tabLst>
                <a:tab pos="2757170" algn="l"/>
              </a:tabLst>
            </a:pPr>
            <a:r>
              <a:rPr sz="2000" spc="5" dirty="0">
                <a:latin typeface="Calibri"/>
                <a:cs typeface="Calibri"/>
              </a:rPr>
              <a:t>}	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/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/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000" spc="2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20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g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10" dirty="0">
                <a:latin typeface="Calibri"/>
                <a:cs typeface="Calibri"/>
              </a:rPr>
              <a:t>c</a:t>
            </a:r>
            <a:r>
              <a:rPr sz="2000" spc="1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&lt;&lt;</a:t>
            </a:r>
            <a:r>
              <a:rPr sz="2000" spc="-85" dirty="0">
                <a:latin typeface="Calibri"/>
                <a:cs typeface="Calibri"/>
              </a:rPr>
              <a:t>“</a:t>
            </a:r>
            <a:r>
              <a:rPr sz="2000" spc="-35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le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k”</a:t>
            </a:r>
            <a:r>
              <a:rPr sz="2000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-----------------------------------------------------------------------------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1914" y="3896766"/>
            <a:ext cx="264287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90"/>
              </a:lnSpc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(){</a:t>
            </a:r>
            <a:endParaRPr sz="2000">
              <a:latin typeface="Calibri"/>
              <a:cs typeface="Calibri"/>
            </a:endParaRPr>
          </a:p>
          <a:p>
            <a:pPr marL="355600" marR="5080">
              <a:lnSpc>
                <a:spcPts val="241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[</a:t>
            </a:r>
            <a:r>
              <a:rPr sz="2000" spc="-15" dirty="0">
                <a:latin typeface="Calibri"/>
                <a:cs typeface="Calibri"/>
              </a:rPr>
              <a:t>20</a:t>
            </a:r>
            <a:r>
              <a:rPr sz="2000" spc="-10" dirty="0">
                <a:latin typeface="Calibri"/>
                <a:cs typeface="Calibri"/>
              </a:rPr>
              <a:t>]</a:t>
            </a:r>
            <a:r>
              <a:rPr sz="2000" dirty="0">
                <a:latin typeface="Calibri"/>
                <a:cs typeface="Calibri"/>
              </a:rPr>
              <a:t>;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6659" y="4198746"/>
            <a:ext cx="307975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/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/</a:t>
            </a:r>
            <a:r>
              <a:rPr sz="20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0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0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0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1604" y="4811801"/>
            <a:ext cx="417893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400">
              <a:lnSpc>
                <a:spcPts val="2390"/>
              </a:lnSpc>
            </a:pP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/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/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T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0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wi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0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000" spc="-5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</a:pP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/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/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20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0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5069" y="5113782"/>
            <a:ext cx="1461770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2000" spc="-15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[</a:t>
            </a:r>
            <a:r>
              <a:rPr sz="2000" dirty="0">
                <a:latin typeface="Calibri"/>
                <a:cs typeface="Calibri"/>
              </a:rPr>
              <a:t>]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p1</a:t>
            </a:r>
            <a:r>
              <a:rPr sz="2000" dirty="0">
                <a:latin typeface="Calibri"/>
                <a:cs typeface="Calibri"/>
              </a:rPr>
              <a:t>;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et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ea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914" y="5786196"/>
            <a:ext cx="10604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6480">
              <a:lnSpc>
                <a:spcPct val="100000"/>
              </a:lnSpc>
            </a:pPr>
            <a:r>
              <a:rPr sz="4000" spc="-35" dirty="0"/>
              <a:t>D</a:t>
            </a:r>
            <a:r>
              <a:rPr sz="4000" spc="-20" dirty="0"/>
              <a:t>y</a:t>
            </a:r>
            <a:r>
              <a:rPr sz="4000" spc="-55" dirty="0"/>
              <a:t>n</a:t>
            </a:r>
            <a:r>
              <a:rPr sz="4000" spc="-30" dirty="0"/>
              <a:t>am</a:t>
            </a:r>
            <a:r>
              <a:rPr sz="4000" spc="-25" dirty="0"/>
              <a:t>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105" dirty="0"/>
              <a:t> </a:t>
            </a:r>
            <a:r>
              <a:rPr sz="4000" spc="-35" dirty="0"/>
              <a:t>A</a:t>
            </a:r>
            <a:r>
              <a:rPr sz="4000" spc="-20" dirty="0"/>
              <a:t>ll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20" dirty="0"/>
              <a:t>Ar</a:t>
            </a:r>
            <a:r>
              <a:rPr sz="4000" spc="-80" dirty="0"/>
              <a:t>r</a:t>
            </a:r>
            <a:r>
              <a:rPr sz="4000" spc="-100" dirty="0"/>
              <a:t>a</a:t>
            </a:r>
            <a:r>
              <a:rPr sz="4000" spc="-70" dirty="0"/>
              <a:t>y</a:t>
            </a:r>
            <a:r>
              <a:rPr sz="4000" spc="-20" dirty="0"/>
              <a:t>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7357" rIns="0" bIns="0" rtlCol="0">
            <a:spAutoFit/>
          </a:bodyPr>
          <a:lstStyle/>
          <a:p>
            <a:pPr marL="3032125" marR="5080" indent="-2090420">
              <a:lnSpc>
                <a:spcPct val="100000"/>
              </a:lnSpc>
            </a:pPr>
            <a:r>
              <a:rPr sz="5400" spc="-5" dirty="0">
                <a:solidFill>
                  <a:srgbClr val="FF0000"/>
                </a:solidFill>
              </a:rPr>
              <a:t>Dynami</a:t>
            </a:r>
            <a:r>
              <a:rPr sz="5400" spc="-55" dirty="0">
                <a:solidFill>
                  <a:srgbClr val="FF0000"/>
                </a:solidFill>
              </a:rPr>
              <a:t>c</a:t>
            </a:r>
            <a:r>
              <a:rPr sz="5400" dirty="0">
                <a:solidFill>
                  <a:srgbClr val="FF0000"/>
                </a:solidFill>
              </a:rPr>
              <a:t>al</a:t>
            </a:r>
            <a:r>
              <a:rPr sz="5400" spc="-30" dirty="0">
                <a:solidFill>
                  <a:srgbClr val="FF0000"/>
                </a:solidFill>
              </a:rPr>
              <a:t>l</a:t>
            </a:r>
            <a:r>
              <a:rPr sz="5400" spc="-25" dirty="0">
                <a:solidFill>
                  <a:srgbClr val="FF0000"/>
                </a:solidFill>
              </a:rPr>
              <a:t>y</a:t>
            </a:r>
            <a:r>
              <a:rPr sz="5400" spc="35" dirty="0">
                <a:solidFill>
                  <a:srgbClr val="FF0000"/>
                </a:solidFill>
              </a:rPr>
              <a:t> </a:t>
            </a:r>
            <a:r>
              <a:rPr sz="5400" dirty="0">
                <a:solidFill>
                  <a:srgbClr val="FF0000"/>
                </a:solidFill>
              </a:rPr>
              <a:t>al</a:t>
            </a:r>
            <a:r>
              <a:rPr sz="5400" spc="-30" dirty="0">
                <a:solidFill>
                  <a:srgbClr val="FF0000"/>
                </a:solidFill>
              </a:rPr>
              <a:t>l</a:t>
            </a:r>
            <a:r>
              <a:rPr sz="5400" spc="-5" dirty="0">
                <a:solidFill>
                  <a:srgbClr val="FF0000"/>
                </a:solidFill>
              </a:rPr>
              <a:t>o</a:t>
            </a:r>
            <a:r>
              <a:rPr sz="5400" spc="-55" dirty="0">
                <a:solidFill>
                  <a:srgbClr val="FF0000"/>
                </a:solidFill>
              </a:rPr>
              <a:t>c</a:t>
            </a:r>
            <a:r>
              <a:rPr sz="5400" spc="-35" dirty="0">
                <a:solidFill>
                  <a:srgbClr val="FF0000"/>
                </a:solidFill>
              </a:rPr>
              <a:t>a</a:t>
            </a:r>
            <a:r>
              <a:rPr sz="5400" dirty="0">
                <a:solidFill>
                  <a:srgbClr val="FF0000"/>
                </a:solidFill>
              </a:rPr>
              <a:t>t</a:t>
            </a:r>
            <a:r>
              <a:rPr sz="5400" spc="-25" dirty="0">
                <a:solidFill>
                  <a:srgbClr val="FF0000"/>
                </a:solidFill>
              </a:rPr>
              <a:t>i</a:t>
            </a:r>
            <a:r>
              <a:rPr sz="5400" spc="-5" dirty="0">
                <a:solidFill>
                  <a:srgbClr val="FF0000"/>
                </a:solidFill>
              </a:rPr>
              <a:t>ng obj</a:t>
            </a:r>
            <a:r>
              <a:rPr sz="5400" spc="15" dirty="0">
                <a:solidFill>
                  <a:srgbClr val="FF0000"/>
                </a:solidFill>
              </a:rPr>
              <a:t>e</a:t>
            </a:r>
            <a:r>
              <a:rPr sz="5400" spc="-20" dirty="0">
                <a:solidFill>
                  <a:srgbClr val="FF0000"/>
                </a:solidFill>
              </a:rPr>
              <a:t>c</a:t>
            </a:r>
            <a:r>
              <a:rPr sz="5400" dirty="0">
                <a:solidFill>
                  <a:srgbClr val="FF0000"/>
                </a:solidFill>
              </a:rPr>
              <a:t>ts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8428481" y="6467881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>
                <a:solidFill>
                  <a:srgbClr val="888888"/>
                </a:solidFill>
                <a:latin typeface="Calibri"/>
                <a:cs typeface="Calibri"/>
              </a:rPr>
              <a:t>41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564"/>
            <a:ext cx="9143999" cy="7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4672"/>
            <a:ext cx="9143999" cy="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1214"/>
            <a:ext cx="91440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1214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pc="-135" dirty="0"/>
              <a:t>W</a:t>
            </a:r>
            <a:r>
              <a:rPr spc="-15" dirty="0"/>
              <a:t>e</a:t>
            </a:r>
            <a:r>
              <a:rPr spc="-10" dirty="0"/>
              <a:t> </a:t>
            </a:r>
            <a:r>
              <a:rPr spc="-60" dirty="0"/>
              <a:t>c</a:t>
            </a:r>
            <a:r>
              <a:rPr spc="-15" dirty="0"/>
              <a:t>an</a:t>
            </a:r>
            <a:r>
              <a:rPr spc="30" dirty="0"/>
              <a:t> </a:t>
            </a:r>
            <a:r>
              <a:rPr spc="-15" dirty="0"/>
              <a:t>al</a:t>
            </a:r>
            <a:r>
              <a:rPr spc="-30" dirty="0"/>
              <a:t>s</a:t>
            </a:r>
            <a:r>
              <a:rPr spc="-20" dirty="0"/>
              <a:t>o</a:t>
            </a:r>
            <a:r>
              <a:rPr spc="45" dirty="0"/>
              <a:t> </a:t>
            </a:r>
            <a:r>
              <a:rPr spc="-10" dirty="0"/>
              <a:t>d</a:t>
            </a:r>
            <a:r>
              <a:rPr spc="-5" dirty="0"/>
              <a:t>y</a:t>
            </a:r>
            <a:r>
              <a:rPr spc="-10" dirty="0"/>
              <a:t>n</a:t>
            </a:r>
            <a:r>
              <a:rPr spc="-20" dirty="0"/>
              <a:t>ami</a:t>
            </a:r>
            <a:r>
              <a:rPr spc="-60" dirty="0"/>
              <a:t>c</a:t>
            </a:r>
            <a:r>
              <a:rPr spc="-15" dirty="0"/>
              <a:t>ally</a:t>
            </a:r>
            <a:r>
              <a:rPr spc="35" dirty="0"/>
              <a:t> </a:t>
            </a:r>
            <a:r>
              <a:rPr spc="-15" dirty="0"/>
              <a:t>allo</a:t>
            </a:r>
            <a:r>
              <a:rPr spc="-50" dirty="0"/>
              <a:t>c</a:t>
            </a:r>
            <a:r>
              <a:rPr spc="-45" dirty="0"/>
              <a:t>a</a:t>
            </a:r>
            <a:r>
              <a:rPr spc="-40" dirty="0"/>
              <a:t>t</a:t>
            </a:r>
            <a:r>
              <a:rPr spc="-15" dirty="0"/>
              <a:t>e</a:t>
            </a:r>
            <a:r>
              <a:rPr spc="-5" dirty="0"/>
              <a:t> </a:t>
            </a:r>
            <a:r>
              <a:rPr spc="-25" dirty="0"/>
              <a:t>o</a:t>
            </a:r>
            <a:r>
              <a:rPr spc="-5" dirty="0"/>
              <a:t>b</a:t>
            </a:r>
            <a:r>
              <a:rPr spc="-20" dirty="0"/>
              <a:t>je</a:t>
            </a:r>
            <a:r>
              <a:rPr spc="-25" dirty="0"/>
              <a:t>c</a:t>
            </a:r>
            <a:r>
              <a:rPr spc="-10" dirty="0"/>
              <a:t>t</a:t>
            </a:r>
            <a:r>
              <a:rPr spc="-20" dirty="0"/>
              <a:t>s</a:t>
            </a:r>
            <a:r>
              <a:rPr spc="-10" dirty="0"/>
              <a:t>.</a:t>
            </a:r>
          </a:p>
          <a:p>
            <a:pPr marL="355600" marR="6985" indent="-342900" algn="just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pc="-75" dirty="0"/>
              <a:t>w</a:t>
            </a:r>
            <a:r>
              <a:rPr spc="-15" dirty="0"/>
              <a:t>e</a:t>
            </a:r>
            <a:r>
              <a:rPr dirty="0"/>
              <a:t>  </a:t>
            </a:r>
            <a:r>
              <a:rPr spc="-320" dirty="0"/>
              <a:t> </a:t>
            </a:r>
            <a:r>
              <a:rPr spc="-60" dirty="0"/>
              <a:t>c</a:t>
            </a:r>
            <a:r>
              <a:rPr spc="-15" dirty="0"/>
              <a:t>an</a:t>
            </a:r>
            <a:r>
              <a:rPr dirty="0"/>
              <a:t>  </a:t>
            </a:r>
            <a:r>
              <a:rPr spc="-320" dirty="0"/>
              <a:t> </a:t>
            </a:r>
            <a:r>
              <a:rPr spc="-10" dirty="0"/>
              <a:t>u</a:t>
            </a:r>
            <a:r>
              <a:rPr spc="-35" dirty="0"/>
              <a:t>s</a:t>
            </a:r>
            <a:r>
              <a:rPr spc="-15" dirty="0"/>
              <a:t>e</a:t>
            </a:r>
            <a:r>
              <a:rPr dirty="0"/>
              <a:t> </a:t>
            </a:r>
            <a:r>
              <a:rPr spc="325" dirty="0"/>
              <a:t> </a:t>
            </a:r>
            <a:r>
              <a:rPr b="1" spc="-10" dirty="0">
                <a:latin typeface="Calibri"/>
                <a:cs typeface="Calibri"/>
              </a:rPr>
              <a:t>n</a:t>
            </a:r>
            <a:r>
              <a:rPr b="1" spc="-20" dirty="0">
                <a:latin typeface="Calibri"/>
                <a:cs typeface="Calibri"/>
              </a:rPr>
              <a:t>e</a:t>
            </a:r>
            <a:r>
              <a:rPr b="1" spc="-25" dirty="0">
                <a:latin typeface="Calibri"/>
                <a:cs typeface="Calibri"/>
              </a:rPr>
              <a:t>w</a:t>
            </a:r>
            <a:r>
              <a:rPr b="1" dirty="0">
                <a:latin typeface="Calibri"/>
                <a:cs typeface="Calibri"/>
              </a:rPr>
              <a:t>  </a:t>
            </a:r>
            <a:r>
              <a:rPr b="1" spc="-325" dirty="0">
                <a:latin typeface="Calibri"/>
                <a:cs typeface="Calibri"/>
              </a:rPr>
              <a:t> </a:t>
            </a:r>
            <a:r>
              <a:rPr spc="-40" dirty="0"/>
              <a:t>t</a:t>
            </a:r>
            <a:r>
              <a:rPr spc="-20" dirty="0"/>
              <a:t>o</a:t>
            </a:r>
            <a:r>
              <a:rPr dirty="0"/>
              <a:t>  </a:t>
            </a:r>
            <a:r>
              <a:rPr spc="-335" dirty="0"/>
              <a:t> </a:t>
            </a:r>
            <a:r>
              <a:rPr spc="-15" dirty="0"/>
              <a:t>cr</a:t>
            </a:r>
            <a:r>
              <a:rPr spc="-35" dirty="0"/>
              <a:t>e</a:t>
            </a:r>
            <a:r>
              <a:rPr spc="-45" dirty="0"/>
              <a:t>a</a:t>
            </a:r>
            <a:r>
              <a:rPr spc="-40" dirty="0"/>
              <a:t>t</a:t>
            </a:r>
            <a:r>
              <a:rPr spc="-15" dirty="0"/>
              <a:t>e</a:t>
            </a:r>
            <a:r>
              <a:rPr dirty="0"/>
              <a:t>  </a:t>
            </a:r>
            <a:r>
              <a:rPr spc="-315" dirty="0"/>
              <a:t> </a:t>
            </a:r>
            <a:r>
              <a:rPr spc="-25" dirty="0"/>
              <a:t>o</a:t>
            </a:r>
            <a:r>
              <a:rPr spc="-5" dirty="0"/>
              <a:t>b</a:t>
            </a:r>
            <a:r>
              <a:rPr spc="-20" dirty="0"/>
              <a:t>je</a:t>
            </a:r>
            <a:r>
              <a:rPr spc="-25" dirty="0"/>
              <a:t>c</a:t>
            </a:r>
            <a:r>
              <a:rPr spc="-15" dirty="0"/>
              <a:t>ts</a:t>
            </a:r>
            <a:r>
              <a:rPr dirty="0"/>
              <a:t> </a:t>
            </a:r>
            <a:r>
              <a:rPr spc="330" dirty="0"/>
              <a:t> </a:t>
            </a:r>
            <a:r>
              <a:rPr spc="-40" dirty="0"/>
              <a:t>w</a:t>
            </a:r>
            <a:r>
              <a:rPr spc="-10" dirty="0"/>
              <a:t>hi</a:t>
            </a:r>
            <a:r>
              <a:rPr spc="15" dirty="0"/>
              <a:t>l</a:t>
            </a:r>
            <a:r>
              <a:rPr spc="-15" dirty="0"/>
              <a:t>e</a:t>
            </a:r>
            <a:r>
              <a:rPr dirty="0"/>
              <a:t> </a:t>
            </a:r>
            <a:r>
              <a:rPr spc="330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e</a:t>
            </a:r>
            <a:r>
              <a:rPr spc="-10" dirty="0"/>
              <a:t> p</a:t>
            </a:r>
            <a:r>
              <a:rPr spc="-50" dirty="0"/>
              <a:t>r</a:t>
            </a:r>
            <a:r>
              <a:rPr spc="-20" dirty="0"/>
              <a:t>og</a:t>
            </a:r>
            <a:r>
              <a:rPr spc="-85" dirty="0"/>
              <a:t>r</a:t>
            </a:r>
            <a:r>
              <a:rPr spc="-20" dirty="0"/>
              <a:t>am</a:t>
            </a:r>
            <a:r>
              <a:rPr spc="45" dirty="0"/>
              <a:t> </a:t>
            </a:r>
            <a:r>
              <a:rPr spc="-15" dirty="0"/>
              <a:t>is r</a:t>
            </a:r>
            <a:r>
              <a:rPr spc="-10" dirty="0"/>
              <a:t>unn</a:t>
            </a:r>
            <a:r>
              <a:rPr spc="-15" dirty="0"/>
              <a:t>in</a:t>
            </a:r>
            <a:r>
              <a:rPr spc="-5" dirty="0"/>
              <a:t>g</a:t>
            </a:r>
            <a:r>
              <a:rPr spc="-10" dirty="0"/>
              <a:t>.</a:t>
            </a:r>
          </a:p>
          <a:p>
            <a:pPr marL="355600" marR="5080" indent="-342900" algn="just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pc="-35" dirty="0"/>
              <a:t>T</a:t>
            </a:r>
            <a:r>
              <a:rPr spc="-10" dirty="0"/>
              <a:t>h</a:t>
            </a:r>
            <a:r>
              <a:rPr spc="-15" dirty="0"/>
              <a:t>e</a:t>
            </a:r>
            <a:r>
              <a:rPr spc="140" dirty="0"/>
              <a:t> </a:t>
            </a:r>
            <a:r>
              <a:rPr spc="-10" dirty="0"/>
              <a:t>n</a:t>
            </a:r>
            <a:r>
              <a:rPr spc="-30" dirty="0"/>
              <a:t>e</a:t>
            </a:r>
            <a:r>
              <a:rPr spc="-25" dirty="0"/>
              <a:t>w</a:t>
            </a:r>
            <a:r>
              <a:rPr spc="140" dirty="0"/>
              <a:t> </a:t>
            </a:r>
            <a:r>
              <a:rPr spc="-25" dirty="0"/>
              <a:t>o</a:t>
            </a:r>
            <a:r>
              <a:rPr spc="-5" dirty="0"/>
              <a:t>p</a:t>
            </a:r>
            <a:r>
              <a:rPr spc="-30" dirty="0"/>
              <a:t>e</a:t>
            </a:r>
            <a:r>
              <a:rPr spc="-50" dirty="0"/>
              <a:t>r</a:t>
            </a:r>
            <a:r>
              <a:rPr spc="-45" dirty="0"/>
              <a:t>a</a:t>
            </a:r>
            <a:r>
              <a:rPr spc="-40" dirty="0"/>
              <a:t>t</a:t>
            </a:r>
            <a:r>
              <a:rPr spc="-25" dirty="0"/>
              <a:t>o</a:t>
            </a:r>
            <a:r>
              <a:rPr spc="-15" dirty="0"/>
              <a:t>r</a:t>
            </a:r>
            <a:r>
              <a:rPr spc="165" dirty="0"/>
              <a:t> </a:t>
            </a:r>
            <a:r>
              <a:rPr spc="-15" dirty="0"/>
              <a:t>allo</a:t>
            </a:r>
            <a:r>
              <a:rPr spc="-50" dirty="0"/>
              <a:t>c</a:t>
            </a:r>
            <a:r>
              <a:rPr spc="-45" dirty="0"/>
              <a:t>a</a:t>
            </a:r>
            <a:r>
              <a:rPr spc="-15" dirty="0"/>
              <a:t>tes</a:t>
            </a:r>
            <a:r>
              <a:rPr spc="165" dirty="0"/>
              <a:t> </a:t>
            </a:r>
            <a:r>
              <a:rPr spc="-70" dirty="0"/>
              <a:t>s</a:t>
            </a:r>
            <a:r>
              <a:rPr spc="-10" dirty="0"/>
              <a:t>to</a:t>
            </a:r>
            <a:r>
              <a:rPr spc="-90" dirty="0"/>
              <a:t>r</a:t>
            </a:r>
            <a:r>
              <a:rPr spc="-15" dirty="0"/>
              <a:t>a</a:t>
            </a:r>
            <a:r>
              <a:rPr spc="-50" dirty="0"/>
              <a:t>g</a:t>
            </a:r>
            <a:r>
              <a:rPr spc="-15" dirty="0"/>
              <a:t>e</a:t>
            </a:r>
            <a:r>
              <a:rPr spc="145" dirty="0"/>
              <a:t> </a:t>
            </a:r>
            <a:r>
              <a:rPr spc="20" dirty="0"/>
              <a:t>o</a:t>
            </a:r>
            <a:r>
              <a:rPr spc="-10" dirty="0"/>
              <a:t>f</a:t>
            </a:r>
            <a:r>
              <a:rPr spc="140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e</a:t>
            </a:r>
            <a:r>
              <a:rPr spc="140" dirty="0"/>
              <a:t> </a:t>
            </a:r>
            <a:r>
              <a:rPr spc="-10" dirty="0"/>
              <a:t>p</a:t>
            </a:r>
            <a:r>
              <a:rPr spc="-50" dirty="0"/>
              <a:t>r</a:t>
            </a:r>
            <a:r>
              <a:rPr spc="-25" dirty="0"/>
              <a:t>o</a:t>
            </a:r>
            <a:r>
              <a:rPr spc="-5" dirty="0"/>
              <a:t>p</a:t>
            </a:r>
            <a:r>
              <a:rPr spc="-30" dirty="0"/>
              <a:t>e</a:t>
            </a:r>
            <a:r>
              <a:rPr spc="-15" dirty="0"/>
              <a:t>r</a:t>
            </a:r>
            <a:r>
              <a:rPr spc="-10" dirty="0"/>
              <a:t> </a:t>
            </a:r>
            <a:r>
              <a:rPr spc="-35" dirty="0"/>
              <a:t>s</a:t>
            </a:r>
            <a:r>
              <a:rPr spc="-10" dirty="0"/>
              <a:t>i</a:t>
            </a:r>
            <a:r>
              <a:rPr spc="-85" dirty="0"/>
              <a:t>z</a:t>
            </a:r>
            <a:r>
              <a:rPr spc="-30" dirty="0"/>
              <a:t>e</a:t>
            </a:r>
            <a:r>
              <a:rPr spc="-10" dirty="0"/>
              <a:t>,</a:t>
            </a:r>
            <a:r>
              <a:rPr spc="305" dirty="0"/>
              <a:t> </a:t>
            </a:r>
            <a:r>
              <a:rPr spc="-60" dirty="0"/>
              <a:t>c</a:t>
            </a:r>
            <a:r>
              <a:rPr spc="25" dirty="0"/>
              <a:t>a</a:t>
            </a:r>
            <a:r>
              <a:rPr spc="-10" dirty="0"/>
              <a:t>lls</a:t>
            </a:r>
            <a:r>
              <a:rPr spc="270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e</a:t>
            </a:r>
            <a:r>
              <a:rPr spc="285" dirty="0"/>
              <a:t> </a:t>
            </a:r>
            <a:r>
              <a:rPr spc="25" dirty="0"/>
              <a:t>d</a:t>
            </a:r>
            <a:r>
              <a:rPr spc="-65" dirty="0"/>
              <a:t>e</a:t>
            </a:r>
            <a:r>
              <a:rPr spc="-95" dirty="0"/>
              <a:t>f</a:t>
            </a:r>
            <a:r>
              <a:rPr spc="-15" dirty="0"/>
              <a:t>a</a:t>
            </a:r>
            <a:r>
              <a:rPr spc="-5" dirty="0"/>
              <a:t>u</a:t>
            </a:r>
            <a:r>
              <a:rPr spc="-10" dirty="0"/>
              <a:t>lt</a:t>
            </a:r>
            <a:r>
              <a:rPr spc="305" dirty="0"/>
              <a:t> </a:t>
            </a:r>
            <a:r>
              <a:rPr spc="-15" dirty="0"/>
              <a:t>co</a:t>
            </a:r>
            <a:r>
              <a:rPr spc="-10" dirty="0"/>
              <a:t>n</a:t>
            </a:r>
            <a:r>
              <a:rPr spc="-70" dirty="0"/>
              <a:t>s</a:t>
            </a:r>
            <a:r>
              <a:rPr spc="-15" dirty="0"/>
              <a:t>tr</a:t>
            </a:r>
            <a:r>
              <a:rPr spc="30" dirty="0"/>
              <a:t>u</a:t>
            </a:r>
            <a:r>
              <a:rPr spc="-15" dirty="0"/>
              <a:t>c</a:t>
            </a:r>
            <a:r>
              <a:rPr spc="-50" dirty="0"/>
              <a:t>t</a:t>
            </a:r>
            <a:r>
              <a:rPr spc="-25" dirty="0"/>
              <a:t>o</a:t>
            </a:r>
            <a:r>
              <a:rPr spc="-15" dirty="0"/>
              <a:t>r</a:t>
            </a:r>
            <a:r>
              <a:rPr spc="315" dirty="0"/>
              <a:t> </a:t>
            </a:r>
            <a:r>
              <a:rPr spc="-40" dirty="0"/>
              <a:t>t</a:t>
            </a:r>
            <a:r>
              <a:rPr spc="-20" dirty="0"/>
              <a:t>o</a:t>
            </a:r>
            <a:r>
              <a:rPr spc="300" dirty="0"/>
              <a:t> </a:t>
            </a:r>
            <a:r>
              <a:rPr spc="-10" dirty="0"/>
              <a:t>initiali</a:t>
            </a:r>
            <a:r>
              <a:rPr spc="-85" dirty="0"/>
              <a:t>z</a:t>
            </a:r>
            <a:r>
              <a:rPr spc="-15" dirty="0"/>
              <a:t>e</a:t>
            </a:r>
            <a:r>
              <a:rPr spc="290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e</a:t>
            </a:r>
            <a:r>
              <a:rPr spc="-10" dirty="0"/>
              <a:t> </a:t>
            </a:r>
            <a:r>
              <a:rPr spc="-25" dirty="0"/>
              <a:t>o</a:t>
            </a:r>
            <a:r>
              <a:rPr spc="-5" dirty="0"/>
              <a:t>b</a:t>
            </a:r>
            <a:r>
              <a:rPr spc="-20" dirty="0"/>
              <a:t>je</a:t>
            </a:r>
            <a:r>
              <a:rPr spc="-25" dirty="0"/>
              <a:t>c</a:t>
            </a:r>
            <a:r>
              <a:rPr spc="-10" dirty="0"/>
              <a:t>t</a:t>
            </a:r>
            <a:r>
              <a:rPr spc="125" dirty="0"/>
              <a:t> 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20" dirty="0"/>
              <a:t>d</a:t>
            </a:r>
            <a:r>
              <a:rPr spc="130" dirty="0"/>
              <a:t> </a:t>
            </a:r>
            <a:r>
              <a:rPr spc="-50" dirty="0"/>
              <a:t>r</a:t>
            </a:r>
            <a:r>
              <a:rPr spc="-30" dirty="0"/>
              <a:t>e</a:t>
            </a:r>
            <a:r>
              <a:rPr spc="-10" dirty="0"/>
              <a:t>t</a:t>
            </a:r>
            <a:r>
              <a:rPr spc="-5" dirty="0"/>
              <a:t>u</a:t>
            </a:r>
            <a:r>
              <a:rPr spc="-15" dirty="0"/>
              <a:t>r</a:t>
            </a:r>
            <a:r>
              <a:rPr spc="-10" dirty="0"/>
              <a:t>n</a:t>
            </a:r>
            <a:r>
              <a:rPr spc="-15" dirty="0"/>
              <a:t>s</a:t>
            </a:r>
            <a:r>
              <a:rPr spc="105" dirty="0"/>
              <a:t> </a:t>
            </a:r>
            <a:r>
              <a:rPr spc="-15" dirty="0"/>
              <a:t>a</a:t>
            </a:r>
            <a:r>
              <a:rPr spc="120" dirty="0"/>
              <a:t> </a:t>
            </a:r>
            <a:r>
              <a:rPr spc="-10" dirty="0"/>
              <a:t>p</a:t>
            </a:r>
            <a:r>
              <a:rPr spc="-20" dirty="0"/>
              <a:t>oi</a:t>
            </a:r>
            <a:r>
              <a:rPr spc="-40" dirty="0"/>
              <a:t>nt</a:t>
            </a:r>
            <a:r>
              <a:rPr spc="-30" dirty="0"/>
              <a:t>e</a:t>
            </a:r>
            <a:r>
              <a:rPr spc="-15" dirty="0"/>
              <a:t>r</a:t>
            </a:r>
            <a:r>
              <a:rPr spc="120" dirty="0"/>
              <a:t> </a:t>
            </a:r>
            <a:r>
              <a:rPr spc="-40" dirty="0"/>
              <a:t>t</a:t>
            </a:r>
            <a:r>
              <a:rPr spc="-20" dirty="0"/>
              <a:t>o</a:t>
            </a:r>
            <a:r>
              <a:rPr spc="120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e</a:t>
            </a:r>
            <a:r>
              <a:rPr spc="105" dirty="0"/>
              <a:t> </a:t>
            </a:r>
            <a:r>
              <a:rPr spc="-10" dirty="0"/>
              <a:t>t</a:t>
            </a:r>
            <a:r>
              <a:rPr dirty="0"/>
              <a:t>y</a:t>
            </a:r>
            <a:r>
              <a:rPr spc="-10" dirty="0"/>
              <a:t>p</a:t>
            </a:r>
            <a:r>
              <a:rPr spc="-15" dirty="0"/>
              <a:t>e</a:t>
            </a:r>
            <a:r>
              <a:rPr spc="105" dirty="0"/>
              <a:t> </a:t>
            </a:r>
            <a:r>
              <a:rPr spc="-35" dirty="0"/>
              <a:t>s</a:t>
            </a:r>
            <a:r>
              <a:rPr spc="-10" dirty="0"/>
              <a:t>p</a:t>
            </a:r>
            <a:r>
              <a:rPr spc="-30" dirty="0"/>
              <a:t>e</a:t>
            </a:r>
            <a:r>
              <a:rPr spc="-10" dirty="0"/>
              <a:t>ci</a:t>
            </a:r>
            <a:r>
              <a:rPr spc="-35" dirty="0"/>
              <a:t>f</a:t>
            </a:r>
            <a:r>
              <a:rPr spc="-10" dirty="0"/>
              <a:t>i</a:t>
            </a:r>
            <a:r>
              <a:rPr spc="-35" dirty="0"/>
              <a:t>e</a:t>
            </a:r>
            <a:r>
              <a:rPr spc="-20" dirty="0"/>
              <a:t>d</a:t>
            </a:r>
            <a:r>
              <a:rPr spc="-10" dirty="0"/>
              <a:t> </a:t>
            </a:r>
            <a:r>
              <a:rPr spc="-40" dirty="0"/>
              <a:t>t</a:t>
            </a:r>
            <a:r>
              <a:rPr spc="-20" dirty="0"/>
              <a:t>o</a:t>
            </a:r>
            <a:r>
              <a:rPr spc="10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e</a:t>
            </a:r>
            <a:r>
              <a:rPr spc="-40" dirty="0"/>
              <a:t> </a:t>
            </a:r>
            <a:r>
              <a:rPr spc="-15" dirty="0"/>
              <a:t>rig</a:t>
            </a:r>
            <a:r>
              <a:rPr spc="-55" dirty="0"/>
              <a:t>h</a:t>
            </a:r>
            <a:r>
              <a:rPr spc="-10" dirty="0"/>
              <a:t>t</a:t>
            </a:r>
            <a:r>
              <a:rPr spc="15" dirty="0"/>
              <a:t> </a:t>
            </a:r>
            <a:r>
              <a:rPr spc="-15" dirty="0"/>
              <a:t>o</a:t>
            </a:r>
            <a:r>
              <a:rPr spc="-10" dirty="0"/>
              <a:t>f</a:t>
            </a:r>
            <a:r>
              <a:rPr spc="2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e</a:t>
            </a:r>
            <a:r>
              <a:rPr spc="-40" dirty="0"/>
              <a:t> </a:t>
            </a:r>
            <a:r>
              <a:rPr spc="-10" dirty="0"/>
              <a:t>n</a:t>
            </a:r>
            <a:r>
              <a:rPr spc="-30" dirty="0"/>
              <a:t>e</a:t>
            </a:r>
            <a:r>
              <a:rPr spc="-25" dirty="0"/>
              <a:t>w</a:t>
            </a:r>
            <a:r>
              <a:rPr spc="-5" dirty="0"/>
              <a:t> </a:t>
            </a:r>
            <a:r>
              <a:rPr spc="-25" dirty="0"/>
              <a:t>o</a:t>
            </a:r>
            <a:r>
              <a:rPr spc="-5" dirty="0"/>
              <a:t>p</a:t>
            </a:r>
            <a:r>
              <a:rPr spc="-30" dirty="0"/>
              <a:t>e</a:t>
            </a:r>
            <a:r>
              <a:rPr spc="-90" dirty="0"/>
              <a:t>r</a:t>
            </a:r>
            <a:r>
              <a:rPr spc="-45" dirty="0"/>
              <a:t>a</a:t>
            </a:r>
            <a:r>
              <a:rPr spc="-40" dirty="0"/>
              <a:t>t</a:t>
            </a:r>
            <a:r>
              <a:rPr spc="-25" dirty="0"/>
              <a:t>o</a:t>
            </a:r>
            <a:r>
              <a:rPr spc="-290" dirty="0"/>
              <a:t>r</a:t>
            </a:r>
            <a:r>
              <a:rPr spc="-10" dirty="0"/>
              <a:t>.</a:t>
            </a:r>
          </a:p>
          <a:p>
            <a:pPr marL="355600" marR="5080" indent="-342900" algn="just">
              <a:lnSpc>
                <a:spcPts val="3240"/>
              </a:lnSpc>
              <a:spcBef>
                <a:spcPts val="770"/>
              </a:spcBef>
              <a:buSzPct val="101694"/>
              <a:buFont typeface="Arial"/>
              <a:buChar char="•"/>
              <a:tabLst>
                <a:tab pos="356235" algn="l"/>
              </a:tabLst>
            </a:pPr>
            <a:r>
              <a:rPr sz="2950" spc="5" dirty="0"/>
              <a:t>If</a:t>
            </a:r>
            <a:r>
              <a:rPr sz="2950" dirty="0"/>
              <a:t>  </a:t>
            </a:r>
            <a:r>
              <a:rPr sz="2950" spc="-35" dirty="0"/>
              <a:t> </a:t>
            </a:r>
            <a:r>
              <a:rPr sz="2950" spc="25" dirty="0"/>
              <a:t>n</a:t>
            </a:r>
            <a:r>
              <a:rPr sz="2950" spc="-5" dirty="0"/>
              <a:t>e</a:t>
            </a:r>
            <a:r>
              <a:rPr sz="2950" spc="20" dirty="0"/>
              <a:t>w</a:t>
            </a:r>
            <a:r>
              <a:rPr sz="2950" dirty="0"/>
              <a:t>  </a:t>
            </a:r>
            <a:r>
              <a:rPr sz="2950" spc="-25" dirty="0"/>
              <a:t> </a:t>
            </a:r>
            <a:r>
              <a:rPr sz="2950" dirty="0"/>
              <a:t>i</a:t>
            </a:r>
            <a:r>
              <a:rPr sz="2950" spc="10" dirty="0"/>
              <a:t>s</a:t>
            </a:r>
            <a:r>
              <a:rPr sz="2950" dirty="0"/>
              <a:t>   </a:t>
            </a:r>
            <a:r>
              <a:rPr sz="2950" spc="25" dirty="0"/>
              <a:t>un</a:t>
            </a:r>
            <a:r>
              <a:rPr sz="2950" spc="10" dirty="0"/>
              <a:t>a</a:t>
            </a:r>
            <a:r>
              <a:rPr sz="2950" spc="25" dirty="0"/>
              <a:t>b</a:t>
            </a:r>
            <a:r>
              <a:rPr sz="2950" spc="10" dirty="0"/>
              <a:t>le</a:t>
            </a:r>
            <a:r>
              <a:rPr sz="2950" dirty="0"/>
              <a:t>  </a:t>
            </a:r>
            <a:r>
              <a:rPr sz="2950" spc="-20" dirty="0"/>
              <a:t> </a:t>
            </a:r>
            <a:r>
              <a:rPr sz="2950" spc="-25" dirty="0"/>
              <a:t>t</a:t>
            </a:r>
            <a:r>
              <a:rPr sz="2950" spc="15" dirty="0"/>
              <a:t>o</a:t>
            </a:r>
            <a:r>
              <a:rPr sz="2950" dirty="0"/>
              <a:t>  </a:t>
            </a:r>
            <a:r>
              <a:rPr sz="2950" spc="-10" dirty="0"/>
              <a:t> f</a:t>
            </a:r>
            <a:r>
              <a:rPr sz="2950" spc="5" dirty="0"/>
              <a:t>i</a:t>
            </a:r>
            <a:r>
              <a:rPr sz="2950" spc="20" dirty="0"/>
              <a:t>n</a:t>
            </a:r>
            <a:r>
              <a:rPr sz="2950" spc="15" dirty="0"/>
              <a:t>d</a:t>
            </a:r>
            <a:r>
              <a:rPr sz="2950" dirty="0"/>
              <a:t>   </a:t>
            </a:r>
            <a:r>
              <a:rPr sz="2950" spc="-10" dirty="0"/>
              <a:t>s</a:t>
            </a:r>
            <a:r>
              <a:rPr sz="2950" spc="25" dirty="0"/>
              <a:t>u</a:t>
            </a:r>
            <a:r>
              <a:rPr sz="2950" spc="-45" dirty="0"/>
              <a:t>f</a:t>
            </a:r>
            <a:r>
              <a:rPr sz="2950" spc="-10" dirty="0"/>
              <a:t>f</a:t>
            </a:r>
            <a:r>
              <a:rPr sz="2950" spc="5" dirty="0"/>
              <a:t>i</a:t>
            </a:r>
            <a:r>
              <a:rPr sz="2950" spc="35" dirty="0"/>
              <a:t>c</a:t>
            </a:r>
            <a:r>
              <a:rPr sz="2950" spc="5" dirty="0"/>
              <a:t>i</a:t>
            </a:r>
            <a:r>
              <a:rPr sz="2950" spc="-5" dirty="0"/>
              <a:t>e</a:t>
            </a:r>
            <a:r>
              <a:rPr sz="2950" spc="-10" dirty="0"/>
              <a:t>n</a:t>
            </a:r>
            <a:r>
              <a:rPr sz="2950" spc="5" dirty="0"/>
              <a:t>t</a:t>
            </a:r>
            <a:r>
              <a:rPr sz="2950" dirty="0"/>
              <a:t>  </a:t>
            </a:r>
            <a:r>
              <a:rPr sz="2950" spc="-5" dirty="0"/>
              <a:t> </a:t>
            </a:r>
            <a:r>
              <a:rPr sz="2950" spc="-10" dirty="0"/>
              <a:t>s</a:t>
            </a:r>
            <a:r>
              <a:rPr sz="2950" spc="25" dirty="0"/>
              <a:t>p</a:t>
            </a:r>
            <a:r>
              <a:rPr sz="2950" spc="10" dirty="0"/>
              <a:t>ace</a:t>
            </a:r>
            <a:r>
              <a:rPr sz="2950" dirty="0"/>
              <a:t>  </a:t>
            </a:r>
            <a:r>
              <a:rPr sz="2950" spc="15" dirty="0"/>
              <a:t> </a:t>
            </a:r>
            <a:r>
              <a:rPr sz="2950" spc="5" dirty="0"/>
              <a:t>in</a:t>
            </a:r>
            <a:r>
              <a:rPr sz="2950" dirty="0"/>
              <a:t> </a:t>
            </a:r>
            <a:r>
              <a:rPr spc="-40" dirty="0"/>
              <a:t>m</a:t>
            </a:r>
            <a:r>
              <a:rPr spc="0" dirty="0"/>
              <a:t>e</a:t>
            </a:r>
            <a:r>
              <a:rPr spc="-40" dirty="0"/>
              <a:t>m</a:t>
            </a:r>
            <a:r>
              <a:rPr spc="-20" dirty="0"/>
              <a:t>or</a:t>
            </a:r>
            <a:r>
              <a:rPr spc="-15" dirty="0"/>
              <a:t>y</a:t>
            </a:r>
            <a:r>
              <a:rPr dirty="0"/>
              <a:t> </a:t>
            </a:r>
            <a:r>
              <a:rPr spc="-215" dirty="0"/>
              <a:t> </a:t>
            </a:r>
            <a:r>
              <a:rPr spc="-95" dirty="0"/>
              <a:t>f</a:t>
            </a:r>
            <a:r>
              <a:rPr spc="20" dirty="0"/>
              <a:t>o</a:t>
            </a:r>
            <a:r>
              <a:rPr spc="-15" dirty="0"/>
              <a:t>r</a:t>
            </a:r>
            <a:r>
              <a:rPr dirty="0"/>
              <a:t> </a:t>
            </a:r>
            <a:r>
              <a:rPr spc="-23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e</a:t>
            </a:r>
            <a:r>
              <a:rPr dirty="0"/>
              <a:t> </a:t>
            </a:r>
            <a:r>
              <a:rPr spc="-250" dirty="0"/>
              <a:t> </a:t>
            </a:r>
            <a:r>
              <a:rPr spc="-25" dirty="0"/>
              <a:t>o</a:t>
            </a:r>
            <a:r>
              <a:rPr spc="-5" dirty="0"/>
              <a:t>b</a:t>
            </a:r>
            <a:r>
              <a:rPr spc="-20" dirty="0"/>
              <a:t>je</a:t>
            </a:r>
            <a:r>
              <a:rPr spc="-25" dirty="0"/>
              <a:t>c</a:t>
            </a:r>
            <a:r>
              <a:rPr spc="-10" dirty="0"/>
              <a:t>t,</a:t>
            </a:r>
            <a:r>
              <a:rPr dirty="0"/>
              <a:t> </a:t>
            </a:r>
            <a:r>
              <a:rPr spc="-220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dirty="0"/>
              <a:t> </a:t>
            </a:r>
            <a:r>
              <a:rPr spc="-270" dirty="0"/>
              <a:t> </a:t>
            </a:r>
            <a:r>
              <a:rPr spc="-10" dirty="0"/>
              <a:t>i</a:t>
            </a:r>
            <a:r>
              <a:rPr spc="-50" dirty="0"/>
              <a:t>n</a:t>
            </a:r>
            <a:r>
              <a:rPr spc="-10" dirty="0"/>
              <a:t>di</a:t>
            </a:r>
            <a:r>
              <a:rPr spc="-60" dirty="0"/>
              <a:t>c</a:t>
            </a:r>
            <a:r>
              <a:rPr spc="-45" dirty="0"/>
              <a:t>a</a:t>
            </a:r>
            <a:r>
              <a:rPr spc="-40" dirty="0"/>
              <a:t>t</a:t>
            </a:r>
            <a:r>
              <a:rPr spc="-30" dirty="0"/>
              <a:t>e</a:t>
            </a:r>
            <a:r>
              <a:rPr spc="-20" dirty="0"/>
              <a:t>d</a:t>
            </a:r>
            <a:r>
              <a:rPr dirty="0"/>
              <a:t> </a:t>
            </a:r>
            <a:r>
              <a:rPr spc="-22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45" dirty="0"/>
              <a:t>a</a:t>
            </a:r>
            <a:r>
              <a:rPr spc="-10" dirty="0"/>
              <a:t>t</a:t>
            </a:r>
            <a:r>
              <a:rPr dirty="0"/>
              <a:t> </a:t>
            </a:r>
            <a:r>
              <a:rPr spc="-229" dirty="0"/>
              <a:t> </a:t>
            </a:r>
            <a:r>
              <a:rPr spc="-20" dirty="0"/>
              <a:t>n</a:t>
            </a:r>
            <a:r>
              <a:rPr dirty="0"/>
              <a:t> </a:t>
            </a:r>
            <a:r>
              <a:rPr spc="-265" dirty="0"/>
              <a:t> </a:t>
            </a:r>
            <a:r>
              <a:rPr spc="-30" dirty="0"/>
              <a:t>e</a:t>
            </a:r>
            <a:r>
              <a:rPr spc="-15" dirty="0"/>
              <a:t>r</a:t>
            </a:r>
            <a:r>
              <a:rPr spc="-50" dirty="0"/>
              <a:t>r</a:t>
            </a:r>
            <a:r>
              <a:rPr spc="-20" dirty="0"/>
              <a:t>or occ</a:t>
            </a:r>
            <a:r>
              <a:rPr spc="-10" dirty="0"/>
              <a:t>u</a:t>
            </a:r>
            <a:r>
              <a:rPr spc="-15" dirty="0"/>
              <a:t>r</a:t>
            </a:r>
            <a:r>
              <a:rPr spc="-50" dirty="0"/>
              <a:t>r</a:t>
            </a:r>
            <a:r>
              <a:rPr spc="-30" dirty="0"/>
              <a:t>e</a:t>
            </a:r>
            <a:r>
              <a:rPr spc="-20" dirty="0"/>
              <a:t>d</a:t>
            </a:r>
            <a:r>
              <a:rPr spc="25" dirty="0"/>
              <a:t> </a:t>
            </a:r>
            <a:r>
              <a:rPr spc="-10" dirty="0"/>
              <a:t>b</a:t>
            </a:r>
            <a:r>
              <a:rPr spc="-15" dirty="0"/>
              <a:t>y 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50" dirty="0"/>
              <a:t>r</a:t>
            </a:r>
            <a:r>
              <a:rPr spc="-25" dirty="0"/>
              <a:t>ow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15" dirty="0"/>
              <a:t>g</a:t>
            </a:r>
            <a:r>
              <a:rPr spc="10" dirty="0"/>
              <a:t> </a:t>
            </a:r>
            <a:r>
              <a:rPr spc="-10" dirty="0"/>
              <a:t>a</a:t>
            </a:r>
            <a:r>
              <a:rPr spc="-20" dirty="0"/>
              <a:t>n </a:t>
            </a:r>
            <a:r>
              <a:rPr spc="-65" dirty="0"/>
              <a:t>e</a:t>
            </a:r>
            <a:r>
              <a:rPr spc="-90" dirty="0"/>
              <a:t>x</a:t>
            </a:r>
            <a:r>
              <a:rPr spc="-15" dirty="0"/>
              <a:t>c</a:t>
            </a:r>
            <a:r>
              <a:rPr spc="-35" dirty="0"/>
              <a:t>e</a:t>
            </a:r>
            <a:r>
              <a:rPr spc="-10" dirty="0"/>
              <a:t>pti</a:t>
            </a:r>
            <a:r>
              <a:rPr spc="-15" dirty="0"/>
              <a:t>o</a:t>
            </a:r>
            <a:r>
              <a:rPr spc="-20" dirty="0"/>
              <a:t>n</a:t>
            </a:r>
            <a:endParaRPr sz="29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765">
              <a:lnSpc>
                <a:spcPct val="100000"/>
              </a:lnSpc>
            </a:pPr>
            <a:r>
              <a:rPr sz="4000" spc="-40" dirty="0"/>
              <a:t>D</a:t>
            </a:r>
            <a:r>
              <a:rPr sz="4000" spc="-20" dirty="0"/>
              <a:t>y</a:t>
            </a:r>
            <a:r>
              <a:rPr sz="4000" spc="-55" dirty="0"/>
              <a:t>n</a:t>
            </a:r>
            <a:r>
              <a:rPr sz="4000" spc="-30" dirty="0"/>
              <a:t>am</a:t>
            </a:r>
            <a:r>
              <a:rPr sz="4000" spc="-25" dirty="0"/>
              <a:t>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105" dirty="0"/>
              <a:t> </a:t>
            </a:r>
            <a:r>
              <a:rPr sz="4000" spc="-35" dirty="0"/>
              <a:t>A</a:t>
            </a:r>
            <a:r>
              <a:rPr sz="4000" spc="-20" dirty="0"/>
              <a:t>ll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20" dirty="0"/>
              <a:t>O</a:t>
            </a:r>
            <a:r>
              <a:rPr sz="4000" spc="-25" dirty="0"/>
              <a:t>bject</a:t>
            </a:r>
            <a:r>
              <a:rPr sz="4000" spc="-20" dirty="0"/>
              <a:t>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2" y="1271015"/>
            <a:ext cx="4311396" cy="5586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342148"/>
            <a:ext cx="4114800" cy="5478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323098"/>
            <a:ext cx="4152900" cy="5516880"/>
          </a:xfrm>
          <a:custGeom>
            <a:avLst/>
            <a:gdLst/>
            <a:ahLst/>
            <a:cxnLst/>
            <a:rect l="l" t="t" r="r" b="b"/>
            <a:pathLst>
              <a:path w="4152900" h="5516880">
                <a:moveTo>
                  <a:pt x="0" y="5516372"/>
                </a:moveTo>
                <a:lnTo>
                  <a:pt x="4152900" y="5516372"/>
                </a:lnTo>
                <a:lnTo>
                  <a:pt x="4152900" y="0"/>
                </a:lnTo>
                <a:lnTo>
                  <a:pt x="0" y="0"/>
                </a:lnTo>
                <a:lnTo>
                  <a:pt x="0" y="551637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71" y="1869948"/>
            <a:ext cx="4837176" cy="3090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400" y="1941322"/>
            <a:ext cx="4643247" cy="289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3350" y="1922272"/>
            <a:ext cx="4681855" cy="2933700"/>
          </a:xfrm>
          <a:custGeom>
            <a:avLst/>
            <a:gdLst/>
            <a:ahLst/>
            <a:cxnLst/>
            <a:rect l="l" t="t" r="r" b="b"/>
            <a:pathLst>
              <a:path w="4681855" h="2933700">
                <a:moveTo>
                  <a:pt x="0" y="2933700"/>
                </a:moveTo>
                <a:lnTo>
                  <a:pt x="4681347" y="2933700"/>
                </a:lnTo>
                <a:lnTo>
                  <a:pt x="4681347" y="0"/>
                </a:lnTo>
                <a:lnTo>
                  <a:pt x="0" y="0"/>
                </a:lnTo>
                <a:lnTo>
                  <a:pt x="0" y="2933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765">
              <a:lnSpc>
                <a:spcPct val="100000"/>
              </a:lnSpc>
            </a:pPr>
            <a:r>
              <a:rPr sz="4000" spc="-40" dirty="0"/>
              <a:t>D</a:t>
            </a:r>
            <a:r>
              <a:rPr sz="4000" spc="-20" dirty="0"/>
              <a:t>y</a:t>
            </a:r>
            <a:r>
              <a:rPr sz="4000" spc="-55" dirty="0"/>
              <a:t>n</a:t>
            </a:r>
            <a:r>
              <a:rPr sz="4000" spc="-30" dirty="0"/>
              <a:t>am</a:t>
            </a:r>
            <a:r>
              <a:rPr sz="4000" spc="-25" dirty="0"/>
              <a:t>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105" dirty="0"/>
              <a:t> </a:t>
            </a:r>
            <a:r>
              <a:rPr sz="4000" spc="-35" dirty="0"/>
              <a:t>A</a:t>
            </a:r>
            <a:r>
              <a:rPr sz="4000" spc="-20" dirty="0"/>
              <a:t>ll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20" dirty="0"/>
              <a:t>O</a:t>
            </a:r>
            <a:r>
              <a:rPr sz="4000" spc="-25" dirty="0"/>
              <a:t>bject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6423659" y="4805171"/>
            <a:ext cx="2519172" cy="20528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7357" y="4558158"/>
            <a:ext cx="2324100" cy="19834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4720" y="4558158"/>
            <a:ext cx="2362200" cy="2002789"/>
          </a:xfrm>
          <a:custGeom>
            <a:avLst/>
            <a:gdLst/>
            <a:ahLst/>
            <a:cxnLst/>
            <a:rect l="l" t="t" r="r" b="b"/>
            <a:pathLst>
              <a:path w="2362200" h="2002790">
                <a:moveTo>
                  <a:pt x="2362200" y="2002534"/>
                </a:moveTo>
                <a:lnTo>
                  <a:pt x="2362200" y="0"/>
                </a:lnTo>
                <a:lnTo>
                  <a:pt x="0" y="0"/>
                </a:lnTo>
                <a:lnTo>
                  <a:pt x="0" y="200253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84249"/>
            <a:ext cx="8077834" cy="40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99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7030A0"/>
                </a:solidFill>
                <a:latin typeface="Calibri"/>
                <a:cs typeface="Calibri"/>
              </a:rPr>
              <a:t>ne</a:t>
            </a:r>
            <a:r>
              <a:rPr sz="3200" dirty="0">
                <a:solidFill>
                  <a:srgbClr val="7030A0"/>
                </a:solidFill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  </a:t>
            </a:r>
            <a:r>
              <a:rPr sz="3200" spc="-3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35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-36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je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ul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7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nit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je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nd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rns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3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36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35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r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3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 of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*</a:t>
            </a:r>
            <a:r>
              <a:rPr sz="3200" spc="5" dirty="0">
                <a:latin typeface="Calibri"/>
                <a:cs typeface="Calibri"/>
              </a:rPr>
              <a:t>)</a:t>
            </a:r>
            <a:r>
              <a:rPr sz="3200" dirty="0">
                <a:latin typeface="Calibri"/>
                <a:cs typeface="Calibri"/>
              </a:rPr>
              <a:t>.</a:t>
            </a:r>
          </a:p>
          <a:p>
            <a:pPr marL="355600" marR="7620" indent="-342900" algn="just">
              <a:lnSpc>
                <a:spcPct val="999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1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bl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ie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 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je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t, 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nd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cc</a:t>
            </a:r>
            <a:r>
              <a:rPr sz="3200" spc="-5" dirty="0">
                <a:latin typeface="Calibri"/>
                <a:cs typeface="Calibri"/>
              </a:rPr>
              <a:t>ur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x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765">
              <a:lnSpc>
                <a:spcPct val="100000"/>
              </a:lnSpc>
            </a:pPr>
            <a:r>
              <a:rPr sz="4000" spc="-40" dirty="0"/>
              <a:t>D</a:t>
            </a:r>
            <a:r>
              <a:rPr sz="4000" spc="-20" dirty="0"/>
              <a:t>y</a:t>
            </a:r>
            <a:r>
              <a:rPr sz="4000" spc="-55" dirty="0"/>
              <a:t>n</a:t>
            </a:r>
            <a:r>
              <a:rPr sz="4000" spc="-30" dirty="0"/>
              <a:t>am</a:t>
            </a:r>
            <a:r>
              <a:rPr sz="4000" spc="-25" dirty="0"/>
              <a:t>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105" dirty="0"/>
              <a:t> </a:t>
            </a:r>
            <a:r>
              <a:rPr sz="4000" spc="-35" dirty="0"/>
              <a:t>A</a:t>
            </a:r>
            <a:r>
              <a:rPr sz="4000" spc="-20" dirty="0"/>
              <a:t>ll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20" dirty="0"/>
              <a:t>O</a:t>
            </a:r>
            <a:r>
              <a:rPr sz="4000" spc="-25" dirty="0"/>
              <a:t>bject</a:t>
            </a:r>
            <a:r>
              <a:rPr sz="4000" spc="-20" dirty="0"/>
              <a:t>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765">
              <a:lnSpc>
                <a:spcPct val="100000"/>
              </a:lnSpc>
            </a:pPr>
            <a:r>
              <a:rPr sz="4000" spc="-40" dirty="0"/>
              <a:t>D</a:t>
            </a:r>
            <a:r>
              <a:rPr sz="4000" spc="-20" dirty="0"/>
              <a:t>y</a:t>
            </a:r>
            <a:r>
              <a:rPr sz="4000" spc="-55" dirty="0"/>
              <a:t>n</a:t>
            </a:r>
            <a:r>
              <a:rPr sz="4000" spc="-30" dirty="0"/>
              <a:t>am</a:t>
            </a:r>
            <a:r>
              <a:rPr sz="4000" spc="-25" dirty="0"/>
              <a:t>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105" dirty="0"/>
              <a:t> </a:t>
            </a:r>
            <a:r>
              <a:rPr sz="4000" spc="-35" dirty="0"/>
              <a:t>A</a:t>
            </a:r>
            <a:r>
              <a:rPr sz="4000" spc="-20" dirty="0"/>
              <a:t>ll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20" dirty="0"/>
              <a:t>O</a:t>
            </a:r>
            <a:r>
              <a:rPr sz="4000" spc="-25" dirty="0"/>
              <a:t>bject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126" y="1577594"/>
            <a:ext cx="8439277" cy="2560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8796" y="6376212"/>
            <a:ext cx="248920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ct</a:t>
            </a:r>
            <a:r>
              <a:rPr sz="1200" spc="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mm</a:t>
            </a:r>
            <a:r>
              <a:rPr sz="1200" spc="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50" spc="2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150" spc="-5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150" spc="15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8481" y="6467881"/>
            <a:ext cx="18097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>
                <a:solidFill>
                  <a:srgbClr val="888888"/>
                </a:solidFill>
                <a:latin typeface="Calibri"/>
                <a:cs typeface="Calibri"/>
              </a:rPr>
              <a:t>46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1525" y="1905000"/>
            <a:ext cx="48672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4648174"/>
            <a:ext cx="1910461" cy="541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7725" y="3543300"/>
            <a:ext cx="4190746" cy="118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94934" y="3227451"/>
            <a:ext cx="3872865" cy="19541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525" y="2460625"/>
            <a:ext cx="4125722" cy="1196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765">
              <a:lnSpc>
                <a:spcPct val="100000"/>
              </a:lnSpc>
            </a:pPr>
            <a:r>
              <a:rPr sz="4000" spc="-40" dirty="0"/>
              <a:t>D</a:t>
            </a:r>
            <a:r>
              <a:rPr sz="4000" spc="-20" dirty="0"/>
              <a:t>y</a:t>
            </a:r>
            <a:r>
              <a:rPr sz="4000" spc="-55" dirty="0"/>
              <a:t>n</a:t>
            </a:r>
            <a:r>
              <a:rPr sz="4000" spc="-30" dirty="0"/>
              <a:t>am</a:t>
            </a:r>
            <a:r>
              <a:rPr sz="4000" spc="-25" dirty="0"/>
              <a:t>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105" dirty="0"/>
              <a:t> </a:t>
            </a:r>
            <a:r>
              <a:rPr sz="4000" spc="-35" dirty="0"/>
              <a:t>A</a:t>
            </a:r>
            <a:r>
              <a:rPr sz="4000" spc="-20" dirty="0"/>
              <a:t>ll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20" dirty="0"/>
              <a:t>O</a:t>
            </a:r>
            <a:r>
              <a:rPr sz="4000" spc="-25" dirty="0"/>
              <a:t>bject</a:t>
            </a:r>
            <a:r>
              <a:rPr sz="4000" spc="-20" dirty="0"/>
              <a:t>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765">
              <a:lnSpc>
                <a:spcPct val="100000"/>
              </a:lnSpc>
            </a:pPr>
            <a:r>
              <a:rPr sz="4000" spc="-40" dirty="0"/>
              <a:t>D</a:t>
            </a:r>
            <a:r>
              <a:rPr sz="4000" spc="-20" dirty="0"/>
              <a:t>y</a:t>
            </a:r>
            <a:r>
              <a:rPr sz="4000" spc="-55" dirty="0"/>
              <a:t>n</a:t>
            </a:r>
            <a:r>
              <a:rPr sz="4000" spc="-30" dirty="0"/>
              <a:t>am</a:t>
            </a:r>
            <a:r>
              <a:rPr sz="4000" spc="-25" dirty="0"/>
              <a:t>i</a:t>
            </a:r>
            <a:r>
              <a:rPr sz="4000" spc="-60" dirty="0"/>
              <a:t>c</a:t>
            </a:r>
            <a:r>
              <a:rPr sz="4000" dirty="0"/>
              <a:t>a</a:t>
            </a:r>
            <a:r>
              <a:rPr sz="4000" spc="-30" dirty="0"/>
              <a:t>l</a:t>
            </a:r>
            <a:r>
              <a:rPr sz="4000" spc="-20" dirty="0"/>
              <a:t>ly</a:t>
            </a:r>
            <a:r>
              <a:rPr sz="4000" spc="105" dirty="0"/>
              <a:t> </a:t>
            </a:r>
            <a:r>
              <a:rPr sz="4000" spc="-35" dirty="0"/>
              <a:t>A</a:t>
            </a:r>
            <a:r>
              <a:rPr sz="4000" spc="-20" dirty="0"/>
              <a:t>ll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at</a:t>
            </a:r>
            <a:r>
              <a:rPr sz="4000" spc="-25" dirty="0"/>
              <a:t>ed</a:t>
            </a:r>
            <a:r>
              <a:rPr sz="4000" dirty="0"/>
              <a:t> </a:t>
            </a:r>
            <a:r>
              <a:rPr sz="4000" spc="-20" dirty="0"/>
              <a:t>O</a:t>
            </a:r>
            <a:r>
              <a:rPr sz="4000" spc="-25" dirty="0"/>
              <a:t>bject</a:t>
            </a:r>
            <a:r>
              <a:rPr sz="4000" spc="-20" dirty="0"/>
              <a:t>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13" y="605307"/>
            <a:ext cx="8494572" cy="677108"/>
          </a:xfrm>
        </p:spPr>
        <p:txBody>
          <a:bodyPr/>
          <a:lstStyle/>
          <a:p>
            <a:r>
              <a:rPr lang="en-US" dirty="0" smtClean="0"/>
              <a:t>Scenario – Where we need DMA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368" y="1659763"/>
            <a:ext cx="8081263" cy="39703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Arrays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Suppose you need to store 3 variables of certain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DMA – A </a:t>
            </a:r>
            <a:r>
              <a:rPr lang="en-US" sz="2800" dirty="0" smtClean="0">
                <a:solidFill>
                  <a:srgbClr val="00B0F0"/>
                </a:solidFill>
              </a:rPr>
              <a:t>pointer</a:t>
            </a:r>
            <a:r>
              <a:rPr lang="en-US" sz="2800" dirty="0" smtClean="0"/>
              <a:t> is a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variable</a:t>
            </a:r>
            <a:r>
              <a:rPr lang="en-US" sz="2800" dirty="0" smtClean="0"/>
              <a:t> whose </a:t>
            </a:r>
            <a:r>
              <a:rPr lang="en-US" sz="2800" dirty="0" smtClean="0">
                <a:solidFill>
                  <a:srgbClr val="7030A0"/>
                </a:solidFill>
              </a:rPr>
              <a:t>value</a:t>
            </a:r>
            <a:r>
              <a:rPr lang="en-US" sz="2800" dirty="0" smtClean="0"/>
              <a:t> is the </a:t>
            </a:r>
            <a:r>
              <a:rPr lang="en-US" sz="2800" dirty="0" smtClean="0">
                <a:solidFill>
                  <a:srgbClr val="C00000"/>
                </a:solidFill>
              </a:rPr>
              <a:t>address</a:t>
            </a:r>
            <a:r>
              <a:rPr lang="en-US" sz="2800" dirty="0" smtClean="0"/>
              <a:t> of another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variable</a:t>
            </a:r>
            <a:r>
              <a:rPr lang="en-US" sz="28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Uses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Pointers allow to refer to the </a:t>
            </a:r>
            <a:r>
              <a:rPr lang="en-US" dirty="0" smtClean="0">
                <a:solidFill>
                  <a:srgbClr val="00B050"/>
                </a:solidFill>
              </a:rPr>
              <a:t>same space in the memory </a:t>
            </a:r>
            <a:r>
              <a:rPr lang="en-US" dirty="0" smtClean="0"/>
              <a:t>from multiple locations. This will also allow you to save space by sharing components in your data structures.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Dynamic memory allocation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Allows you to </a:t>
            </a:r>
            <a:r>
              <a:rPr lang="en-US" sz="1600" dirty="0" smtClean="0">
                <a:solidFill>
                  <a:srgbClr val="00B050"/>
                </a:solidFill>
              </a:rPr>
              <a:t>set array size dynamically  </a:t>
            </a:r>
            <a:r>
              <a:rPr lang="en-US" sz="1600" dirty="0" smtClean="0"/>
              <a:t>during the run time rather than at compile time. This helps in the situations where you/program does not know in advance the </a:t>
            </a:r>
            <a:r>
              <a:rPr lang="en-US" sz="1600" dirty="0" smtClean="0">
                <a:solidFill>
                  <a:srgbClr val="00B050"/>
                </a:solidFill>
              </a:rPr>
              <a:t>number of items (variable values) </a:t>
            </a:r>
            <a:r>
              <a:rPr lang="en-US" sz="1600" dirty="0" smtClean="0"/>
              <a:t>to be stored.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0427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13768"/>
            <a:ext cx="8006715" cy="4221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b="1" spc="-20" dirty="0">
                <a:latin typeface="Calibri"/>
                <a:cs typeface="Calibri"/>
              </a:rPr>
              <a:t>Me</a:t>
            </a:r>
            <a:r>
              <a:rPr sz="3000" b="1" spc="-10" dirty="0">
                <a:latin typeface="Calibri"/>
                <a:cs typeface="Calibri"/>
              </a:rPr>
              <a:t>mo</a:t>
            </a:r>
            <a:r>
              <a:rPr sz="3000" b="1" spc="-5" dirty="0">
                <a:latin typeface="Calibri"/>
                <a:cs typeface="Calibri"/>
              </a:rPr>
              <a:t>r</a:t>
            </a: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Lea</a:t>
            </a:r>
            <a:r>
              <a:rPr sz="3000" b="1" spc="-50" dirty="0">
                <a:latin typeface="Calibri"/>
                <a:cs typeface="Calibri"/>
              </a:rPr>
              <a:t>k</a:t>
            </a:r>
            <a:r>
              <a:rPr sz="3000" b="1" spc="-15" dirty="0">
                <a:latin typeface="Calibri"/>
                <a:cs typeface="Calibri"/>
              </a:rPr>
              <a:t>s</a:t>
            </a:r>
            <a:endParaRPr sz="3000" dirty="0">
              <a:latin typeface="Calibri"/>
              <a:cs typeface="Calibri"/>
            </a:endParaRPr>
          </a:p>
          <a:p>
            <a:pPr marL="758190" marR="5080" lvl="1" indent="-288290">
              <a:lnSpc>
                <a:spcPct val="80300"/>
              </a:lnSpc>
              <a:spcBef>
                <a:spcPts val="620"/>
              </a:spcBef>
              <a:buFont typeface="Arial"/>
              <a:buChar char="–"/>
              <a:tabLst>
                <a:tab pos="758825" algn="l"/>
              </a:tabLst>
            </a:pP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or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k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cc</a:t>
            </a:r>
            <a:r>
              <a:rPr sz="2600" spc="-20" dirty="0">
                <a:latin typeface="Calibri"/>
                <a:cs typeface="Calibri"/>
              </a:rPr>
              <a:t>u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w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15" dirty="0">
                <a:latin typeface="Calibri"/>
                <a:cs typeface="Calibri"/>
              </a:rPr>
              <a:t>u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ll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65" dirty="0">
                <a:latin typeface="Calibri"/>
                <a:cs typeface="Calibri"/>
              </a:rPr>
              <a:t>c</a:t>
            </a:r>
            <a:r>
              <a:rPr sz="2600" spc="-7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ory</a:t>
            </a:r>
            <a:r>
              <a:rPr sz="2600" spc="-15" dirty="0">
                <a:latin typeface="Calibri"/>
                <a:cs typeface="Calibri"/>
              </a:rPr>
              <a:t> us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w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d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7030A0"/>
                </a:solidFill>
                <a:latin typeface="Calibri"/>
                <a:cs typeface="Calibri"/>
              </a:rPr>
              <a:t>f</a:t>
            </a:r>
            <a:r>
              <a:rPr sz="2600" spc="-35" dirty="0">
                <a:solidFill>
                  <a:srgbClr val="7030A0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7030A0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7030A0"/>
                </a:solidFill>
                <a:latin typeface="Calibri"/>
                <a:cs typeface="Calibri"/>
              </a:rPr>
              <a:t>l</a:t>
            </a:r>
            <a:r>
              <a:rPr sz="26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solidFill>
                  <a:srgbClr val="7030A0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7030A0"/>
                </a:solidFill>
                <a:latin typeface="Calibri"/>
                <a:cs typeface="Calibri"/>
              </a:rPr>
              <a:t>o</a:t>
            </a:r>
            <a:r>
              <a:rPr sz="26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solidFill>
                  <a:srgbClr val="7030A0"/>
                </a:solidFill>
                <a:latin typeface="Calibri"/>
                <a:cs typeface="Calibri"/>
              </a:rPr>
              <a:t>r</a:t>
            </a:r>
            <a:r>
              <a:rPr sz="2600" spc="-15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sz="2600" spc="0" dirty="0">
                <a:solidFill>
                  <a:srgbClr val="7030A0"/>
                </a:solidFill>
                <a:latin typeface="Calibri"/>
                <a:cs typeface="Calibri"/>
              </a:rPr>
              <a:t>l</a:t>
            </a:r>
            <a:r>
              <a:rPr sz="2600" spc="-15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sz="2600" spc="-35" dirty="0">
                <a:solidFill>
                  <a:srgbClr val="7030A0"/>
                </a:solidFill>
                <a:latin typeface="Calibri"/>
                <a:cs typeface="Calibri"/>
              </a:rPr>
              <a:t>a</a:t>
            </a:r>
            <a:r>
              <a:rPr sz="2600" spc="-20" dirty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sz="2600" spc="-15" dirty="0">
                <a:solidFill>
                  <a:srgbClr val="7030A0"/>
                </a:solidFill>
                <a:latin typeface="Calibri"/>
                <a:cs typeface="Calibri"/>
              </a:rPr>
              <a:t>e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w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y</a:t>
            </a:r>
            <a:r>
              <a:rPr sz="2600" spc="-20" dirty="0">
                <a:latin typeface="Calibri"/>
                <a:cs typeface="Calibri"/>
              </a:rPr>
              <a:t>ou</a:t>
            </a:r>
            <a:r>
              <a:rPr sz="2600" spc="-5" dirty="0">
                <a:latin typeface="Calibri"/>
                <a:cs typeface="Calibri"/>
              </a:rPr>
              <a:t>'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do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t.</a:t>
            </a:r>
            <a:endParaRPr sz="2600" dirty="0">
              <a:latin typeface="Calibri"/>
              <a:cs typeface="Calibri"/>
            </a:endParaRPr>
          </a:p>
          <a:p>
            <a:pPr marL="758190" marR="213995" lvl="1" indent="-288290">
              <a:lnSpc>
                <a:spcPct val="79900"/>
              </a:lnSpc>
              <a:spcBef>
                <a:spcPts val="640"/>
              </a:spcBef>
              <a:buFont typeface="Arial"/>
              <a:buChar char="–"/>
              <a:tabLst>
                <a:tab pos="758825" algn="l"/>
              </a:tabLst>
            </a:pPr>
            <a:r>
              <a:rPr sz="2600" spc="-20" dirty="0">
                <a:latin typeface="Calibri"/>
                <a:cs typeface="Calibri"/>
              </a:rPr>
              <a:t>Th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f</a:t>
            </a:r>
            <a:r>
              <a:rPr sz="2600" spc="-85" dirty="0">
                <a:latin typeface="Calibri"/>
                <a:cs typeface="Calibri"/>
              </a:rPr>
              <a:t>f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</a:t>
            </a:r>
            <a:r>
              <a:rPr sz="2600" spc="-7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20" dirty="0">
                <a:latin typeface="Calibri"/>
                <a:cs typeface="Calibri"/>
              </a:rPr>
              <a:t>ou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og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m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u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ll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c</a:t>
            </a:r>
            <a:r>
              <a:rPr sz="2600" spc="-20" dirty="0">
                <a:latin typeface="Calibri"/>
                <a:cs typeface="Calibri"/>
              </a:rPr>
              <a:t>onsu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d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s</a:t>
            </a:r>
            <a:r>
              <a:rPr sz="2600" spc="-55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th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og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po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45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ll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f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ili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po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w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s</a:t>
            </a:r>
            <a:r>
              <a:rPr sz="2600" spc="-55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ll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70" dirty="0">
                <a:latin typeface="Calibri"/>
                <a:cs typeface="Calibri"/>
              </a:rPr>
              <a:t>ca</a:t>
            </a:r>
            <a:r>
              <a:rPr sz="2600" spc="-5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ed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d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15" dirty="0">
                <a:latin typeface="Calibri"/>
                <a:cs typeface="Calibri"/>
              </a:rPr>
              <a:t>et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noth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q</a:t>
            </a:r>
            <a:r>
              <a:rPr sz="2600" spc="-20" dirty="0">
                <a:latin typeface="Calibri"/>
                <a:cs typeface="Calibri"/>
              </a:rPr>
              <a:t>u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85" dirty="0">
                <a:latin typeface="Calibri"/>
                <a:cs typeface="Calibri"/>
              </a:rPr>
              <a:t>f</a:t>
            </a:r>
            <a:r>
              <a:rPr sz="2600" spc="-20" dirty="0">
                <a:latin typeface="Calibri"/>
                <a:cs typeface="Calibri"/>
              </a:rPr>
              <a:t>or</a:t>
            </a:r>
            <a:r>
              <a:rPr sz="2600" spc="-15" dirty="0">
                <a:latin typeface="Calibri"/>
                <a:cs typeface="Calibri"/>
              </a:rPr>
              <a:t> me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or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e.</a:t>
            </a:r>
            <a:endParaRPr sz="2600" dirty="0">
              <a:latin typeface="Calibri"/>
              <a:cs typeface="Calibri"/>
            </a:endParaRPr>
          </a:p>
          <a:p>
            <a:pPr marL="758190" marR="798830" lvl="1" indent="-288290" algn="just">
              <a:lnSpc>
                <a:spcPct val="79700"/>
              </a:lnSpc>
              <a:spcBef>
                <a:spcPts val="645"/>
              </a:spcBef>
              <a:buFont typeface="Arial"/>
              <a:buChar char="–"/>
              <a:tabLst>
                <a:tab pos="758825" algn="l"/>
              </a:tabLst>
            </a:pP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7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pr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spc="-7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spc="-35" dirty="0">
                <a:latin typeface="Calibri"/>
                <a:cs typeface="Calibri"/>
              </a:rPr>
              <a:t>ac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ur 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og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m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mme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7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f</a:t>
            </a:r>
            <a:r>
              <a:rPr sz="2600" spc="-5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er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20" dirty="0">
                <a:latin typeface="Calibri"/>
                <a:cs typeface="Calibri"/>
              </a:rPr>
              <a:t>ou</a:t>
            </a:r>
            <a:r>
              <a:rPr sz="2600" spc="-5" dirty="0">
                <a:latin typeface="Calibri"/>
                <a:cs typeface="Calibri"/>
              </a:rPr>
              <a:t>'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use</a:t>
            </a:r>
            <a:r>
              <a:rPr sz="2600" spc="-15" dirty="0">
                <a:latin typeface="Calibri"/>
                <a:cs typeface="Calibri"/>
              </a:rPr>
              <a:t>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new op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7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26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85">
              <a:lnSpc>
                <a:spcPct val="100000"/>
              </a:lnSpc>
            </a:pPr>
            <a:r>
              <a:rPr sz="4000" spc="-30" dirty="0"/>
              <a:t>D</a:t>
            </a:r>
            <a:r>
              <a:rPr sz="4000" spc="-45" dirty="0"/>
              <a:t>y</a:t>
            </a:r>
            <a:r>
              <a:rPr sz="4000" spc="-30" dirty="0"/>
              <a:t>n</a:t>
            </a:r>
            <a:r>
              <a:rPr sz="4000" spc="-40" dirty="0"/>
              <a:t>a</a:t>
            </a:r>
            <a:r>
              <a:rPr sz="4000" spc="-20" dirty="0"/>
              <a:t>mic</a:t>
            </a:r>
            <a:r>
              <a:rPr sz="4000" spc="20" dirty="0"/>
              <a:t> </a:t>
            </a:r>
            <a:r>
              <a:rPr sz="4000" spc="-30" dirty="0"/>
              <a:t>Mem</a:t>
            </a:r>
            <a:r>
              <a:rPr sz="4000" spc="-15" dirty="0"/>
              <a:t>o</a:t>
            </a:r>
            <a:r>
              <a:rPr sz="4000" spc="25" dirty="0"/>
              <a:t>r</a:t>
            </a:r>
            <a:r>
              <a:rPr sz="4000" spc="-20" dirty="0"/>
              <a:t>y</a:t>
            </a:r>
            <a:r>
              <a:rPr sz="4000" spc="-15" dirty="0"/>
              <a:t> </a:t>
            </a:r>
            <a:r>
              <a:rPr sz="4000" spc="-25" dirty="0"/>
              <a:t>A</a:t>
            </a:r>
            <a:r>
              <a:rPr sz="4000" spc="-40" dirty="0"/>
              <a:t>l</a:t>
            </a:r>
            <a:r>
              <a:rPr sz="4000" spc="-20" dirty="0"/>
              <a:t>l</a:t>
            </a:r>
            <a:r>
              <a:rPr sz="4000" spc="10" dirty="0"/>
              <a:t>o</a:t>
            </a:r>
            <a:r>
              <a:rPr sz="4000" spc="-60" dirty="0"/>
              <a:t>c</a:t>
            </a:r>
            <a:r>
              <a:rPr sz="4000" spc="-65" dirty="0"/>
              <a:t>a</a:t>
            </a:r>
            <a:r>
              <a:rPr sz="4000" dirty="0"/>
              <a:t>t</a:t>
            </a:r>
            <a:r>
              <a:rPr sz="4000" spc="-30" dirty="0"/>
              <a:t>i</a:t>
            </a:r>
            <a:r>
              <a:rPr sz="4000" spc="10" dirty="0"/>
              <a:t>o</a:t>
            </a:r>
            <a:r>
              <a:rPr sz="4000" dirty="0"/>
              <a:t>n</a:t>
            </a:r>
            <a:r>
              <a:rPr sz="4000" spc="10" dirty="0"/>
              <a:t> </a:t>
            </a:r>
            <a:r>
              <a:rPr sz="4000" spc="-30" dirty="0"/>
              <a:t>H</a:t>
            </a:r>
            <a:r>
              <a:rPr sz="4000" spc="-40" dirty="0"/>
              <a:t>a</a:t>
            </a:r>
            <a:r>
              <a:rPr sz="4000" spc="-90" dirty="0"/>
              <a:t>z</a:t>
            </a:r>
            <a:r>
              <a:rPr sz="4000" spc="-20" dirty="0"/>
              <a:t>a</a:t>
            </a:r>
            <a:r>
              <a:rPr sz="4000" spc="-90" dirty="0"/>
              <a:t>r</a:t>
            </a:r>
            <a:r>
              <a:rPr sz="4000" spc="-5" dirty="0"/>
              <a:t>ds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0555">
              <a:lnSpc>
                <a:spcPct val="100000"/>
              </a:lnSpc>
            </a:pPr>
            <a:r>
              <a:rPr spc="-30" dirty="0"/>
              <a:t>Su</a:t>
            </a:r>
            <a:r>
              <a:rPr spc="-60" dirty="0"/>
              <a:t>mm</a:t>
            </a:r>
            <a:r>
              <a:rPr spc="-40" dirty="0"/>
              <a:t>a</a:t>
            </a:r>
            <a:r>
              <a:rPr spc="25" dirty="0"/>
              <a:t>r</a:t>
            </a:r>
            <a:r>
              <a:rPr spc="-2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96949"/>
            <a:ext cx="7843520" cy="2567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5735" indent="-342900" algn="just">
              <a:lnSpc>
                <a:spcPct val="1004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Dyn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mory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7030A0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sz="3200" spc="-25" dirty="0">
                <a:solidFill>
                  <a:srgbClr val="7030A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7030A0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7030A0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7030A0"/>
                </a:solidFill>
                <a:latin typeface="Calibri"/>
                <a:cs typeface="Calibri"/>
              </a:rPr>
              <a:t>e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deal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i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the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rm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820"/>
              </a:lnSpc>
              <a:spcBef>
                <a:spcPts val="91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fu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i="1" spc="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i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o </a:t>
            </a:r>
            <a:r>
              <a:rPr sz="3200" i="1" spc="-5" dirty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sz="3200" i="1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i="1" spc="-5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i="1" spc="-8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200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i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i="1" spc="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200" i="1" spc="1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i="1" spc="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3200" i="1" spc="-15" dirty="0">
                <a:solidFill>
                  <a:srgbClr val="C00000"/>
                </a:solidFill>
                <a:latin typeface="Calibri"/>
                <a:cs typeface="Calibri"/>
              </a:rPr>
              <a:t>li</a:t>
            </a:r>
            <a:r>
              <a:rPr sz="3200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3200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i="1" spc="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3200" i="1" spc="-1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l </a:t>
            </a:r>
            <a:r>
              <a:rPr sz="3200" i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3200" i="1" spc="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200" i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i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i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i="1" spc="-7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i="1" spc="-5" dirty="0">
                <a:solidFill>
                  <a:srgbClr val="C00000"/>
                </a:solidFill>
                <a:latin typeface="Calibri"/>
                <a:cs typeface="Calibri"/>
              </a:rPr>
              <a:t>s.</a:t>
            </a:r>
            <a:endParaRPr sz="32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13" y="605307"/>
            <a:ext cx="8494572" cy="677108"/>
          </a:xfrm>
        </p:spPr>
        <p:txBody>
          <a:bodyPr/>
          <a:lstStyle/>
          <a:p>
            <a:r>
              <a:rPr lang="en-US" dirty="0" smtClean="0"/>
              <a:t>Example – DMA using </a:t>
            </a:r>
            <a:r>
              <a:rPr lang="en-US" dirty="0" smtClean="0">
                <a:solidFill>
                  <a:srgbClr val="00B050"/>
                </a:solidFill>
              </a:rPr>
              <a:t>Arrays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82415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// Driver Code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size;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*</a:t>
            </a:r>
            <a:r>
              <a:rPr lang="en-US" sz="1400" dirty="0" err="1"/>
              <a:t>ptr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&lt;&lt;"Enter no. of values you want to store (size of array):"&lt;&lt;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cin</a:t>
            </a:r>
            <a:r>
              <a:rPr lang="en-US" sz="1400" dirty="0"/>
              <a:t>&gt;&gt;size;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ptr</a:t>
            </a:r>
            <a:r>
              <a:rPr lang="en-US" sz="1400" dirty="0"/>
              <a:t> = new </a:t>
            </a:r>
            <a:r>
              <a:rPr lang="en-US" sz="1400" dirty="0" err="1"/>
              <a:t>int</a:t>
            </a:r>
            <a:r>
              <a:rPr lang="en-US" sz="1400" dirty="0"/>
              <a:t>[size];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&lt;&lt;"Enter values to be stored in the array:"&lt;&lt;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size;i</a:t>
            </a:r>
            <a:r>
              <a:rPr lang="en-US" sz="1400" dirty="0"/>
              <a:t>++)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cin</a:t>
            </a:r>
            <a:r>
              <a:rPr lang="en-US" sz="1400" dirty="0"/>
              <a:t>&gt;&gt;</a:t>
            </a:r>
            <a:r>
              <a:rPr lang="en-US" sz="1400" dirty="0" err="1"/>
              <a:t>ptr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&lt;&lt;"values in the array are:"&lt;&lt;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size;i</a:t>
            </a:r>
            <a:r>
              <a:rPr lang="en-US" sz="1400" dirty="0"/>
              <a:t>++)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 err="1"/>
              <a:t>ptr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return 0;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4829" y="1371600"/>
            <a:ext cx="4572000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/>
              <a:t>Enter no. of values you want to store (size of array):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Enter values to be stored in the array: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values in the array are: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5972" y="4724400"/>
            <a:ext cx="344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DMA using </a:t>
            </a:r>
            <a:r>
              <a:rPr lang="en-US" dirty="0" smtClean="0">
                <a:solidFill>
                  <a:srgbClr val="00B050"/>
                </a:solidFill>
              </a:rPr>
              <a:t>objects </a:t>
            </a:r>
            <a:r>
              <a:rPr lang="en-US" dirty="0" smtClean="0"/>
              <a:t>see slide 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2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0695">
              <a:lnSpc>
                <a:spcPct val="100000"/>
              </a:lnSpc>
            </a:pPr>
            <a:r>
              <a:rPr sz="4000" spc="-30" dirty="0"/>
              <a:t>C</a:t>
            </a:r>
            <a:r>
              <a:rPr sz="4000" spc="-5" dirty="0"/>
              <a:t>+</a:t>
            </a:r>
            <a:r>
              <a:rPr sz="4000" spc="-20" dirty="0"/>
              <a:t>+</a:t>
            </a:r>
            <a:r>
              <a:rPr sz="4000" spc="20" dirty="0"/>
              <a:t> </a:t>
            </a:r>
            <a:r>
              <a:rPr sz="4000" spc="-30" dirty="0"/>
              <a:t>Mem</a:t>
            </a:r>
            <a:r>
              <a:rPr sz="4000" spc="-5" dirty="0"/>
              <a:t>o</a:t>
            </a:r>
            <a:r>
              <a:rPr sz="4000" spc="25" dirty="0"/>
              <a:t>r</a:t>
            </a:r>
            <a:r>
              <a:rPr sz="4000" spc="-20" dirty="0"/>
              <a:t>y</a:t>
            </a:r>
            <a:r>
              <a:rPr sz="4000" spc="-50" dirty="0"/>
              <a:t> </a:t>
            </a:r>
            <a:r>
              <a:rPr sz="4000" spc="-25" dirty="0"/>
              <a:t>A</a:t>
            </a:r>
            <a:r>
              <a:rPr sz="4000" spc="-35" dirty="0"/>
              <a:t>l</a:t>
            </a:r>
            <a:r>
              <a:rPr sz="4000" spc="-15" dirty="0"/>
              <a:t>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10" dirty="0"/>
              <a:t>o</a:t>
            </a:r>
            <a:r>
              <a:rPr sz="4000" dirty="0"/>
              <a:t>n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891" y="1612999"/>
            <a:ext cx="8079740" cy="186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950" b="1" dirty="0">
                <a:latin typeface="Calibri"/>
                <a:cs typeface="Calibri"/>
              </a:rPr>
              <a:t>S</a:t>
            </a:r>
            <a:r>
              <a:rPr sz="2950" b="1" spc="-20" dirty="0">
                <a:latin typeface="Calibri"/>
                <a:cs typeface="Calibri"/>
              </a:rPr>
              <a:t>t</a:t>
            </a:r>
            <a:r>
              <a:rPr sz="2950" b="1" spc="-25" dirty="0">
                <a:latin typeface="Calibri"/>
                <a:cs typeface="Calibri"/>
              </a:rPr>
              <a:t>a</a:t>
            </a:r>
            <a:r>
              <a:rPr sz="2950" b="1" spc="10" dirty="0">
                <a:latin typeface="Calibri"/>
                <a:cs typeface="Calibri"/>
              </a:rPr>
              <a:t>tic</a:t>
            </a:r>
            <a:r>
              <a:rPr sz="2950" b="1" dirty="0">
                <a:latin typeface="Calibri"/>
                <a:cs typeface="Calibri"/>
              </a:rPr>
              <a:t> </a:t>
            </a:r>
            <a:r>
              <a:rPr sz="2950" b="1" spc="-320" dirty="0">
                <a:latin typeface="Calibri"/>
                <a:cs typeface="Calibri"/>
              </a:rPr>
              <a:t> </a:t>
            </a:r>
            <a:r>
              <a:rPr sz="2950" b="1" spc="25" dirty="0">
                <a:latin typeface="Calibri"/>
                <a:cs typeface="Calibri"/>
              </a:rPr>
              <a:t>m</a:t>
            </a:r>
            <a:r>
              <a:rPr sz="2950" b="1" spc="10" dirty="0">
                <a:latin typeface="Calibri"/>
                <a:cs typeface="Calibri"/>
              </a:rPr>
              <a:t>e</a:t>
            </a:r>
            <a:r>
              <a:rPr sz="2950" b="1" spc="25" dirty="0">
                <a:latin typeface="Calibri"/>
                <a:cs typeface="Calibri"/>
              </a:rPr>
              <a:t>mo</a:t>
            </a:r>
            <a:r>
              <a:rPr sz="2950" b="1" spc="20" dirty="0">
                <a:latin typeface="Calibri"/>
                <a:cs typeface="Calibri"/>
              </a:rPr>
              <a:t>r</a:t>
            </a:r>
            <a:r>
              <a:rPr sz="2950" b="1" spc="10" dirty="0">
                <a:latin typeface="Calibri"/>
                <a:cs typeface="Calibri"/>
              </a:rPr>
              <a:t>y</a:t>
            </a:r>
            <a:r>
              <a:rPr sz="2950" b="1" dirty="0">
                <a:latin typeface="Calibri"/>
                <a:cs typeface="Calibri"/>
              </a:rPr>
              <a:t> </a:t>
            </a:r>
            <a:r>
              <a:rPr sz="2950" b="1" spc="-315" dirty="0">
                <a:latin typeface="Calibri"/>
                <a:cs typeface="Calibri"/>
              </a:rPr>
              <a:t> </a:t>
            </a:r>
            <a:r>
              <a:rPr sz="2950" b="1" spc="10" dirty="0">
                <a:latin typeface="Calibri"/>
                <a:cs typeface="Calibri"/>
              </a:rPr>
              <a:t>a</a:t>
            </a:r>
            <a:r>
              <a:rPr sz="2950" b="1" spc="-10" dirty="0">
                <a:latin typeface="Calibri"/>
                <a:cs typeface="Calibri"/>
              </a:rPr>
              <a:t>ll</a:t>
            </a:r>
            <a:r>
              <a:rPr sz="2950" b="1" spc="25" dirty="0">
                <a:latin typeface="Calibri"/>
                <a:cs typeface="Calibri"/>
              </a:rPr>
              <a:t>o</a:t>
            </a:r>
            <a:r>
              <a:rPr sz="2950" b="1" spc="15" dirty="0">
                <a:latin typeface="Calibri"/>
                <a:cs typeface="Calibri"/>
              </a:rPr>
              <a:t>c</a:t>
            </a:r>
            <a:r>
              <a:rPr sz="2950" b="1" spc="-25" dirty="0">
                <a:latin typeface="Calibri"/>
                <a:cs typeface="Calibri"/>
              </a:rPr>
              <a:t>a</a:t>
            </a:r>
            <a:r>
              <a:rPr sz="2950" b="1" spc="10" dirty="0">
                <a:latin typeface="Calibri"/>
                <a:cs typeface="Calibri"/>
              </a:rPr>
              <a:t>tion</a:t>
            </a:r>
            <a:r>
              <a:rPr sz="2950" b="1" dirty="0">
                <a:latin typeface="Calibri"/>
                <a:cs typeface="Calibri"/>
              </a:rPr>
              <a:t> </a:t>
            </a:r>
            <a:r>
              <a:rPr sz="2950" b="1" spc="-295" dirty="0">
                <a:latin typeface="Calibri"/>
                <a:cs typeface="Calibri"/>
              </a:rPr>
              <a:t> </a:t>
            </a:r>
            <a:r>
              <a:rPr sz="2950" spc="25" dirty="0">
                <a:latin typeface="Calibri"/>
                <a:cs typeface="Calibri"/>
              </a:rPr>
              <a:t>h</a:t>
            </a:r>
            <a:r>
              <a:rPr sz="2950" spc="10" dirty="0">
                <a:latin typeface="Calibri"/>
                <a:cs typeface="Calibri"/>
              </a:rPr>
              <a:t>a</a:t>
            </a:r>
            <a:r>
              <a:rPr sz="2950" spc="25" dirty="0">
                <a:latin typeface="Calibri"/>
                <a:cs typeface="Calibri"/>
              </a:rPr>
              <a:t>pp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25" dirty="0">
                <a:latin typeface="Calibri"/>
                <a:cs typeface="Calibri"/>
              </a:rPr>
              <a:t>n</a:t>
            </a:r>
            <a:r>
              <a:rPr sz="2950" spc="10" dirty="0">
                <a:latin typeface="Calibri"/>
                <a:cs typeface="Calibri"/>
              </a:rPr>
              <a:t>s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325" dirty="0">
                <a:latin typeface="Calibri"/>
                <a:cs typeface="Calibri"/>
              </a:rPr>
              <a:t> </a:t>
            </a:r>
            <a:r>
              <a:rPr sz="2950" spc="-80" dirty="0">
                <a:latin typeface="Calibri"/>
                <a:cs typeface="Calibri"/>
              </a:rPr>
              <a:t>f</a:t>
            </a:r>
            <a:r>
              <a:rPr sz="2950" spc="20" dirty="0">
                <a:latin typeface="Calibri"/>
                <a:cs typeface="Calibri"/>
              </a:rPr>
              <a:t>o</a:t>
            </a:r>
            <a:r>
              <a:rPr sz="2950" spc="10" dirty="0">
                <a:latin typeface="Calibri"/>
                <a:cs typeface="Calibri"/>
              </a:rPr>
              <a:t>r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285" dirty="0">
                <a:latin typeface="Calibri"/>
                <a:cs typeface="Calibri"/>
              </a:rPr>
              <a:t> </a:t>
            </a:r>
            <a:r>
              <a:rPr sz="2950" spc="-45" dirty="0">
                <a:latin typeface="Calibri"/>
                <a:cs typeface="Calibri"/>
              </a:rPr>
              <a:t>s</a:t>
            </a:r>
            <a:r>
              <a:rPr sz="2950" spc="-25" dirty="0">
                <a:latin typeface="Calibri"/>
                <a:cs typeface="Calibri"/>
              </a:rPr>
              <a:t>t</a:t>
            </a:r>
            <a:r>
              <a:rPr sz="2950" spc="-2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tic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320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a</a:t>
            </a:r>
            <a:r>
              <a:rPr sz="2950" spc="25" dirty="0">
                <a:latin typeface="Calibri"/>
                <a:cs typeface="Calibri"/>
              </a:rPr>
              <a:t>n</a:t>
            </a:r>
            <a:r>
              <a:rPr sz="2950" spc="15" dirty="0">
                <a:latin typeface="Calibri"/>
                <a:cs typeface="Calibri"/>
              </a:rPr>
              <a:t>d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global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75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ari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bl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1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.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m</a:t>
            </a:r>
            <a:r>
              <a:rPr sz="3000" spc="-20" dirty="0">
                <a:latin typeface="Calibri"/>
                <a:cs typeface="Calibri"/>
              </a:rPr>
              <a:t>or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f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of </a:t>
            </a:r>
            <a:r>
              <a:rPr sz="3000" spc="-75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ari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bl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spc="25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is</a:t>
            </a:r>
            <a:r>
              <a:rPr sz="3000" spc="2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25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lo</a:t>
            </a:r>
            <a:r>
              <a:rPr sz="3000" spc="-55" dirty="0">
                <a:latin typeface="Calibri"/>
                <a:cs typeface="Calibri"/>
              </a:rPr>
              <a:t>c</a:t>
            </a:r>
            <a:r>
              <a:rPr sz="3000" spc="-45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spc="24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10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254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wh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spc="24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y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229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og</a:t>
            </a:r>
            <a:r>
              <a:rPr sz="3000" spc="-85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am</a:t>
            </a:r>
            <a:r>
              <a:rPr sz="3000" spc="2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is r</a:t>
            </a:r>
            <a:r>
              <a:rPr sz="3000" spc="-10" dirty="0">
                <a:latin typeface="Calibri"/>
                <a:cs typeface="Calibri"/>
              </a:rPr>
              <a:t>u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1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n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1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75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ts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gh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1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2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li</a:t>
            </a:r>
            <a:r>
              <a:rPr sz="3000" spc="-105" dirty="0">
                <a:latin typeface="Calibri"/>
                <a:cs typeface="Calibri"/>
              </a:rPr>
              <a:t>f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17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</a:t>
            </a:r>
            <a:r>
              <a:rPr sz="3000" spc="-10" dirty="0">
                <a:latin typeface="Calibri"/>
                <a:cs typeface="Calibri"/>
              </a:rPr>
              <a:t>f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17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y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 p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og</a:t>
            </a:r>
            <a:r>
              <a:rPr sz="3000" spc="-85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am.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891" y="3521816"/>
            <a:ext cx="2012950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b="1" spc="-35" dirty="0">
                <a:latin typeface="Calibri"/>
                <a:cs typeface="Calibri"/>
              </a:rPr>
              <a:t>A</a:t>
            </a:r>
            <a:r>
              <a:rPr sz="3000" b="1" spc="-10" dirty="0">
                <a:latin typeface="Calibri"/>
                <a:cs typeface="Calibri"/>
              </a:rPr>
              <a:t>u</a:t>
            </a:r>
            <a:r>
              <a:rPr sz="3000" b="1" spc="-45" dirty="0">
                <a:latin typeface="Calibri"/>
                <a:cs typeface="Calibri"/>
              </a:rPr>
              <a:t>t</a:t>
            </a:r>
            <a:r>
              <a:rPr sz="3000" b="1" spc="-10" dirty="0">
                <a:latin typeface="Calibri"/>
                <a:cs typeface="Calibri"/>
              </a:rPr>
              <a:t>o</a:t>
            </a:r>
            <a:r>
              <a:rPr sz="3000" b="1" spc="-15" dirty="0">
                <a:latin typeface="Calibri"/>
                <a:cs typeface="Calibri"/>
              </a:rPr>
              <a:t>m</a:t>
            </a:r>
            <a:r>
              <a:rPr sz="3000" b="1" spc="-50" dirty="0">
                <a:latin typeface="Calibri"/>
                <a:cs typeface="Calibri"/>
              </a:rPr>
              <a:t>a</a:t>
            </a:r>
            <a:r>
              <a:rPr sz="3000" b="1" spc="-15" dirty="0">
                <a:latin typeface="Calibri"/>
                <a:cs typeface="Calibri"/>
              </a:rPr>
              <a:t>t</a:t>
            </a:r>
            <a:r>
              <a:rPr sz="3000" b="1" spc="-20" dirty="0">
                <a:latin typeface="Calibri"/>
                <a:cs typeface="Calibri"/>
              </a:rPr>
              <a:t>i</a:t>
            </a:r>
            <a:r>
              <a:rPr sz="3000" b="1" spc="-15" dirty="0">
                <a:latin typeface="Calibri"/>
                <a:cs typeface="Calibri"/>
              </a:rPr>
              <a:t>c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5026" y="3544722"/>
            <a:ext cx="572833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0530" algn="l"/>
                <a:tab pos="3602990" algn="l"/>
                <a:tab pos="5277485" algn="l"/>
              </a:tabLst>
            </a:pPr>
            <a:r>
              <a:rPr sz="3000" b="1" spc="-15" dirty="0">
                <a:latin typeface="Calibri"/>
                <a:cs typeface="Calibri"/>
              </a:rPr>
              <a:t>m</a:t>
            </a:r>
            <a:r>
              <a:rPr sz="3000" b="1" spc="-20" dirty="0">
                <a:latin typeface="Calibri"/>
                <a:cs typeface="Calibri"/>
              </a:rPr>
              <a:t>e</a:t>
            </a:r>
            <a:r>
              <a:rPr sz="3000" b="1" spc="-10" dirty="0">
                <a:latin typeface="Calibri"/>
                <a:cs typeface="Calibri"/>
              </a:rPr>
              <a:t>m</a:t>
            </a:r>
            <a:r>
              <a:rPr sz="3000" b="1" spc="-5" dirty="0">
                <a:latin typeface="Calibri"/>
                <a:cs typeface="Calibri"/>
              </a:rPr>
              <a:t>or</a:t>
            </a: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-15" dirty="0">
                <a:latin typeface="Calibri"/>
                <a:cs typeface="Calibri"/>
              </a:rPr>
              <a:t>a</a:t>
            </a:r>
            <a:r>
              <a:rPr sz="3000" b="1" spc="-30" dirty="0">
                <a:latin typeface="Calibri"/>
                <a:cs typeface="Calibri"/>
              </a:rPr>
              <a:t>l</a:t>
            </a:r>
            <a:r>
              <a:rPr sz="3000" b="1" spc="-25" dirty="0">
                <a:latin typeface="Calibri"/>
                <a:cs typeface="Calibri"/>
              </a:rPr>
              <a:t>l</a:t>
            </a:r>
            <a:r>
              <a:rPr sz="3000" b="1" spc="-10" dirty="0">
                <a:latin typeface="Calibri"/>
                <a:cs typeface="Calibri"/>
              </a:rPr>
              <a:t>o</a:t>
            </a:r>
            <a:r>
              <a:rPr sz="3000" b="1" spc="-15" dirty="0">
                <a:latin typeface="Calibri"/>
                <a:cs typeface="Calibri"/>
              </a:rPr>
              <a:t>c</a:t>
            </a:r>
            <a:r>
              <a:rPr sz="3000" b="1" spc="-90" dirty="0">
                <a:latin typeface="Calibri"/>
                <a:cs typeface="Calibri"/>
              </a:rPr>
              <a:t>a</a:t>
            </a:r>
            <a:r>
              <a:rPr sz="3000" b="1" spc="-15" dirty="0">
                <a:latin typeface="Calibri"/>
                <a:cs typeface="Calibri"/>
              </a:rPr>
              <a:t>t</a:t>
            </a:r>
            <a:r>
              <a:rPr sz="3000" b="1" spc="-20" dirty="0">
                <a:latin typeface="Calibri"/>
                <a:cs typeface="Calibri"/>
              </a:rPr>
              <a:t>i</a:t>
            </a:r>
            <a:r>
              <a:rPr sz="3000" b="1" spc="-10" dirty="0">
                <a:latin typeface="Calibri"/>
                <a:cs typeface="Calibri"/>
              </a:rPr>
              <a:t>o</a:t>
            </a:r>
            <a:r>
              <a:rPr sz="3000" b="1" spc="-20" dirty="0">
                <a:latin typeface="Calibri"/>
                <a:cs typeface="Calibri"/>
              </a:rPr>
              <a:t>n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95" dirty="0">
                <a:latin typeface="Calibri"/>
                <a:cs typeface="Calibri"/>
              </a:rPr>
              <a:t>f</a:t>
            </a:r>
            <a:r>
              <a:rPr sz="3000" spc="-20" dirty="0">
                <a:latin typeface="Calibri"/>
                <a:cs typeface="Calibri"/>
              </a:rPr>
              <a:t>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891" y="3910482"/>
            <a:ext cx="8081645" cy="232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algn="just">
              <a:lnSpc>
                <a:spcPts val="2880"/>
              </a:lnSpc>
            </a:pPr>
            <a:r>
              <a:rPr sz="3000" spc="-2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un</a:t>
            </a:r>
            <a:r>
              <a:rPr sz="3000" spc="-15" dirty="0">
                <a:latin typeface="Calibri"/>
                <a:cs typeface="Calibri"/>
              </a:rPr>
              <a:t>ction</a:t>
            </a:r>
            <a:r>
              <a:rPr sz="3000" spc="2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80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am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spc="17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spc="204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lo</a:t>
            </a:r>
            <a:r>
              <a:rPr sz="3000" spc="-55" dirty="0">
                <a:latin typeface="Calibri"/>
                <a:cs typeface="Calibri"/>
              </a:rPr>
              <a:t>c</a:t>
            </a:r>
            <a:r>
              <a:rPr sz="3000" spc="-4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180" dirty="0">
                <a:latin typeface="Calibri"/>
                <a:cs typeface="Calibri"/>
              </a:rPr>
              <a:t> </a:t>
            </a:r>
            <a:r>
              <a:rPr sz="3000" spc="-75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ari</a:t>
            </a:r>
            <a:r>
              <a:rPr sz="3000" spc="-5" dirty="0">
                <a:latin typeface="Calibri"/>
                <a:cs typeface="Calibri"/>
              </a:rPr>
              <a:t>ab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.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m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2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2950" spc="-80" dirty="0">
                <a:latin typeface="Calibri"/>
                <a:cs typeface="Calibri"/>
              </a:rPr>
              <a:t>f</a:t>
            </a:r>
            <a:r>
              <a:rPr sz="2950" spc="20" dirty="0">
                <a:latin typeface="Calibri"/>
                <a:cs typeface="Calibri"/>
              </a:rPr>
              <a:t>o</a:t>
            </a:r>
            <a:r>
              <a:rPr sz="2950" spc="10" dirty="0">
                <a:latin typeface="Calibri"/>
                <a:cs typeface="Calibri"/>
              </a:rPr>
              <a:t>r</a:t>
            </a:r>
            <a:r>
              <a:rPr sz="2950" spc="204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t</a:t>
            </a:r>
            <a:r>
              <a:rPr sz="2950" spc="25" dirty="0">
                <a:latin typeface="Calibri"/>
                <a:cs typeface="Calibri"/>
              </a:rPr>
              <a:t>h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-10" dirty="0">
                <a:latin typeface="Calibri"/>
                <a:cs typeface="Calibri"/>
              </a:rPr>
              <a:t>s</a:t>
            </a:r>
            <a:r>
              <a:rPr sz="2950" spc="10" dirty="0">
                <a:latin typeface="Calibri"/>
                <a:cs typeface="Calibri"/>
              </a:rPr>
              <a:t>e</a:t>
            </a:r>
            <a:r>
              <a:rPr sz="2950" spc="19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t</a:t>
            </a:r>
            <a:r>
              <a:rPr sz="2950" spc="25" dirty="0">
                <a:latin typeface="Calibri"/>
                <a:cs typeface="Calibri"/>
              </a:rPr>
              <a:t>yp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10" dirty="0">
                <a:latin typeface="Calibri"/>
                <a:cs typeface="Calibri"/>
              </a:rPr>
              <a:t>s</a:t>
            </a:r>
            <a:r>
              <a:rPr sz="2950" spc="190" dirty="0">
                <a:latin typeface="Calibri"/>
                <a:cs typeface="Calibri"/>
              </a:rPr>
              <a:t> </a:t>
            </a:r>
            <a:r>
              <a:rPr sz="2950" spc="20" dirty="0">
                <a:latin typeface="Calibri"/>
                <a:cs typeface="Calibri"/>
              </a:rPr>
              <a:t>o</a:t>
            </a:r>
            <a:r>
              <a:rPr sz="2950" spc="5" dirty="0">
                <a:latin typeface="Calibri"/>
                <a:cs typeface="Calibri"/>
              </a:rPr>
              <a:t>f</a:t>
            </a:r>
            <a:r>
              <a:rPr sz="2950" spc="185" dirty="0">
                <a:latin typeface="Calibri"/>
                <a:cs typeface="Calibri"/>
              </a:rPr>
              <a:t> </a:t>
            </a:r>
            <a:r>
              <a:rPr sz="2950" spc="-45" dirty="0">
                <a:latin typeface="Calibri"/>
                <a:cs typeface="Calibri"/>
              </a:rPr>
              <a:t>v</a:t>
            </a:r>
            <a:r>
              <a:rPr sz="2950" spc="10" dirty="0">
                <a:latin typeface="Calibri"/>
                <a:cs typeface="Calibri"/>
              </a:rPr>
              <a:t>a</a:t>
            </a:r>
            <a:r>
              <a:rPr sz="2950" spc="15" dirty="0">
                <a:latin typeface="Calibri"/>
                <a:cs typeface="Calibri"/>
              </a:rPr>
              <a:t>r</a:t>
            </a:r>
            <a:r>
              <a:rPr sz="2950" spc="10" dirty="0">
                <a:latin typeface="Calibri"/>
                <a:cs typeface="Calibri"/>
              </a:rPr>
              <a:t>ia</a:t>
            </a:r>
            <a:r>
              <a:rPr sz="2950" spc="25" dirty="0">
                <a:latin typeface="Calibri"/>
                <a:cs typeface="Calibri"/>
              </a:rPr>
              <a:t>b</a:t>
            </a:r>
            <a:r>
              <a:rPr sz="2950" spc="5" dirty="0">
                <a:latin typeface="Calibri"/>
                <a:cs typeface="Calibri"/>
              </a:rPr>
              <a:t>l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10" dirty="0">
                <a:latin typeface="Calibri"/>
                <a:cs typeface="Calibri"/>
              </a:rPr>
              <a:t>s</a:t>
            </a:r>
            <a:r>
              <a:rPr sz="2950" spc="19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</a:t>
            </a:r>
            <a:r>
              <a:rPr sz="2950" spc="10" dirty="0">
                <a:latin typeface="Calibri"/>
                <a:cs typeface="Calibri"/>
              </a:rPr>
              <a:t>s</a:t>
            </a:r>
            <a:r>
              <a:rPr sz="2950" spc="21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all</a:t>
            </a:r>
            <a:r>
              <a:rPr sz="2950" spc="25" dirty="0">
                <a:latin typeface="Calibri"/>
                <a:cs typeface="Calibri"/>
              </a:rPr>
              <a:t>o</a:t>
            </a:r>
            <a:r>
              <a:rPr sz="2950" spc="-30" dirty="0">
                <a:latin typeface="Calibri"/>
                <a:cs typeface="Calibri"/>
              </a:rPr>
              <a:t>c</a:t>
            </a:r>
            <a:r>
              <a:rPr sz="2950" spc="-20" dirty="0">
                <a:latin typeface="Calibri"/>
                <a:cs typeface="Calibri"/>
              </a:rPr>
              <a:t>at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15" dirty="0">
                <a:latin typeface="Calibri"/>
                <a:cs typeface="Calibri"/>
              </a:rPr>
              <a:t>d</a:t>
            </a:r>
            <a:r>
              <a:rPr sz="2950" spc="22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w</a:t>
            </a:r>
            <a:r>
              <a:rPr sz="2950" spc="25" dirty="0">
                <a:latin typeface="Calibri"/>
                <a:cs typeface="Calibri"/>
              </a:rPr>
              <a:t>h</a:t>
            </a:r>
            <a:r>
              <a:rPr sz="2950" spc="-5" dirty="0">
                <a:latin typeface="Calibri"/>
                <a:cs typeface="Calibri"/>
              </a:rPr>
              <a:t>e</a:t>
            </a:r>
            <a:r>
              <a:rPr sz="2950" spc="15" dirty="0">
                <a:latin typeface="Calibri"/>
                <a:cs typeface="Calibri"/>
              </a:rPr>
              <a:t>n</a:t>
            </a:r>
            <a:r>
              <a:rPr sz="2950" spc="21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t</a:t>
            </a:r>
            <a:r>
              <a:rPr sz="2950" spc="25" dirty="0">
                <a:latin typeface="Calibri"/>
                <a:cs typeface="Calibri"/>
              </a:rPr>
              <a:t>h</a:t>
            </a:r>
            <a:r>
              <a:rPr sz="2950" spc="10" dirty="0">
                <a:latin typeface="Calibri"/>
                <a:cs typeface="Calibri"/>
              </a:rPr>
              <a:t>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75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</a:t>
            </a:r>
            <a:r>
              <a:rPr sz="3000" spc="-15" dirty="0">
                <a:latin typeface="Calibri"/>
                <a:cs typeface="Calibri"/>
              </a:rPr>
              <a:t>lock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9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45" dirty="0">
                <a:latin typeface="Calibri"/>
                <a:cs typeface="Calibri"/>
              </a:rPr>
              <a:t>n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d,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9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30" dirty="0">
                <a:latin typeface="Calibri"/>
                <a:cs typeface="Calibri"/>
              </a:rPr>
              <a:t>ee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9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w</a:t>
            </a:r>
            <a:r>
              <a:rPr sz="3000" spc="25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b</a:t>
            </a:r>
            <a:r>
              <a:rPr sz="3000" spc="-15" dirty="0">
                <a:latin typeface="Calibri"/>
                <a:cs typeface="Calibri"/>
              </a:rPr>
              <a:t>lock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is </a:t>
            </a:r>
            <a:r>
              <a:rPr sz="3000" spc="-6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xi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d,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m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7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ti</a:t>
            </a:r>
            <a:r>
              <a:rPr sz="3000" spc="-35" dirty="0">
                <a:latin typeface="Calibri"/>
                <a:cs typeface="Calibri"/>
              </a:rPr>
              <a:t>m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 n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35" dirty="0">
                <a:latin typeface="Calibri"/>
                <a:cs typeface="Calibri"/>
              </a:rPr>
              <a:t>ess</a:t>
            </a:r>
            <a:r>
              <a:rPr sz="3000" spc="-15" dirty="0">
                <a:latin typeface="Calibri"/>
                <a:cs typeface="Calibri"/>
              </a:rPr>
              <a:t>ar</a:t>
            </a:r>
            <a:r>
              <a:rPr sz="3000" spc="-170" dirty="0">
                <a:latin typeface="Calibri"/>
                <a:cs typeface="Calibri"/>
              </a:rPr>
              <a:t>y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55600" marR="7620" indent="-342900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1878330" algn="l"/>
                <a:tab pos="3364865" algn="l"/>
                <a:tab pos="5066665" algn="l"/>
                <a:tab pos="5451475" algn="l"/>
                <a:tab pos="6114415" algn="l"/>
                <a:tab pos="7038340" algn="l"/>
                <a:tab pos="7500620" algn="l"/>
              </a:tabLst>
            </a:pPr>
            <a:r>
              <a:rPr sz="3000" b="1" spc="-35" dirty="0">
                <a:latin typeface="Calibri"/>
                <a:cs typeface="Calibri"/>
              </a:rPr>
              <a:t>D</a:t>
            </a:r>
            <a:r>
              <a:rPr sz="3000" b="1" spc="-30" dirty="0">
                <a:latin typeface="Calibri"/>
                <a:cs typeface="Calibri"/>
              </a:rPr>
              <a:t>y</a:t>
            </a:r>
            <a:r>
              <a:rPr sz="3000" b="1" spc="-10" dirty="0">
                <a:latin typeface="Calibri"/>
                <a:cs typeface="Calibri"/>
              </a:rPr>
              <a:t>n</a:t>
            </a:r>
            <a:r>
              <a:rPr sz="3000" b="1" spc="-15" dirty="0">
                <a:latin typeface="Calibri"/>
                <a:cs typeface="Calibri"/>
              </a:rPr>
              <a:t>am</a:t>
            </a:r>
            <a:r>
              <a:rPr sz="3000" b="1" spc="-25" dirty="0">
                <a:latin typeface="Calibri"/>
                <a:cs typeface="Calibri"/>
              </a:rPr>
              <a:t>i</a:t>
            </a:r>
            <a:r>
              <a:rPr sz="3000" b="1" spc="-15" dirty="0">
                <a:latin typeface="Calibri"/>
                <a:cs typeface="Calibri"/>
              </a:rPr>
              <a:t>c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-15" dirty="0">
                <a:latin typeface="Calibri"/>
                <a:cs typeface="Calibri"/>
              </a:rPr>
              <a:t>m</a:t>
            </a:r>
            <a:r>
              <a:rPr sz="3000" b="1" spc="-20" dirty="0">
                <a:latin typeface="Calibri"/>
                <a:cs typeface="Calibri"/>
              </a:rPr>
              <a:t>e</a:t>
            </a:r>
            <a:r>
              <a:rPr sz="3000" b="1" spc="-10" dirty="0">
                <a:latin typeface="Calibri"/>
                <a:cs typeface="Calibri"/>
              </a:rPr>
              <a:t>mo</a:t>
            </a:r>
            <a:r>
              <a:rPr sz="3000" b="1" spc="-5" dirty="0">
                <a:latin typeface="Calibri"/>
                <a:cs typeface="Calibri"/>
              </a:rPr>
              <a:t>r</a:t>
            </a: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-15" dirty="0">
                <a:latin typeface="Calibri"/>
                <a:cs typeface="Calibri"/>
              </a:rPr>
              <a:t>a</a:t>
            </a:r>
            <a:r>
              <a:rPr sz="3000" b="1" spc="-30" dirty="0">
                <a:latin typeface="Calibri"/>
                <a:cs typeface="Calibri"/>
              </a:rPr>
              <a:t>l</a:t>
            </a:r>
            <a:r>
              <a:rPr sz="3000" b="1" spc="-25" dirty="0">
                <a:latin typeface="Calibri"/>
                <a:cs typeface="Calibri"/>
              </a:rPr>
              <a:t>l</a:t>
            </a:r>
            <a:r>
              <a:rPr sz="3000" b="1" spc="-10" dirty="0">
                <a:latin typeface="Calibri"/>
                <a:cs typeface="Calibri"/>
              </a:rPr>
              <a:t>o</a:t>
            </a:r>
            <a:r>
              <a:rPr sz="3000" b="1" spc="-15" dirty="0">
                <a:latin typeface="Calibri"/>
                <a:cs typeface="Calibri"/>
              </a:rPr>
              <a:t>c</a:t>
            </a:r>
            <a:r>
              <a:rPr sz="3000" b="1" spc="-50" dirty="0">
                <a:latin typeface="Calibri"/>
                <a:cs typeface="Calibri"/>
              </a:rPr>
              <a:t>a</a:t>
            </a:r>
            <a:r>
              <a:rPr sz="3000" b="1" spc="-15" dirty="0">
                <a:latin typeface="Calibri"/>
                <a:cs typeface="Calibri"/>
              </a:rPr>
              <a:t>t</a:t>
            </a:r>
            <a:r>
              <a:rPr sz="3000" b="1" spc="-20" dirty="0">
                <a:latin typeface="Calibri"/>
                <a:cs typeface="Calibri"/>
              </a:rPr>
              <a:t>i</a:t>
            </a:r>
            <a:r>
              <a:rPr sz="3000" b="1" spc="-10" dirty="0">
                <a:latin typeface="Calibri"/>
                <a:cs typeface="Calibri"/>
              </a:rPr>
              <a:t>o</a:t>
            </a:r>
            <a:r>
              <a:rPr sz="3000" b="1" spc="-20" dirty="0">
                <a:latin typeface="Calibri"/>
                <a:cs typeface="Calibri"/>
              </a:rPr>
              <a:t>n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spc="-15" dirty="0">
                <a:latin typeface="Calibri"/>
                <a:cs typeface="Calibri"/>
              </a:rPr>
              <a:t>is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10" dirty="0">
                <a:latin typeface="Calibri"/>
                <a:cs typeface="Calibri"/>
              </a:rPr>
              <a:t>ic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5" dirty="0">
                <a:latin typeface="Calibri"/>
                <a:cs typeface="Calibri"/>
              </a:rPr>
              <a:t>o</a:t>
            </a:r>
            <a:r>
              <a:rPr sz="3000" spc="-10" dirty="0">
                <a:latin typeface="Calibri"/>
                <a:cs typeface="Calibri"/>
              </a:rPr>
              <a:t>f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10" dirty="0">
                <a:latin typeface="Calibri"/>
                <a:cs typeface="Calibri"/>
              </a:rPr>
              <a:t>is l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ct</a:t>
            </a:r>
            <a:r>
              <a:rPr sz="3000" spc="-10" dirty="0">
                <a:latin typeface="Calibri"/>
                <a:cs typeface="Calibri"/>
              </a:rPr>
              <a:t>u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0057" rIns="0" bIns="0" rtlCol="0">
            <a:spAutoFit/>
          </a:bodyPr>
          <a:lstStyle/>
          <a:p>
            <a:pPr marL="2684780" marR="5080" indent="-2141220">
              <a:lnSpc>
                <a:spcPct val="100000"/>
              </a:lnSpc>
            </a:pPr>
            <a:r>
              <a:rPr sz="5400" spc="-5" dirty="0">
                <a:solidFill>
                  <a:srgbClr val="FF0000"/>
                </a:solidFill>
              </a:rPr>
              <a:t>C</a:t>
            </a:r>
            <a:r>
              <a:rPr sz="5400" spc="40" dirty="0">
                <a:solidFill>
                  <a:srgbClr val="FF0000"/>
                </a:solidFill>
              </a:rPr>
              <a:t>+</a:t>
            </a:r>
            <a:r>
              <a:rPr sz="5400" dirty="0">
                <a:solidFill>
                  <a:srgbClr val="FF0000"/>
                </a:solidFill>
              </a:rPr>
              <a:t>+</a:t>
            </a:r>
            <a:r>
              <a:rPr sz="5400" spc="-25" dirty="0">
                <a:solidFill>
                  <a:srgbClr val="FF0000"/>
                </a:solidFill>
              </a:rPr>
              <a:t> </a:t>
            </a:r>
            <a:r>
              <a:rPr sz="5400" spc="-5" dirty="0">
                <a:solidFill>
                  <a:srgbClr val="FF0000"/>
                </a:solidFill>
              </a:rPr>
              <a:t>S</a:t>
            </a:r>
            <a:r>
              <a:rPr sz="5400" spc="-80" dirty="0">
                <a:solidFill>
                  <a:srgbClr val="FF0000"/>
                </a:solidFill>
              </a:rPr>
              <a:t>t</a:t>
            </a:r>
            <a:r>
              <a:rPr sz="5400" spc="-35" dirty="0">
                <a:solidFill>
                  <a:srgbClr val="FF0000"/>
                </a:solidFill>
              </a:rPr>
              <a:t>a</a:t>
            </a:r>
            <a:r>
              <a:rPr sz="5400" dirty="0">
                <a:solidFill>
                  <a:srgbClr val="FF0000"/>
                </a:solidFill>
              </a:rPr>
              <a:t>t</a:t>
            </a:r>
            <a:r>
              <a:rPr sz="5400" spc="-25" dirty="0">
                <a:solidFill>
                  <a:srgbClr val="FF0000"/>
                </a:solidFill>
              </a:rPr>
              <a:t>i</a:t>
            </a:r>
            <a:r>
              <a:rPr sz="5400" dirty="0">
                <a:solidFill>
                  <a:srgbClr val="FF0000"/>
                </a:solidFill>
              </a:rPr>
              <a:t>c</a:t>
            </a:r>
            <a:r>
              <a:rPr sz="5400" spc="15" dirty="0">
                <a:solidFill>
                  <a:srgbClr val="FF0000"/>
                </a:solidFill>
              </a:rPr>
              <a:t> </a:t>
            </a:r>
            <a:r>
              <a:rPr sz="5400" dirty="0">
                <a:solidFill>
                  <a:srgbClr val="FF0000"/>
                </a:solidFill>
              </a:rPr>
              <a:t>and</a:t>
            </a:r>
            <a:r>
              <a:rPr sz="5400" spc="10" dirty="0">
                <a:solidFill>
                  <a:srgbClr val="FF0000"/>
                </a:solidFill>
              </a:rPr>
              <a:t> </a:t>
            </a:r>
            <a:r>
              <a:rPr sz="5400" dirty="0">
                <a:solidFill>
                  <a:srgbClr val="FF0000"/>
                </a:solidFill>
              </a:rPr>
              <a:t>Au</a:t>
            </a:r>
            <a:r>
              <a:rPr sz="5400" spc="-40" dirty="0">
                <a:solidFill>
                  <a:srgbClr val="FF0000"/>
                </a:solidFill>
              </a:rPr>
              <a:t>t</a:t>
            </a:r>
            <a:r>
              <a:rPr sz="5400" spc="-5" dirty="0">
                <a:solidFill>
                  <a:srgbClr val="FF0000"/>
                </a:solidFill>
              </a:rPr>
              <a:t>om</a:t>
            </a:r>
            <a:r>
              <a:rPr sz="5400" spc="-30" dirty="0">
                <a:solidFill>
                  <a:srgbClr val="FF0000"/>
                </a:solidFill>
              </a:rPr>
              <a:t>a</a:t>
            </a:r>
            <a:r>
              <a:rPr sz="5400" dirty="0">
                <a:solidFill>
                  <a:srgbClr val="FF0000"/>
                </a:solidFill>
              </a:rPr>
              <a:t>t</a:t>
            </a:r>
            <a:r>
              <a:rPr sz="5400" spc="-25" dirty="0">
                <a:solidFill>
                  <a:srgbClr val="FF0000"/>
                </a:solidFill>
              </a:rPr>
              <a:t>i</a:t>
            </a:r>
            <a:r>
              <a:rPr sz="5400" dirty="0">
                <a:solidFill>
                  <a:srgbClr val="FF0000"/>
                </a:solidFill>
              </a:rPr>
              <a:t>c al</a:t>
            </a:r>
            <a:r>
              <a:rPr sz="5400" spc="-30" dirty="0">
                <a:solidFill>
                  <a:srgbClr val="FF0000"/>
                </a:solidFill>
              </a:rPr>
              <a:t>l</a:t>
            </a:r>
            <a:r>
              <a:rPr sz="5400" spc="-5" dirty="0">
                <a:solidFill>
                  <a:srgbClr val="FF0000"/>
                </a:solidFill>
              </a:rPr>
              <a:t>o</a:t>
            </a:r>
            <a:r>
              <a:rPr sz="5400" spc="-55" dirty="0">
                <a:solidFill>
                  <a:srgbClr val="FF0000"/>
                </a:solidFill>
              </a:rPr>
              <a:t>c</a:t>
            </a:r>
            <a:r>
              <a:rPr sz="5400" spc="-35" dirty="0">
                <a:solidFill>
                  <a:srgbClr val="FF0000"/>
                </a:solidFill>
              </a:rPr>
              <a:t>a</a:t>
            </a:r>
            <a:r>
              <a:rPr sz="5400" dirty="0">
                <a:solidFill>
                  <a:srgbClr val="FF0000"/>
                </a:solidFill>
              </a:rPr>
              <a:t>t</a:t>
            </a:r>
            <a:r>
              <a:rPr sz="5400" spc="-25" dirty="0">
                <a:solidFill>
                  <a:srgbClr val="FF0000"/>
                </a:solidFill>
              </a:rPr>
              <a:t>i</a:t>
            </a:r>
            <a:r>
              <a:rPr sz="5400" spc="-5" dirty="0">
                <a:solidFill>
                  <a:srgbClr val="FF0000"/>
                </a:solidFill>
              </a:rPr>
              <a:t>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199257" y="4060469"/>
            <a:ext cx="274637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5400" spc="2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1a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6206" y="6467881"/>
            <a:ext cx="10223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564"/>
            <a:ext cx="9143999" cy="7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4672"/>
            <a:ext cx="9143999" cy="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1214"/>
            <a:ext cx="91440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1214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0" y="133350"/>
                </a:moveTo>
                <a:lnTo>
                  <a:pt x="9144000" y="133350"/>
                </a:lnTo>
                <a:lnTo>
                  <a:pt x="914400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697979"/>
            <a:ext cx="9143999" cy="26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4650"/>
            <a:ext cx="9144000" cy="133350"/>
          </a:xfrm>
          <a:custGeom>
            <a:avLst/>
            <a:gdLst/>
            <a:ahLst/>
            <a:cxnLst/>
            <a:rect l="l" t="t" r="r" b="b"/>
            <a:pathLst>
              <a:path w="9144000" h="133350">
                <a:moveTo>
                  <a:pt x="9144000" y="133349"/>
                </a:moveTo>
                <a:lnTo>
                  <a:pt x="9144000" y="0"/>
                </a:lnTo>
                <a:lnTo>
                  <a:pt x="0" y="0"/>
                </a:lnTo>
                <a:lnTo>
                  <a:pt x="0" y="1333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4000" spc="-30" dirty="0"/>
              <a:t>C</a:t>
            </a:r>
            <a:r>
              <a:rPr sz="4000" spc="-5" dirty="0"/>
              <a:t>+</a:t>
            </a:r>
            <a:r>
              <a:rPr sz="4000" spc="-20" dirty="0"/>
              <a:t>+</a:t>
            </a:r>
            <a:r>
              <a:rPr sz="4000" spc="20" dirty="0"/>
              <a:t> </a:t>
            </a:r>
            <a:r>
              <a:rPr sz="4000" spc="-5" dirty="0"/>
              <a:t>S</a:t>
            </a:r>
            <a:r>
              <a:rPr sz="4000" spc="-40" dirty="0"/>
              <a:t>t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-20" dirty="0"/>
              <a:t>c</a:t>
            </a:r>
            <a:r>
              <a:rPr sz="4000" spc="-15" dirty="0"/>
              <a:t> </a:t>
            </a:r>
            <a:r>
              <a:rPr sz="4000" spc="-20" dirty="0"/>
              <a:t>a</a:t>
            </a:r>
            <a:r>
              <a:rPr sz="4000" spc="-40" dirty="0"/>
              <a:t>n</a:t>
            </a:r>
            <a:r>
              <a:rPr sz="4000" dirty="0"/>
              <a:t>d</a:t>
            </a:r>
            <a:r>
              <a:rPr sz="4000" spc="15" dirty="0"/>
              <a:t> </a:t>
            </a:r>
            <a:r>
              <a:rPr sz="4000" spc="-25" dirty="0"/>
              <a:t>A</a:t>
            </a:r>
            <a:r>
              <a:rPr sz="4000" spc="-45" dirty="0"/>
              <a:t>u</a:t>
            </a:r>
            <a:r>
              <a:rPr sz="4000" spc="-55" dirty="0"/>
              <a:t>t</a:t>
            </a:r>
            <a:r>
              <a:rPr sz="4000" spc="10" dirty="0"/>
              <a:t>o</a:t>
            </a:r>
            <a:r>
              <a:rPr sz="4000" spc="-35" dirty="0"/>
              <a:t>m</a:t>
            </a:r>
            <a:r>
              <a:rPr sz="4000" spc="-5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-20" dirty="0"/>
              <a:t>c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-25" dirty="0"/>
              <a:t>l</a:t>
            </a:r>
            <a:r>
              <a:rPr sz="4000" spc="-15" dirty="0"/>
              <a:t>l</a:t>
            </a:r>
            <a:r>
              <a:rPr sz="4000" spc="10" dirty="0"/>
              <a:t>o</a:t>
            </a:r>
            <a:r>
              <a:rPr sz="4000" spc="-55" dirty="0"/>
              <a:t>c</a:t>
            </a:r>
            <a:r>
              <a:rPr sz="4000" spc="-60" dirty="0"/>
              <a:t>a</a:t>
            </a:r>
            <a:r>
              <a:rPr sz="4000" dirty="0"/>
              <a:t>t</a:t>
            </a:r>
            <a:r>
              <a:rPr sz="4000" spc="-25" dirty="0"/>
              <a:t>i</a:t>
            </a:r>
            <a:r>
              <a:rPr sz="4000" spc="10" dirty="0"/>
              <a:t>o</a:t>
            </a:r>
            <a:r>
              <a:rPr sz="4000" dirty="0"/>
              <a:t>n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6553200"/>
            <a:ext cx="7467600" cy="304800"/>
          </a:xfrm>
          <a:custGeom>
            <a:avLst/>
            <a:gdLst/>
            <a:ahLst/>
            <a:cxnLst/>
            <a:rect l="l" t="t" r="r" b="b"/>
            <a:pathLst>
              <a:path w="7467600" h="304800">
                <a:moveTo>
                  <a:pt x="0" y="304800"/>
                </a:moveTo>
                <a:lnTo>
                  <a:pt x="7467600" y="304800"/>
                </a:lnTo>
                <a:lnTo>
                  <a:pt x="7467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304798"/>
                </a:moveTo>
                <a:lnTo>
                  <a:pt x="9144000" y="0"/>
                </a:lnTo>
                <a:lnTo>
                  <a:pt x="0" y="0"/>
                </a:lnTo>
                <a:lnTo>
                  <a:pt x="0" y="304798"/>
                </a:lnTo>
              </a:path>
            </a:pathLst>
          </a:custGeom>
          <a:ln w="25399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  <a:lnTo>
                  <a:pt x="1676400" y="30777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0228"/>
            <a:ext cx="1676400" cy="307975"/>
          </a:xfrm>
          <a:custGeom>
            <a:avLst/>
            <a:gdLst/>
            <a:ahLst/>
            <a:cxnLst/>
            <a:rect l="l" t="t" r="r" b="b"/>
            <a:pathLst>
              <a:path w="1676400" h="307975">
                <a:moveTo>
                  <a:pt x="1676400" y="307771"/>
                </a:moveTo>
                <a:lnTo>
                  <a:pt x="1676400" y="0"/>
                </a:lnTo>
                <a:lnTo>
                  <a:pt x="0" y="0"/>
                </a:lnTo>
                <a:lnTo>
                  <a:pt x="0" y="307771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891" y="1682979"/>
            <a:ext cx="8078470" cy="341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700" indent="-342900">
              <a:lnSpc>
                <a:spcPct val="1004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ot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 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ommo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8190" marR="13335" lvl="1" indent="-288290" algn="just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8190" algn="l"/>
              </a:tabLst>
            </a:pP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10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20" dirty="0">
                <a:latin typeface="Calibri"/>
                <a:cs typeface="Calibri"/>
              </a:rPr>
              <a:t>i</a:t>
            </a:r>
            <a:r>
              <a:rPr sz="3000" spc="-85" dirty="0">
                <a:latin typeface="Calibri"/>
                <a:cs typeface="Calibri"/>
              </a:rPr>
              <a:t>z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</a:t>
            </a:r>
            <a:r>
              <a:rPr sz="3000" spc="-10" dirty="0">
                <a:latin typeface="Calibri"/>
                <a:cs typeface="Calibri"/>
              </a:rPr>
              <a:t>f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75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ari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b</a:t>
            </a:r>
            <a:r>
              <a:rPr sz="3000" spc="-15" dirty="0">
                <a:latin typeface="Calibri"/>
                <a:cs typeface="Calibri"/>
              </a:rPr>
              <a:t>le</a:t>
            </a:r>
            <a:r>
              <a:rPr sz="3000" spc="1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/</a:t>
            </a:r>
            <a:r>
              <a:rPr sz="3000" spc="1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25" dirty="0">
                <a:latin typeface="Calibri"/>
                <a:cs typeface="Calibri"/>
              </a:rPr>
              <a:t>r</a:t>
            </a:r>
            <a:r>
              <a:rPr sz="3000" spc="-90" dirty="0">
                <a:latin typeface="Calibri"/>
                <a:cs typeface="Calibri"/>
              </a:rPr>
              <a:t>r</a:t>
            </a:r>
            <a:r>
              <a:rPr sz="3000" spc="-45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16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m</a:t>
            </a:r>
            <a:r>
              <a:rPr sz="3000" spc="-10" dirty="0">
                <a:latin typeface="Calibri"/>
                <a:cs typeface="Calibri"/>
              </a:rPr>
              <a:t>u</a:t>
            </a:r>
            <a:r>
              <a:rPr sz="3000" spc="-70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1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k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own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c</a:t>
            </a:r>
            <a:r>
              <a:rPr sz="3000" spc="-20" dirty="0">
                <a:latin typeface="Calibri"/>
                <a:cs typeface="Calibri"/>
              </a:rPr>
              <a:t>ompil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ti</a:t>
            </a:r>
            <a:r>
              <a:rPr sz="3000" spc="-35" dirty="0">
                <a:latin typeface="Calibri"/>
                <a:cs typeface="Calibri"/>
              </a:rPr>
              <a:t>m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758190" marR="5080" lvl="1" indent="-288290" algn="just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8190" algn="l"/>
              </a:tabLst>
            </a:pPr>
            <a:r>
              <a:rPr sz="3000" spc="-30" dirty="0">
                <a:latin typeface="Calibri"/>
                <a:cs typeface="Calibri"/>
              </a:rPr>
              <a:t>Me</a:t>
            </a:r>
            <a:r>
              <a:rPr sz="3000" spc="-40" dirty="0">
                <a:latin typeface="Calibri"/>
                <a:cs typeface="Calibri"/>
              </a:rPr>
              <a:t>m</a:t>
            </a:r>
            <a:r>
              <a:rPr sz="3000" spc="20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allo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-4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ti</a:t>
            </a:r>
            <a:r>
              <a:rPr sz="3000" spc="-1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al</a:t>
            </a:r>
            <a:r>
              <a:rPr sz="3000" spc="25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-4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ti</a:t>
            </a:r>
            <a:r>
              <a:rPr sz="3000" spc="-1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s a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om</a:t>
            </a:r>
            <a:r>
              <a:rPr sz="3000" spc="-5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ti</a:t>
            </a:r>
            <a:r>
              <a:rPr sz="3000" spc="-55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ally</a:t>
            </a:r>
            <a:r>
              <a:rPr sz="3000" dirty="0">
                <a:latin typeface="Calibri"/>
                <a:cs typeface="Calibri"/>
              </a:rPr>
              <a:t>      </a:t>
            </a:r>
            <a:r>
              <a:rPr sz="3000" spc="-290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(</a:t>
            </a:r>
            <a:r>
              <a:rPr sz="3000" spc="-40" dirty="0">
                <a:latin typeface="Calibri"/>
                <a:cs typeface="Calibri"/>
              </a:rPr>
              <a:t>w</a:t>
            </a:r>
            <a:r>
              <a:rPr sz="3000" spc="-10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      </a:t>
            </a:r>
            <a:r>
              <a:rPr sz="3000" spc="-2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     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spc="-75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ari</a:t>
            </a:r>
            <a:r>
              <a:rPr sz="3000" spc="-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b</a:t>
            </a:r>
            <a:r>
              <a:rPr sz="3000" spc="-15" dirty="0">
                <a:latin typeface="Calibri"/>
                <a:cs typeface="Calibri"/>
              </a:rPr>
              <a:t>le</a:t>
            </a:r>
            <a:r>
              <a:rPr sz="3000" dirty="0">
                <a:latin typeface="Calibri"/>
                <a:cs typeface="Calibri"/>
              </a:rPr>
              <a:t>      </a:t>
            </a:r>
            <a:r>
              <a:rPr sz="3000" spc="-32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in</a:t>
            </a:r>
            <a:r>
              <a:rPr sz="3000" spc="-70" dirty="0">
                <a:latin typeface="Calibri"/>
                <a:cs typeface="Calibri"/>
              </a:rPr>
              <a:t>s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ti</a:t>
            </a:r>
            <a:r>
              <a:rPr sz="3000" spc="-45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/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70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30" dirty="0">
                <a:latin typeface="Calibri"/>
                <a:cs typeface="Calibri"/>
              </a:rPr>
              <a:t>ye</a:t>
            </a:r>
            <a:r>
              <a:rPr sz="3000" spc="-10" dirty="0">
                <a:latin typeface="Calibri"/>
                <a:cs typeface="Calibri"/>
              </a:rPr>
              <a:t>d).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2200</Words>
  <Application>Microsoft Office PowerPoint</Application>
  <PresentationFormat>On-screen Show (4:3)</PresentationFormat>
  <Paragraphs>287</Paragraphs>
  <Slides>51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C++ Memory Allocation</vt:lpstr>
      <vt:lpstr>Scenario – Where we need DMA</vt:lpstr>
      <vt:lpstr>Example – DMA using Arrays</vt:lpstr>
      <vt:lpstr>C++ Memory Allocation</vt:lpstr>
      <vt:lpstr>PowerPoint Presentation</vt:lpstr>
      <vt:lpstr>C++ Static and Automatic allocation</vt:lpstr>
      <vt:lpstr>PowerPoint Presentation</vt:lpstr>
      <vt:lpstr>Static and Automatic allocation Issues</vt:lpstr>
      <vt:lpstr>Static and Automatic allocation Issues</vt:lpstr>
      <vt:lpstr>Static and Automatic allocation Issues</vt:lpstr>
      <vt:lpstr>Wasted Memory</vt:lpstr>
      <vt:lpstr>Stack Overflow</vt:lpstr>
      <vt:lpstr>Stack Overflow</vt:lpstr>
      <vt:lpstr>Array Overflows</vt:lpstr>
      <vt:lpstr>PowerPoint Presentation</vt:lpstr>
      <vt:lpstr>Dynamic memory allocation</vt:lpstr>
      <vt:lpstr>Dynamic Memory Allocation</vt:lpstr>
      <vt:lpstr>Dynamic memory allocation</vt:lpstr>
      <vt:lpstr>PowerPoint Presentation</vt:lpstr>
      <vt:lpstr>Heap segment</vt:lpstr>
      <vt:lpstr>Stack and Heap</vt:lpstr>
      <vt:lpstr>PowerPoint Presentation</vt:lpstr>
      <vt:lpstr>Dynamically allocating single variables</vt:lpstr>
      <vt:lpstr>Dynamically allocating single variables</vt:lpstr>
      <vt:lpstr>Dynamically allocating single variables</vt:lpstr>
      <vt:lpstr>Dynamically allocating single variables</vt:lpstr>
      <vt:lpstr>PowerPoint Presentation</vt:lpstr>
      <vt:lpstr>PowerPoint Presentation</vt:lpstr>
      <vt:lpstr>PowerPoint Presentation</vt:lpstr>
      <vt:lpstr>Deleting dynamically allocated variable</vt:lpstr>
      <vt:lpstr>Deleting dynamically allocated variable</vt:lpstr>
      <vt:lpstr>Deleting dynamically allocated variable</vt:lpstr>
      <vt:lpstr>Dynamically Allocated Integers</vt:lpstr>
      <vt:lpstr>PowerPoint Presentation</vt:lpstr>
      <vt:lpstr>Dangling pointers</vt:lpstr>
      <vt:lpstr>PowerPoint Presentation</vt:lpstr>
      <vt:lpstr>Dynamically Allocated Arrays</vt:lpstr>
      <vt:lpstr>Dynamically Allocated Arrays</vt:lpstr>
      <vt:lpstr>Dynamically Allocated Arrays</vt:lpstr>
      <vt:lpstr>PowerPoint Presentation</vt:lpstr>
      <vt:lpstr>Dynamically Allocated Objects</vt:lpstr>
      <vt:lpstr>Dynamically Allocated Objects</vt:lpstr>
      <vt:lpstr>Dynamically Allocated Objects</vt:lpstr>
      <vt:lpstr>Dynamically Allocated Objects</vt:lpstr>
      <vt:lpstr>Dynamically Allocated Objects</vt:lpstr>
      <vt:lpstr>Dynamically Allocated Objects</vt:lpstr>
      <vt:lpstr>Dynamic Memory Allocation Hazards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CS212 – Object Oriented Programming</dc:title>
  <dc:creator>Tariq</dc:creator>
  <cp:lastModifiedBy>KKK</cp:lastModifiedBy>
  <cp:revision>8</cp:revision>
  <dcterms:created xsi:type="dcterms:W3CDTF">2020-03-31T18:12:50Z</dcterms:created>
  <dcterms:modified xsi:type="dcterms:W3CDTF">2021-11-12T03:48:01Z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2019-04-02T00:00:00Z</vt:filetime>
  </property>
  <property fmtid="{D5CDD505-2E9C-101B-9397-08002B2CF9AE}" pid="3" name="LastSaved">
    <vt:filetime>2020-03-31T00:00:00Z</vt:filetime>
  </property>
</Properties>
</file>