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32" r:id="rId4"/>
    <p:sldId id="333" r:id="rId5"/>
    <p:sldId id="334" r:id="rId6"/>
    <p:sldId id="335" r:id="rId7"/>
    <p:sldId id="336" r:id="rId8"/>
    <p:sldId id="337" r:id="rId9"/>
    <p:sldId id="368" r:id="rId10"/>
    <p:sldId id="339" r:id="rId11"/>
    <p:sldId id="340" r:id="rId12"/>
    <p:sldId id="341" r:id="rId13"/>
    <p:sldId id="342" r:id="rId14"/>
    <p:sldId id="369" r:id="rId15"/>
    <p:sldId id="344" r:id="rId16"/>
    <p:sldId id="370" r:id="rId17"/>
    <p:sldId id="346" r:id="rId18"/>
    <p:sldId id="347" r:id="rId19"/>
    <p:sldId id="348" r:id="rId20"/>
    <p:sldId id="371" r:id="rId21"/>
    <p:sldId id="350" r:id="rId22"/>
    <p:sldId id="372" r:id="rId23"/>
    <p:sldId id="373" r:id="rId24"/>
    <p:sldId id="353" r:id="rId25"/>
    <p:sldId id="354" r:id="rId26"/>
    <p:sldId id="355" r:id="rId27"/>
    <p:sldId id="356" r:id="rId28"/>
    <p:sldId id="357" r:id="rId29"/>
    <p:sldId id="362" r:id="rId30"/>
    <p:sldId id="363" r:id="rId31"/>
    <p:sldId id="360" r:id="rId32"/>
    <p:sldId id="361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4" autoAdjust="0"/>
    <p:restoredTop sz="94660"/>
  </p:normalViewPr>
  <p:slideViewPr>
    <p:cSldViewPr>
      <p:cViewPr varScale="1">
        <p:scale>
          <a:sx n="66" d="100"/>
          <a:sy n="66" d="100"/>
        </p:scale>
        <p:origin x="6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76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576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921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6562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228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2635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1051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11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3170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4963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388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8219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856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2104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0290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612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4593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8606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899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3096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9679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3441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23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172200"/>
            <a:ext cx="2926079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172200"/>
            <a:ext cx="2103120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172200"/>
            <a:ext cx="210312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096000"/>
            <a:ext cx="2926079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096000"/>
            <a:ext cx="2103120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096000"/>
            <a:ext cx="210312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172200"/>
            <a:ext cx="2926079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172200"/>
            <a:ext cx="2103120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172200"/>
            <a:ext cx="210312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096000"/>
            <a:ext cx="2926079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096000"/>
            <a:ext cx="2103120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096000"/>
            <a:ext cx="210312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4151" y="519683"/>
            <a:ext cx="8191500" cy="4241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761" y="362610"/>
            <a:ext cx="7726476" cy="111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587" y="1684242"/>
            <a:ext cx="8078825" cy="153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17220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17220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17220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mkhuram.shahzad@seecs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104" y="2021271"/>
            <a:ext cx="517525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25" marR="5080" indent="-1178560">
              <a:lnSpc>
                <a:spcPct val="100000"/>
              </a:lnSpc>
            </a:pPr>
            <a:r>
              <a:rPr sz="4000" spc="-25" dirty="0">
                <a:latin typeface="Times New Roman"/>
                <a:cs typeface="Times New Roman"/>
              </a:rPr>
              <a:t>CS212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–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Object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Orient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spc="-20" dirty="0">
                <a:latin typeface="Times New Roman"/>
                <a:cs typeface="Times New Roman"/>
              </a:rPr>
              <a:t>d Prog</a:t>
            </a:r>
            <a:r>
              <a:rPr sz="4000" spc="-10" dirty="0">
                <a:latin typeface="Times New Roman"/>
                <a:cs typeface="Times New Roman"/>
              </a:rPr>
              <a:t>r</a:t>
            </a:r>
            <a:r>
              <a:rPr sz="4000" spc="-25" dirty="0">
                <a:latin typeface="Times New Roman"/>
                <a:cs typeface="Times New Roman"/>
              </a:rPr>
              <a:t>amming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9466" y="3160947"/>
            <a:ext cx="288893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rgbClr val="888888"/>
                </a:solidFill>
                <a:latin typeface="Times New Roman"/>
                <a:cs typeface="Times New Roman"/>
              </a:rPr>
              <a:t>Abstract Classes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1335"/>
            <a:ext cx="9143999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" y="45719"/>
            <a:ext cx="9136380" cy="132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" y="178307"/>
            <a:ext cx="9136380" cy="0"/>
          </a:xfrm>
          <a:custGeom>
            <a:avLst/>
            <a:gdLst/>
            <a:ahLst/>
            <a:cxnLst/>
            <a:rect l="l" t="t" r="r" b="b"/>
            <a:pathLst>
              <a:path w="9136380">
                <a:moveTo>
                  <a:pt x="0" y="0"/>
                </a:moveTo>
                <a:lnTo>
                  <a:pt x="9136379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" y="45719"/>
            <a:ext cx="9136380" cy="132715"/>
          </a:xfrm>
          <a:custGeom>
            <a:avLst/>
            <a:gdLst/>
            <a:ahLst/>
            <a:cxnLst/>
            <a:rect l="l" t="t" r="r" b="b"/>
            <a:pathLst>
              <a:path w="9136380" h="132715">
                <a:moveTo>
                  <a:pt x="9136380" y="0"/>
                </a:moveTo>
                <a:lnTo>
                  <a:pt x="0" y="0"/>
                </a:lnTo>
                <a:lnTo>
                  <a:pt x="0" y="13258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2133600" y="3917915"/>
            <a:ext cx="4572000" cy="21082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kern="0" dirty="0">
                <a:cs typeface="Times New Roman" pitchFamily="18" charset="0"/>
              </a:rPr>
              <a:t>Week </a:t>
            </a:r>
            <a:r>
              <a:rPr lang="en-US" b="1" kern="0" dirty="0" smtClean="0">
                <a:cs typeface="Times New Roman" pitchFamily="18" charset="0"/>
              </a:rPr>
              <a:t>10-11</a:t>
            </a:r>
            <a:endParaRPr lang="en-US" b="1" kern="0" dirty="0">
              <a:cs typeface="Times New Roman" pitchFamily="18" charset="0"/>
            </a:endParaRPr>
          </a:p>
          <a:p>
            <a:pPr algn="ctr"/>
            <a:endParaRPr lang="en-US" kern="0" dirty="0">
              <a:cs typeface="Times New Roman" pitchFamily="18" charset="0"/>
            </a:endParaRPr>
          </a:p>
          <a:p>
            <a:pPr marL="12700" algn="ctr">
              <a:lnSpc>
                <a:spcPts val="3825"/>
              </a:lnSpc>
            </a:pPr>
            <a:r>
              <a:rPr lang="en-US" dirty="0">
                <a:latin typeface="Times New Roman"/>
                <a:cs typeface="Times New Roman"/>
              </a:rPr>
              <a:t>Dr. Khuram Shazhad</a:t>
            </a:r>
          </a:p>
          <a:p>
            <a:pPr marL="12700" algn="ctr">
              <a:lnSpc>
                <a:spcPts val="3825"/>
              </a:lnSpc>
            </a:pPr>
            <a:r>
              <a:rPr lang="en-US" dirty="0">
                <a:latin typeface="Times New Roman"/>
                <a:cs typeface="Times New Roman"/>
                <a:hlinkClick r:id="rId7"/>
              </a:rPr>
              <a:t>mkhuram.shahzad@seecs.edu.pk</a:t>
            </a:r>
            <a:endParaRPr lang="en-US" dirty="0">
              <a:latin typeface="Times New Roman"/>
              <a:cs typeface="Times New Roman"/>
            </a:endParaRPr>
          </a:p>
          <a:p>
            <a:pPr marL="12700" algn="ctr">
              <a:lnSpc>
                <a:spcPts val="3825"/>
              </a:lnSpc>
            </a:pPr>
            <a:r>
              <a:rPr lang="en-US" dirty="0">
                <a:latin typeface="Times New Roman"/>
                <a:cs typeface="Times New Roman"/>
              </a:rPr>
              <a:t>Office: A-308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326129" y="6373545"/>
            <a:ext cx="249047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4001" y="26314"/>
            <a:ext cx="770255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sz="4000" spc="-5" dirty="0">
                <a:latin typeface="Calibri"/>
                <a:cs typeface="Calibri"/>
              </a:rPr>
              <a:t>E</a:t>
            </a:r>
            <a:r>
              <a:rPr sz="4000" spc="-75" dirty="0">
                <a:latin typeface="Calibri"/>
                <a:cs typeface="Calibri"/>
              </a:rPr>
              <a:t>x</a:t>
            </a:r>
            <a:r>
              <a:rPr sz="4000" spc="-25" dirty="0">
                <a:latin typeface="Calibri"/>
                <a:cs typeface="Calibri"/>
              </a:rPr>
              <a:t>ample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9</a:t>
            </a:r>
            <a:r>
              <a:rPr sz="4000" dirty="0">
                <a:latin typeface="Calibri"/>
                <a:cs typeface="Calibri"/>
              </a:rPr>
              <a:t>-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120" dirty="0">
                <a:latin typeface="Calibri"/>
                <a:cs typeface="Calibri"/>
              </a:rPr>
              <a:t>A</a:t>
            </a:r>
            <a:r>
              <a:rPr sz="4000" spc="-75" dirty="0">
                <a:latin typeface="Calibri"/>
                <a:cs typeface="Calibri"/>
              </a:rPr>
              <a:t>t</a:t>
            </a:r>
            <a:r>
              <a:rPr sz="4000" spc="-60" dirty="0">
                <a:latin typeface="Calibri"/>
                <a:cs typeface="Calibri"/>
              </a:rPr>
              <a:t>t</a:t>
            </a:r>
            <a:r>
              <a:rPr sz="4000" spc="-30" dirty="0">
                <a:latin typeface="Calibri"/>
                <a:cs typeface="Calibri"/>
              </a:rPr>
              <a:t>em</a:t>
            </a:r>
            <a:r>
              <a:rPr sz="4000" spc="-40" dirty="0">
                <a:latin typeface="Calibri"/>
                <a:cs typeface="Calibri"/>
              </a:rPr>
              <a:t>p</a:t>
            </a:r>
            <a:r>
              <a:rPr sz="4000" spc="-20" dirty="0">
                <a:latin typeface="Calibri"/>
                <a:cs typeface="Calibri"/>
              </a:rPr>
              <a:t>ting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50" dirty="0">
                <a:latin typeface="Calibri"/>
                <a:cs typeface="Calibri"/>
              </a:rPr>
              <a:t>t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in</a:t>
            </a:r>
            <a:r>
              <a:rPr sz="4000" spc="-60" dirty="0">
                <a:latin typeface="Calibri"/>
                <a:cs typeface="Calibri"/>
              </a:rPr>
              <a:t>st</a:t>
            </a:r>
            <a:r>
              <a:rPr sz="4000" spc="-20" dirty="0">
                <a:latin typeface="Calibri"/>
                <a:cs typeface="Calibri"/>
              </a:rPr>
              <a:t>a</a:t>
            </a:r>
            <a:r>
              <a:rPr sz="4000" spc="-60" dirty="0">
                <a:latin typeface="Calibri"/>
                <a:cs typeface="Calibri"/>
              </a:rPr>
              <a:t>n</a:t>
            </a:r>
            <a:r>
              <a:rPr sz="4000" dirty="0">
                <a:latin typeface="Calibri"/>
                <a:cs typeface="Calibri"/>
              </a:rPr>
              <a:t>ti</a:t>
            </a:r>
            <a:r>
              <a:rPr sz="4000" spc="-35" dirty="0">
                <a:latin typeface="Calibri"/>
                <a:cs typeface="Calibri"/>
              </a:rPr>
              <a:t>a</a:t>
            </a:r>
            <a:r>
              <a:rPr sz="4000" spc="-60" dirty="0">
                <a:latin typeface="Calibri"/>
                <a:cs typeface="Calibri"/>
              </a:rPr>
              <a:t>t</a:t>
            </a:r>
            <a:r>
              <a:rPr sz="4000" spc="-20" dirty="0">
                <a:latin typeface="Calibri"/>
                <a:cs typeface="Calibri"/>
              </a:rPr>
              <a:t>e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000" spc="-20" dirty="0">
                <a:latin typeface="Calibri"/>
                <a:cs typeface="Calibri"/>
              </a:rPr>
              <a:t>an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20" dirty="0">
                <a:latin typeface="Calibri"/>
                <a:cs typeface="Calibri"/>
              </a:rPr>
              <a:t>bje</a:t>
            </a:r>
            <a:r>
              <a:rPr sz="4000" spc="-5" dirty="0">
                <a:latin typeface="Calibri"/>
                <a:cs typeface="Calibri"/>
              </a:rPr>
              <a:t>c</a:t>
            </a:r>
            <a:r>
              <a:rPr sz="4000" spc="-15" dirty="0">
                <a:latin typeface="Calibri"/>
                <a:cs typeface="Calibri"/>
              </a:rPr>
              <a:t>t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f</a:t>
            </a:r>
            <a:r>
              <a:rPr sz="4000" spc="-5" dirty="0">
                <a:latin typeface="Calibri"/>
                <a:cs typeface="Calibri"/>
              </a:rPr>
              <a:t> a</a:t>
            </a:r>
            <a:r>
              <a:rPr sz="4000" spc="-25" dirty="0">
                <a:latin typeface="Calibri"/>
                <a:cs typeface="Calibri"/>
              </a:rPr>
              <a:t>n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a</a:t>
            </a:r>
            <a:r>
              <a:rPr sz="4000" spc="-50" dirty="0">
                <a:latin typeface="Calibri"/>
                <a:cs typeface="Calibri"/>
              </a:rPr>
              <a:t>b</a:t>
            </a:r>
            <a:r>
              <a:rPr sz="4000" spc="-70" dirty="0">
                <a:latin typeface="Calibri"/>
                <a:cs typeface="Calibri"/>
              </a:rPr>
              <a:t>s</a:t>
            </a:r>
            <a:r>
              <a:rPr sz="4000" spc="-15" dirty="0">
                <a:latin typeface="Calibri"/>
                <a:cs typeface="Calibri"/>
              </a:rPr>
              <a:t>t</a:t>
            </a:r>
            <a:r>
              <a:rPr sz="4000" spc="-90" dirty="0">
                <a:latin typeface="Calibri"/>
                <a:cs typeface="Calibri"/>
              </a:rPr>
              <a:t>r</a:t>
            </a:r>
            <a:r>
              <a:rPr sz="4000" spc="-20" dirty="0">
                <a:latin typeface="Calibri"/>
                <a:cs typeface="Calibri"/>
              </a:rPr>
              <a:t>a</a:t>
            </a:r>
            <a:r>
              <a:rPr sz="4000" spc="-15" dirty="0">
                <a:latin typeface="Calibri"/>
                <a:cs typeface="Calibri"/>
              </a:rPr>
              <a:t>ct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class: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Out</a:t>
            </a:r>
            <a:r>
              <a:rPr sz="4000" spc="-20" dirty="0">
                <a:latin typeface="Calibri"/>
                <a:cs typeface="Calibri"/>
              </a:rPr>
              <a:t>p</a:t>
            </a:r>
            <a:r>
              <a:rPr sz="4000" spc="-25" dirty="0">
                <a:latin typeface="Calibri"/>
                <a:cs typeface="Calibri"/>
              </a:rPr>
              <a:t>ut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5895"/>
            <a:ext cx="7844790" cy="252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algn="ctr">
              <a:lnSpc>
                <a:spcPts val="4385"/>
              </a:lnSpc>
            </a:pPr>
            <a:r>
              <a:rPr sz="4000" spc="-25" dirty="0">
                <a:latin typeface="Calibri"/>
                <a:cs typeface="Calibri"/>
              </a:rPr>
              <a:t>Er</a:t>
            </a:r>
            <a:r>
              <a:rPr sz="4000" spc="-75" dirty="0">
                <a:latin typeface="Calibri"/>
                <a:cs typeface="Calibri"/>
              </a:rPr>
              <a:t>r</a:t>
            </a:r>
            <a:r>
              <a:rPr sz="4000" spc="-25" dirty="0">
                <a:latin typeface="Calibri"/>
                <a:cs typeface="Calibri"/>
              </a:rPr>
              <a:t>or</a:t>
            </a:r>
            <a:endParaRPr sz="4000" dirty="0">
              <a:latin typeface="Calibri"/>
              <a:cs typeface="Calibri"/>
            </a:endParaRPr>
          </a:p>
          <a:p>
            <a:pPr marL="355600" indent="-342900">
              <a:lnSpc>
                <a:spcPts val="2945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main()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em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obje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endParaRPr sz="2800" dirty="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cla</a:t>
            </a:r>
            <a:r>
              <a:rPr sz="2800" spc="-15" dirty="0">
                <a:latin typeface="Calibri"/>
                <a:cs typeface="Calibri"/>
              </a:rPr>
              <a:t>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se,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ompiler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omplain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ou</a:t>
            </a:r>
            <a:r>
              <a:rPr sz="2800" spc="-70" dirty="0">
                <a:latin typeface="Calibri"/>
                <a:cs typeface="Calibri"/>
              </a:rPr>
              <a:t>’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t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 in</a:t>
            </a:r>
            <a:r>
              <a:rPr sz="2800" spc="-50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40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obje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b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class.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 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ell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nam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pu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virtual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functio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90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b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</a:t>
            </a:r>
            <a:r>
              <a:rPr sz="2800" spc="-15" dirty="0">
                <a:latin typeface="Calibri"/>
                <a:cs typeface="Calibri"/>
              </a:rPr>
              <a:t>ss.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0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761" y="362610"/>
            <a:ext cx="7726476" cy="962571"/>
          </a:xfrm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2632710">
              <a:lnSpc>
                <a:spcPct val="100000"/>
              </a:lnSpc>
            </a:pPr>
            <a:r>
              <a:rPr spc="-5" dirty="0" smtClean="0"/>
              <a:t>E</a:t>
            </a:r>
            <a:r>
              <a:rPr spc="-85" dirty="0" smtClean="0"/>
              <a:t>x</a:t>
            </a:r>
            <a:r>
              <a:rPr dirty="0" smtClean="0"/>
              <a:t>ample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219198"/>
            <a:ext cx="5123180" cy="556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4795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endParaRPr sz="1200">
              <a:latin typeface="Calibri"/>
              <a:cs typeface="Calibri"/>
            </a:endParaRPr>
          </a:p>
          <a:p>
            <a:pPr marR="959485" algn="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219198"/>
            <a:ext cx="5084064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8441" y="5408929"/>
            <a:ext cx="1005840" cy="766445"/>
          </a:xfrm>
          <a:custGeom>
            <a:avLst/>
            <a:gdLst/>
            <a:ahLst/>
            <a:cxnLst/>
            <a:rect l="l" t="t" r="r" b="b"/>
            <a:pathLst>
              <a:path w="1005839" h="766445">
                <a:moveTo>
                  <a:pt x="134747" y="0"/>
                </a:moveTo>
                <a:lnTo>
                  <a:pt x="0" y="211696"/>
                </a:lnTo>
                <a:lnTo>
                  <a:pt x="269240" y="383032"/>
                </a:lnTo>
                <a:lnTo>
                  <a:pt x="0" y="554367"/>
                </a:lnTo>
                <a:lnTo>
                  <a:pt x="134747" y="766051"/>
                </a:lnTo>
                <a:lnTo>
                  <a:pt x="502920" y="531736"/>
                </a:lnTo>
                <a:lnTo>
                  <a:pt x="970276" y="531736"/>
                </a:lnTo>
                <a:lnTo>
                  <a:pt x="736600" y="383032"/>
                </a:lnTo>
                <a:lnTo>
                  <a:pt x="970276" y="234327"/>
                </a:lnTo>
                <a:lnTo>
                  <a:pt x="502920" y="234327"/>
                </a:lnTo>
                <a:lnTo>
                  <a:pt x="134747" y="0"/>
                </a:lnTo>
                <a:close/>
              </a:path>
              <a:path w="1005839" h="766445">
                <a:moveTo>
                  <a:pt x="970276" y="531736"/>
                </a:moveTo>
                <a:lnTo>
                  <a:pt x="502920" y="531736"/>
                </a:lnTo>
                <a:lnTo>
                  <a:pt x="871093" y="766051"/>
                </a:lnTo>
                <a:lnTo>
                  <a:pt x="1005840" y="554367"/>
                </a:lnTo>
                <a:lnTo>
                  <a:pt x="970276" y="531736"/>
                </a:lnTo>
                <a:close/>
              </a:path>
              <a:path w="1005839" h="766445">
                <a:moveTo>
                  <a:pt x="871093" y="0"/>
                </a:moveTo>
                <a:lnTo>
                  <a:pt x="502920" y="234327"/>
                </a:lnTo>
                <a:lnTo>
                  <a:pt x="970276" y="234327"/>
                </a:lnTo>
                <a:lnTo>
                  <a:pt x="1005840" y="211696"/>
                </a:lnTo>
                <a:lnTo>
                  <a:pt x="87109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8441" y="5408929"/>
            <a:ext cx="1005840" cy="766445"/>
          </a:xfrm>
          <a:custGeom>
            <a:avLst/>
            <a:gdLst/>
            <a:ahLst/>
            <a:cxnLst/>
            <a:rect l="l" t="t" r="r" b="b"/>
            <a:pathLst>
              <a:path w="1005839" h="766445">
                <a:moveTo>
                  <a:pt x="0" y="211696"/>
                </a:moveTo>
                <a:lnTo>
                  <a:pt x="134747" y="0"/>
                </a:lnTo>
                <a:lnTo>
                  <a:pt x="502920" y="234327"/>
                </a:lnTo>
                <a:lnTo>
                  <a:pt x="871093" y="0"/>
                </a:lnTo>
                <a:lnTo>
                  <a:pt x="1005840" y="211696"/>
                </a:lnTo>
                <a:lnTo>
                  <a:pt x="736600" y="383032"/>
                </a:lnTo>
                <a:lnTo>
                  <a:pt x="1005840" y="554367"/>
                </a:lnTo>
                <a:lnTo>
                  <a:pt x="871093" y="766051"/>
                </a:lnTo>
                <a:lnTo>
                  <a:pt x="502920" y="531736"/>
                </a:lnTo>
                <a:lnTo>
                  <a:pt x="134747" y="766051"/>
                </a:lnTo>
                <a:lnTo>
                  <a:pt x="0" y="554367"/>
                </a:lnTo>
                <a:lnTo>
                  <a:pt x="269240" y="383032"/>
                </a:lnTo>
                <a:lnTo>
                  <a:pt x="0" y="21169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75493" y="6373545"/>
            <a:ext cx="1409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06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326129" y="6373545"/>
            <a:ext cx="249047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149" y="0"/>
            <a:ext cx="7726476" cy="913840"/>
          </a:xfrm>
          <a:prstGeom prst="rect">
            <a:avLst/>
          </a:prstGeom>
        </p:spPr>
        <p:txBody>
          <a:bodyPr vert="horz" wrap="square" lIns="0" tIns="295402" rIns="0" bIns="0" rtlCol="0">
            <a:spAutoFit/>
          </a:bodyPr>
          <a:lstStyle/>
          <a:p>
            <a:pPr marL="2362835">
              <a:lnSpc>
                <a:spcPct val="100000"/>
              </a:lnSpc>
            </a:pPr>
            <a:r>
              <a:rPr sz="4000" dirty="0"/>
              <a:t>A</a:t>
            </a:r>
            <a:r>
              <a:rPr sz="4000" spc="-30" dirty="0"/>
              <a:t>b</a:t>
            </a:r>
            <a:r>
              <a:rPr sz="4000" spc="-45" dirty="0"/>
              <a:t>s</a:t>
            </a:r>
            <a:r>
              <a:rPr sz="4000" dirty="0"/>
              <a:t>t</a:t>
            </a:r>
            <a:r>
              <a:rPr sz="4000" spc="-85" dirty="0"/>
              <a:t>r</a:t>
            </a:r>
            <a:r>
              <a:rPr sz="4000" dirty="0"/>
              <a:t>act </a:t>
            </a:r>
            <a:r>
              <a:rPr sz="4000" spc="-5" dirty="0"/>
              <a:t>Class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4800" y="913840"/>
            <a:ext cx="8610600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sz="2800" dirty="0"/>
              <a:t>If a </a:t>
            </a:r>
            <a:r>
              <a:rPr sz="2800" spc="-5" dirty="0"/>
              <a:t>s</a:t>
            </a:r>
            <a:r>
              <a:rPr sz="2800" dirty="0"/>
              <a:t>u</a:t>
            </a:r>
            <a:r>
              <a:rPr sz="2800" spc="-5" dirty="0"/>
              <a:t>b</a:t>
            </a:r>
            <a:r>
              <a:rPr sz="2800" spc="5" dirty="0"/>
              <a:t>c</a:t>
            </a:r>
            <a:r>
              <a:rPr sz="2800" dirty="0"/>
              <a:t>la</a:t>
            </a:r>
            <a:r>
              <a:rPr sz="2800" spc="5" dirty="0"/>
              <a:t>s</a:t>
            </a:r>
            <a:r>
              <a:rPr sz="2800" dirty="0"/>
              <a:t>s</a:t>
            </a:r>
            <a:r>
              <a:rPr sz="2800" spc="-30" dirty="0"/>
              <a:t> </a:t>
            </a:r>
            <a:r>
              <a:rPr sz="2800" spc="-5" dirty="0"/>
              <a:t>o</a:t>
            </a:r>
            <a:r>
              <a:rPr sz="2800" dirty="0"/>
              <a:t>f an</a:t>
            </a:r>
            <a:r>
              <a:rPr sz="2800" spc="5" dirty="0"/>
              <a:t> </a:t>
            </a:r>
            <a:r>
              <a:rPr sz="2800" dirty="0"/>
              <a:t>Ab</a:t>
            </a:r>
            <a:r>
              <a:rPr sz="2800" spc="-25" dirty="0"/>
              <a:t>s</a:t>
            </a:r>
            <a:r>
              <a:rPr sz="2800" dirty="0"/>
              <a:t>t</a:t>
            </a:r>
            <a:r>
              <a:rPr sz="2800" spc="-40" dirty="0"/>
              <a:t>r</a:t>
            </a:r>
            <a:r>
              <a:rPr sz="2800" dirty="0"/>
              <a:t>a</a:t>
            </a:r>
            <a:r>
              <a:rPr sz="2800" spc="5" dirty="0"/>
              <a:t>c</a:t>
            </a:r>
            <a:r>
              <a:rPr sz="2800" dirty="0"/>
              <a:t>t</a:t>
            </a:r>
            <a:r>
              <a:rPr sz="2800" spc="-40" dirty="0"/>
              <a:t> </a:t>
            </a:r>
            <a:r>
              <a:rPr sz="2800" spc="-5" dirty="0"/>
              <a:t>C</a:t>
            </a:r>
            <a:r>
              <a:rPr sz="2800" spc="5" dirty="0"/>
              <a:t>l</a:t>
            </a:r>
            <a:r>
              <a:rPr sz="2800" dirty="0"/>
              <a:t>ass</a:t>
            </a:r>
            <a:r>
              <a:rPr sz="2800" spc="-5" dirty="0"/>
              <a:t> nee</a:t>
            </a:r>
            <a:r>
              <a:rPr sz="2800" spc="10" dirty="0"/>
              <a:t>d</a:t>
            </a:r>
            <a:r>
              <a:rPr sz="2800" dirty="0"/>
              <a:t>s</a:t>
            </a:r>
            <a:r>
              <a:rPr sz="2800" spc="-30" dirty="0"/>
              <a:t> </a:t>
            </a:r>
            <a:r>
              <a:rPr sz="2800" spc="-20" dirty="0"/>
              <a:t>t</a:t>
            </a:r>
            <a:r>
              <a:rPr sz="2800" dirty="0"/>
              <a:t>o </a:t>
            </a:r>
            <a:r>
              <a:rPr sz="2800" spc="-5" dirty="0"/>
              <a:t>b</a:t>
            </a:r>
            <a:r>
              <a:rPr sz="2800" dirty="0"/>
              <a:t>e in</a:t>
            </a:r>
            <a:r>
              <a:rPr sz="2800" spc="-25" dirty="0"/>
              <a:t>s</a:t>
            </a:r>
            <a:r>
              <a:rPr sz="2800" spc="-30" dirty="0"/>
              <a:t>t</a:t>
            </a:r>
            <a:r>
              <a:rPr sz="2800" dirty="0"/>
              <a:t>a</a:t>
            </a:r>
            <a:r>
              <a:rPr sz="2800" spc="-20" dirty="0"/>
              <a:t>n</a:t>
            </a:r>
            <a:r>
              <a:rPr sz="2800" dirty="0"/>
              <a:t>t</a:t>
            </a:r>
            <a:r>
              <a:rPr sz="2800" spc="5" dirty="0"/>
              <a:t>i</a:t>
            </a:r>
            <a:r>
              <a:rPr sz="2800" spc="-25" dirty="0"/>
              <a:t>a</a:t>
            </a:r>
            <a:r>
              <a:rPr sz="2800" spc="-20" dirty="0"/>
              <a:t>t</a:t>
            </a:r>
            <a:r>
              <a:rPr sz="2800" dirty="0"/>
              <a:t>e</a:t>
            </a:r>
            <a:r>
              <a:rPr sz="2800" spc="-110" dirty="0"/>
              <a:t>d</a:t>
            </a:r>
            <a:r>
              <a:rPr sz="2800" spc="-10" dirty="0">
                <a:solidFill>
                  <a:srgbClr val="000000"/>
                </a:solidFill>
              </a:rPr>
              <a:t>, </a:t>
            </a:r>
            <a:r>
              <a:rPr sz="2800" dirty="0">
                <a:solidFill>
                  <a:srgbClr val="000000"/>
                </a:solidFill>
              </a:rPr>
              <a:t>it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h</a:t>
            </a:r>
            <a:r>
              <a:rPr sz="2800" spc="5" dirty="0">
                <a:solidFill>
                  <a:srgbClr val="000000"/>
                </a:solidFill>
              </a:rPr>
              <a:t>a</a:t>
            </a:r>
            <a:r>
              <a:rPr sz="2800" dirty="0">
                <a:solidFill>
                  <a:srgbClr val="000000"/>
                </a:solidFill>
              </a:rPr>
              <a:t>s </a:t>
            </a:r>
            <a:r>
              <a:rPr sz="2800" spc="-25" dirty="0">
                <a:solidFill>
                  <a:srgbClr val="000000"/>
                </a:solidFill>
              </a:rPr>
              <a:t>t</a:t>
            </a:r>
            <a:r>
              <a:rPr sz="2800" dirty="0">
                <a:solidFill>
                  <a:srgbClr val="000000"/>
                </a:solidFill>
              </a:rPr>
              <a:t>o </a:t>
            </a:r>
            <a:r>
              <a:rPr sz="2800" dirty="0">
                <a:solidFill>
                  <a:srgbClr val="00B050"/>
                </a:solidFill>
              </a:rPr>
              <a:t>impleme</a:t>
            </a:r>
            <a:r>
              <a:rPr sz="2800" spc="-25" dirty="0">
                <a:solidFill>
                  <a:srgbClr val="00B050"/>
                </a:solidFill>
              </a:rPr>
              <a:t>n</a:t>
            </a:r>
            <a:r>
              <a:rPr sz="2800" dirty="0">
                <a:solidFill>
                  <a:srgbClr val="00B050"/>
                </a:solidFill>
              </a:rPr>
              <a:t>t</a:t>
            </a:r>
            <a:r>
              <a:rPr sz="2800" spc="-15" dirty="0">
                <a:solidFill>
                  <a:srgbClr val="00B050"/>
                </a:solidFill>
              </a:rPr>
              <a:t> </a:t>
            </a:r>
            <a:r>
              <a:rPr sz="2800" dirty="0">
                <a:solidFill>
                  <a:srgbClr val="00B050"/>
                </a:solidFill>
              </a:rPr>
              <a:t>ea</a:t>
            </a:r>
            <a:r>
              <a:rPr sz="2800" spc="5" dirty="0">
                <a:solidFill>
                  <a:srgbClr val="00B050"/>
                </a:solidFill>
              </a:rPr>
              <a:t>c</a:t>
            </a:r>
            <a:r>
              <a:rPr sz="2800" dirty="0">
                <a:solidFill>
                  <a:srgbClr val="00B050"/>
                </a:solidFill>
              </a:rPr>
              <a:t>h</a:t>
            </a:r>
            <a:r>
              <a:rPr sz="2800" spc="-20" dirty="0">
                <a:solidFill>
                  <a:srgbClr val="00B050"/>
                </a:solidFill>
              </a:rPr>
              <a:t> </a:t>
            </a:r>
            <a:r>
              <a:rPr sz="2800" spc="-5" dirty="0">
                <a:solidFill>
                  <a:srgbClr val="00B050"/>
                </a:solidFill>
              </a:rPr>
              <a:t>o</a:t>
            </a:r>
            <a:r>
              <a:rPr sz="2800" dirty="0">
                <a:solidFill>
                  <a:srgbClr val="00B050"/>
                </a:solidFill>
              </a:rPr>
              <a:t>f t</a:t>
            </a:r>
            <a:r>
              <a:rPr sz="2800" spc="5" dirty="0">
                <a:solidFill>
                  <a:srgbClr val="00B050"/>
                </a:solidFill>
              </a:rPr>
              <a:t>h</a:t>
            </a:r>
            <a:r>
              <a:rPr sz="2800" dirty="0">
                <a:solidFill>
                  <a:srgbClr val="00B050"/>
                </a:solidFill>
              </a:rPr>
              <a:t>e</a:t>
            </a:r>
            <a:r>
              <a:rPr sz="2800" spc="-10" dirty="0">
                <a:solidFill>
                  <a:srgbClr val="00B050"/>
                </a:solidFill>
              </a:rPr>
              <a:t> </a:t>
            </a:r>
            <a:r>
              <a:rPr sz="2800" dirty="0">
                <a:solidFill>
                  <a:srgbClr val="00B050"/>
                </a:solidFill>
              </a:rPr>
              <a:t>vi</a:t>
            </a:r>
            <a:r>
              <a:rPr sz="2800" spc="5" dirty="0">
                <a:solidFill>
                  <a:srgbClr val="00B050"/>
                </a:solidFill>
              </a:rPr>
              <a:t>r</a:t>
            </a:r>
            <a:r>
              <a:rPr sz="2800" dirty="0">
                <a:solidFill>
                  <a:srgbClr val="00B050"/>
                </a:solidFill>
              </a:rPr>
              <a:t>t</a:t>
            </a:r>
            <a:r>
              <a:rPr sz="2800" spc="5" dirty="0">
                <a:solidFill>
                  <a:srgbClr val="00B050"/>
                </a:solidFill>
              </a:rPr>
              <a:t>u</a:t>
            </a:r>
            <a:r>
              <a:rPr sz="2800" dirty="0">
                <a:solidFill>
                  <a:srgbClr val="00B050"/>
                </a:solidFill>
              </a:rPr>
              <a:t>al</a:t>
            </a:r>
            <a:r>
              <a:rPr sz="2800" spc="5" dirty="0">
                <a:solidFill>
                  <a:srgbClr val="00B050"/>
                </a:solidFill>
              </a:rPr>
              <a:t> </a:t>
            </a:r>
            <a:r>
              <a:rPr sz="2800" spc="-5" dirty="0">
                <a:solidFill>
                  <a:srgbClr val="00B050"/>
                </a:solidFill>
              </a:rPr>
              <a:t>fun</a:t>
            </a:r>
            <a:r>
              <a:rPr sz="2800" spc="5" dirty="0">
                <a:solidFill>
                  <a:srgbClr val="00B050"/>
                </a:solidFill>
              </a:rPr>
              <a:t>c</a:t>
            </a:r>
            <a:r>
              <a:rPr sz="2800" dirty="0">
                <a:solidFill>
                  <a:srgbClr val="00B050"/>
                </a:solidFill>
              </a:rPr>
              <a:t>t</a:t>
            </a:r>
            <a:r>
              <a:rPr sz="2800" spc="5" dirty="0">
                <a:solidFill>
                  <a:srgbClr val="00B050"/>
                </a:solidFill>
              </a:rPr>
              <a:t>i</a:t>
            </a:r>
            <a:r>
              <a:rPr sz="2800" spc="-5" dirty="0">
                <a:solidFill>
                  <a:srgbClr val="00B050"/>
                </a:solidFill>
              </a:rPr>
              <a:t>ons</a:t>
            </a:r>
          </a:p>
          <a:p>
            <a:pPr marL="469900">
              <a:lnSpc>
                <a:spcPct val="100000"/>
              </a:lnSpc>
              <a:spcBef>
                <a:spcPts val="555"/>
              </a:spcBef>
              <a:tabLst>
                <a:tab pos="756285" algn="l"/>
              </a:tabLst>
            </a:pPr>
            <a:r>
              <a:rPr sz="2200" spc="-15" dirty="0">
                <a:solidFill>
                  <a:srgbClr val="000000"/>
                </a:solidFill>
                <a:latin typeface="Arial"/>
                <a:cs typeface="Arial"/>
              </a:rPr>
              <a:t>–	</a:t>
            </a:r>
            <a:r>
              <a:rPr sz="2200" spc="-15" dirty="0">
                <a:solidFill>
                  <a:srgbClr val="000000"/>
                </a:solidFill>
              </a:rPr>
              <a:t>whi</a:t>
            </a:r>
            <a:r>
              <a:rPr sz="2200" spc="-20" dirty="0">
                <a:solidFill>
                  <a:srgbClr val="000000"/>
                </a:solidFill>
              </a:rPr>
              <a:t>c</a:t>
            </a:r>
            <a:r>
              <a:rPr sz="2200" dirty="0">
                <a:solidFill>
                  <a:srgbClr val="000000"/>
                </a:solidFill>
              </a:rPr>
              <a:t>h</a:t>
            </a:r>
            <a:r>
              <a:rPr sz="2200" spc="-10" dirty="0">
                <a:solidFill>
                  <a:srgbClr val="000000"/>
                </a:solidFill>
              </a:rPr>
              <a:t> </a:t>
            </a:r>
            <a:r>
              <a:rPr sz="2200" spc="-20" dirty="0">
                <a:solidFill>
                  <a:srgbClr val="000000"/>
                </a:solidFill>
              </a:rPr>
              <a:t>m</a:t>
            </a:r>
            <a:r>
              <a:rPr sz="2200" spc="-25" dirty="0">
                <a:solidFill>
                  <a:srgbClr val="000000"/>
                </a:solidFill>
              </a:rPr>
              <a:t>e</a:t>
            </a:r>
            <a:r>
              <a:rPr sz="2200" spc="-15" dirty="0">
                <a:solidFill>
                  <a:srgbClr val="000000"/>
                </a:solidFill>
              </a:rPr>
              <a:t>ans</a:t>
            </a:r>
            <a:r>
              <a:rPr sz="2200" spc="20" dirty="0">
                <a:solidFill>
                  <a:srgbClr val="000000"/>
                </a:solidFill>
              </a:rPr>
              <a:t> </a:t>
            </a:r>
            <a:r>
              <a:rPr sz="2200" spc="-10" dirty="0">
                <a:solidFill>
                  <a:srgbClr val="000000"/>
                </a:solidFill>
              </a:rPr>
              <a:t>t</a:t>
            </a:r>
            <a:r>
              <a:rPr sz="2200" spc="-25" dirty="0">
                <a:solidFill>
                  <a:srgbClr val="000000"/>
                </a:solidFill>
              </a:rPr>
              <a:t>h</a:t>
            </a:r>
            <a:r>
              <a:rPr sz="2200" spc="-40" dirty="0">
                <a:solidFill>
                  <a:srgbClr val="000000"/>
                </a:solidFill>
              </a:rPr>
              <a:t>a</a:t>
            </a:r>
            <a:r>
              <a:rPr sz="2200" spc="-10" dirty="0">
                <a:solidFill>
                  <a:srgbClr val="000000"/>
                </a:solidFill>
              </a:rPr>
              <a:t>t</a:t>
            </a:r>
            <a:r>
              <a:rPr sz="2200" spc="-5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it</a:t>
            </a:r>
            <a:r>
              <a:rPr sz="2200" spc="-5" dirty="0">
                <a:solidFill>
                  <a:srgbClr val="000000"/>
                </a:solidFill>
              </a:rPr>
              <a:t> s</a:t>
            </a:r>
            <a:r>
              <a:rPr sz="2200" spc="-20" dirty="0">
                <a:solidFill>
                  <a:srgbClr val="000000"/>
                </a:solidFill>
              </a:rPr>
              <a:t>upport</a:t>
            </a:r>
            <a:r>
              <a:rPr sz="2200" spc="-10" dirty="0">
                <a:solidFill>
                  <a:srgbClr val="000000"/>
                </a:solidFill>
              </a:rPr>
              <a:t>s</a:t>
            </a:r>
            <a:r>
              <a:rPr sz="2200" spc="5" dirty="0">
                <a:solidFill>
                  <a:srgbClr val="000000"/>
                </a:solidFill>
              </a:rPr>
              <a:t> </a:t>
            </a:r>
            <a:r>
              <a:rPr sz="2200" spc="-20" dirty="0">
                <a:solidFill>
                  <a:srgbClr val="000000"/>
                </a:solidFill>
              </a:rPr>
              <a:t>th</a:t>
            </a:r>
            <a:r>
              <a:rPr sz="2200" spc="-15" dirty="0">
                <a:solidFill>
                  <a:srgbClr val="000000"/>
                </a:solidFill>
              </a:rPr>
              <a:t>e</a:t>
            </a:r>
            <a:r>
              <a:rPr sz="2200" dirty="0">
                <a:solidFill>
                  <a:srgbClr val="000000"/>
                </a:solidFill>
              </a:rPr>
              <a:t> i</a:t>
            </a:r>
            <a:r>
              <a:rPr sz="2200" spc="-30" dirty="0">
                <a:solidFill>
                  <a:srgbClr val="000000"/>
                </a:solidFill>
              </a:rPr>
              <a:t>n</a:t>
            </a:r>
            <a:r>
              <a:rPr sz="2200" spc="-40" dirty="0">
                <a:solidFill>
                  <a:srgbClr val="000000"/>
                </a:solidFill>
              </a:rPr>
              <a:t>t</a:t>
            </a:r>
            <a:r>
              <a:rPr sz="2200" spc="-10" dirty="0">
                <a:solidFill>
                  <a:srgbClr val="000000"/>
                </a:solidFill>
              </a:rPr>
              <a:t>er</a:t>
            </a:r>
            <a:r>
              <a:rPr sz="2200" spc="-60" dirty="0">
                <a:solidFill>
                  <a:srgbClr val="000000"/>
                </a:solidFill>
              </a:rPr>
              <a:t>f</a:t>
            </a:r>
            <a:r>
              <a:rPr sz="2200" spc="-15" dirty="0">
                <a:solidFill>
                  <a:srgbClr val="000000"/>
                </a:solidFill>
              </a:rPr>
              <a:t>ace</a:t>
            </a:r>
            <a:r>
              <a:rPr sz="2200" spc="10" dirty="0">
                <a:solidFill>
                  <a:srgbClr val="000000"/>
                </a:solidFill>
              </a:rPr>
              <a:t> </a:t>
            </a:r>
            <a:r>
              <a:rPr sz="2200" spc="-20" dirty="0">
                <a:solidFill>
                  <a:srgbClr val="000000"/>
                </a:solidFill>
              </a:rPr>
              <a:t>dec</a:t>
            </a:r>
            <a:r>
              <a:rPr sz="2200" spc="-10" dirty="0">
                <a:solidFill>
                  <a:srgbClr val="000000"/>
                </a:solidFill>
              </a:rPr>
              <a:t>la</a:t>
            </a:r>
            <a:r>
              <a:rPr sz="2200" spc="-35" dirty="0">
                <a:solidFill>
                  <a:srgbClr val="000000"/>
                </a:solidFill>
              </a:rPr>
              <a:t>r</a:t>
            </a:r>
            <a:r>
              <a:rPr sz="2200" spc="-15" dirty="0">
                <a:solidFill>
                  <a:srgbClr val="000000"/>
                </a:solidFill>
              </a:rPr>
              <a:t>ed b</a:t>
            </a:r>
            <a:r>
              <a:rPr sz="2200" spc="-10" dirty="0">
                <a:solidFill>
                  <a:srgbClr val="000000"/>
                </a:solidFill>
              </a:rPr>
              <a:t>y</a:t>
            </a:r>
            <a:r>
              <a:rPr sz="2200" dirty="0">
                <a:solidFill>
                  <a:srgbClr val="000000"/>
                </a:solidFill>
              </a:rPr>
              <a:t> </a:t>
            </a:r>
            <a:r>
              <a:rPr sz="2200" spc="-10" dirty="0">
                <a:solidFill>
                  <a:srgbClr val="000000"/>
                </a:solidFill>
              </a:rPr>
              <a:t>t</a:t>
            </a:r>
            <a:r>
              <a:rPr sz="2200" spc="-25" dirty="0">
                <a:solidFill>
                  <a:srgbClr val="000000"/>
                </a:solidFill>
              </a:rPr>
              <a:t>h</a:t>
            </a:r>
            <a:r>
              <a:rPr sz="2200" spc="-15" dirty="0">
                <a:solidFill>
                  <a:srgbClr val="000000"/>
                </a:solidFill>
              </a:rPr>
              <a:t>e</a:t>
            </a:r>
            <a:r>
              <a:rPr sz="2200" spc="10" dirty="0">
                <a:solidFill>
                  <a:srgbClr val="000000"/>
                </a:solidFill>
              </a:rPr>
              <a:t> </a:t>
            </a:r>
            <a:r>
              <a:rPr sz="2200" spc="-15" dirty="0">
                <a:solidFill>
                  <a:srgbClr val="000000"/>
                </a:solidFill>
              </a:rPr>
              <a:t>ABC</a:t>
            </a:r>
            <a:r>
              <a:rPr sz="2200" dirty="0">
                <a:solidFill>
                  <a:srgbClr val="000000"/>
                </a:solidFill>
              </a:rPr>
              <a:t>.</a:t>
            </a:r>
            <a:endParaRPr sz="2200" dirty="0">
              <a:latin typeface="Arial"/>
              <a:cs typeface="Arial"/>
            </a:endParaRPr>
          </a:p>
          <a:p>
            <a:pPr marL="355600" marR="46355" indent="-342900">
              <a:lnSpc>
                <a:spcPct val="100000"/>
              </a:lnSpc>
              <a:spcBef>
                <a:spcPts val="595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spc="-70" dirty="0"/>
              <a:t>F</a:t>
            </a:r>
            <a:r>
              <a:rPr dirty="0"/>
              <a:t>ai</a:t>
            </a:r>
            <a:r>
              <a:rPr spc="10" dirty="0"/>
              <a:t>l</a:t>
            </a:r>
            <a:r>
              <a:rPr spc="-5" dirty="0"/>
              <a:t>u</a:t>
            </a:r>
            <a:r>
              <a:rPr spc="-25" dirty="0"/>
              <a:t>r</a:t>
            </a:r>
            <a:r>
              <a:rPr dirty="0"/>
              <a:t>e</a:t>
            </a:r>
            <a:r>
              <a:rPr spc="-10" dirty="0"/>
              <a:t> </a:t>
            </a:r>
            <a:r>
              <a:rPr spc="-20" dirty="0"/>
              <a:t>t</a:t>
            </a:r>
            <a:r>
              <a:rPr dirty="0"/>
              <a:t>o</a:t>
            </a:r>
            <a:r>
              <a:rPr spc="10" dirty="0"/>
              <a:t> </a:t>
            </a:r>
            <a:r>
              <a:rPr spc="-15" dirty="0"/>
              <a:t>o</a:t>
            </a:r>
            <a:r>
              <a:rPr spc="-25" dirty="0"/>
              <a:t>v</a:t>
            </a:r>
            <a:r>
              <a:rPr dirty="0"/>
              <a:t>er</a:t>
            </a:r>
            <a:r>
              <a:rPr spc="10" dirty="0"/>
              <a:t>r</a:t>
            </a:r>
            <a:r>
              <a:rPr dirty="0"/>
              <a:t>ide</a:t>
            </a:r>
            <a:r>
              <a:rPr spc="-20" dirty="0"/>
              <a:t> </a:t>
            </a:r>
            <a:r>
              <a:rPr dirty="0"/>
              <a:t>a p</a:t>
            </a:r>
            <a:r>
              <a:rPr spc="-5" dirty="0"/>
              <a:t>u</a:t>
            </a:r>
            <a:r>
              <a:rPr spc="-25" dirty="0"/>
              <a:t>r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vi</a:t>
            </a:r>
            <a:r>
              <a:rPr spc="5" dirty="0"/>
              <a:t>r</a:t>
            </a:r>
            <a:r>
              <a:rPr dirty="0"/>
              <a:t>t</a:t>
            </a:r>
            <a:r>
              <a:rPr spc="5" dirty="0"/>
              <a:t>u</a:t>
            </a:r>
            <a:r>
              <a:rPr dirty="0"/>
              <a:t>al </a:t>
            </a:r>
            <a:r>
              <a:rPr spc="-5" dirty="0"/>
              <a:t>fun</a:t>
            </a:r>
            <a:r>
              <a:rPr dirty="0"/>
              <a:t>ct</a:t>
            </a:r>
            <a:r>
              <a:rPr spc="5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90" dirty="0"/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 </a:t>
            </a:r>
            <a:r>
              <a:rPr spc="-5" dirty="0">
                <a:solidFill>
                  <a:srgbClr val="000000"/>
                </a:solidFill>
              </a:rPr>
              <a:t>deri</a:t>
            </a:r>
            <a:r>
              <a:rPr spc="-15" dirty="0">
                <a:solidFill>
                  <a:srgbClr val="000000"/>
                </a:solidFill>
              </a:rPr>
              <a:t>v</a:t>
            </a:r>
            <a:r>
              <a:rPr dirty="0">
                <a:solidFill>
                  <a:srgbClr val="000000"/>
                </a:solidFill>
              </a:rPr>
              <a:t>ed c</a:t>
            </a:r>
            <a:r>
              <a:rPr spc="5" dirty="0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as</a:t>
            </a:r>
            <a:r>
              <a:rPr spc="5" dirty="0">
                <a:solidFill>
                  <a:srgbClr val="000000"/>
                </a:solidFill>
              </a:rPr>
              <a:t>s</a:t>
            </a:r>
            <a:r>
              <a:rPr spc="-10" dirty="0">
                <a:solidFill>
                  <a:srgbClr val="000000"/>
                </a:solidFill>
              </a:rPr>
              <a:t>, 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5" dirty="0">
                <a:solidFill>
                  <a:srgbClr val="000000"/>
                </a:solidFill>
              </a:rPr>
              <a:t>h</a:t>
            </a:r>
            <a:r>
              <a:rPr dirty="0">
                <a:solidFill>
                  <a:srgbClr val="000000"/>
                </a:solidFill>
              </a:rPr>
              <a:t>en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a</a:t>
            </a:r>
            <a:r>
              <a:rPr spc="-30" dirty="0">
                <a:solidFill>
                  <a:srgbClr val="000000"/>
                </a:solidFill>
              </a:rPr>
              <a:t>t</a:t>
            </a:r>
            <a:r>
              <a:rPr spc="-2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em</a:t>
            </a:r>
            <a:r>
              <a:rPr spc="-15" dirty="0">
                <a:solidFill>
                  <a:srgbClr val="000000"/>
                </a:solidFill>
              </a:rPr>
              <a:t>p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5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g</a:t>
            </a:r>
            <a:r>
              <a:rPr spc="-20" dirty="0">
                <a:solidFill>
                  <a:srgbClr val="000000"/>
                </a:solidFill>
              </a:rPr>
              <a:t> t</a:t>
            </a:r>
            <a:r>
              <a:rPr dirty="0">
                <a:solidFill>
                  <a:srgbClr val="000000"/>
                </a:solidFill>
              </a:rPr>
              <a:t>o in</a:t>
            </a:r>
            <a:r>
              <a:rPr spc="-20" dirty="0">
                <a:solidFill>
                  <a:srgbClr val="000000"/>
                </a:solidFill>
              </a:rPr>
              <a:t>s</a:t>
            </a:r>
            <a:r>
              <a:rPr spc="-3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20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5" dirty="0">
                <a:solidFill>
                  <a:srgbClr val="000000"/>
                </a:solidFill>
              </a:rPr>
              <a:t>i</a:t>
            </a:r>
            <a:r>
              <a:rPr spc="-25" dirty="0">
                <a:solidFill>
                  <a:srgbClr val="000000"/>
                </a:solidFill>
              </a:rPr>
              <a:t>a</a:t>
            </a:r>
            <a:r>
              <a:rPr spc="-2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obje</a:t>
            </a:r>
            <a:r>
              <a:rPr spc="10" dirty="0">
                <a:solidFill>
                  <a:srgbClr val="000000"/>
                </a:solidFill>
              </a:rPr>
              <a:t>c</a:t>
            </a:r>
            <a:r>
              <a:rPr dirty="0">
                <a:solidFill>
                  <a:srgbClr val="000000"/>
                </a:solidFill>
              </a:rPr>
              <a:t>ts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f t</a:t>
            </a:r>
            <a:r>
              <a:rPr spc="5" dirty="0">
                <a:solidFill>
                  <a:srgbClr val="000000"/>
                </a:solidFill>
              </a:rPr>
              <a:t>h</a:t>
            </a:r>
            <a:r>
              <a:rPr spc="-2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</a:t>
            </a:r>
            <a:r>
              <a:rPr spc="5" dirty="0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as</a:t>
            </a:r>
            <a:r>
              <a:rPr spc="5" dirty="0">
                <a:solidFill>
                  <a:srgbClr val="000000"/>
                </a:solidFill>
              </a:rPr>
              <a:t>s</a:t>
            </a:r>
            <a:r>
              <a:rPr spc="-10" dirty="0">
                <a:solidFill>
                  <a:srgbClr val="000000"/>
                </a:solidFill>
              </a:rPr>
              <a:t>,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 </a:t>
            </a:r>
            <a:r>
              <a:rPr spc="-25" dirty="0">
                <a:solidFill>
                  <a:srgbClr val="00B050"/>
                </a:solidFill>
              </a:rPr>
              <a:t>c</a:t>
            </a:r>
            <a:r>
              <a:rPr spc="-5" dirty="0">
                <a:solidFill>
                  <a:srgbClr val="00B050"/>
                </a:solidFill>
              </a:rPr>
              <a:t>ompil</a:t>
            </a:r>
            <a:r>
              <a:rPr spc="-20" dirty="0">
                <a:solidFill>
                  <a:srgbClr val="00B050"/>
                </a:solidFill>
              </a:rPr>
              <a:t>a</a:t>
            </a:r>
            <a:r>
              <a:rPr dirty="0">
                <a:solidFill>
                  <a:srgbClr val="00B050"/>
                </a:solidFill>
              </a:rPr>
              <a:t>t</a:t>
            </a:r>
            <a:r>
              <a:rPr spc="5" dirty="0">
                <a:solidFill>
                  <a:srgbClr val="00B050"/>
                </a:solidFill>
              </a:rPr>
              <a:t>i</a:t>
            </a:r>
            <a:r>
              <a:rPr spc="-5" dirty="0">
                <a:solidFill>
                  <a:srgbClr val="00B050"/>
                </a:solidFill>
              </a:rPr>
              <a:t>o</a:t>
            </a:r>
            <a:r>
              <a:rPr dirty="0">
                <a:solidFill>
                  <a:srgbClr val="00B050"/>
                </a:solidFill>
              </a:rPr>
              <a:t>n</a:t>
            </a:r>
            <a:r>
              <a:rPr spc="10" dirty="0">
                <a:solidFill>
                  <a:srgbClr val="00B050"/>
                </a:solidFill>
              </a:rPr>
              <a:t> </a:t>
            </a:r>
            <a:r>
              <a:rPr dirty="0">
                <a:solidFill>
                  <a:srgbClr val="00B050"/>
                </a:solidFill>
              </a:rPr>
              <a:t>er</a:t>
            </a:r>
            <a:r>
              <a:rPr spc="-30" dirty="0">
                <a:solidFill>
                  <a:srgbClr val="00B050"/>
                </a:solidFill>
              </a:rPr>
              <a:t>r</a:t>
            </a:r>
            <a:r>
              <a:rPr spc="-5" dirty="0">
                <a:solidFill>
                  <a:srgbClr val="00B050"/>
                </a:solidFill>
              </a:rPr>
              <a:t>o</a:t>
            </a:r>
            <a:r>
              <a:rPr spc="-265" dirty="0">
                <a:solidFill>
                  <a:srgbClr val="00B05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.</a:t>
            </a:r>
          </a:p>
          <a:p>
            <a:pPr marL="355600" marR="212725" indent="-342900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If we </a:t>
            </a:r>
            <a:r>
              <a:rPr i="1" spc="-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o n</a:t>
            </a:r>
            <a:r>
              <a:rPr i="1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t </a:t>
            </a:r>
            <a:r>
              <a:rPr i="1" spc="-5" dirty="0">
                <a:solidFill>
                  <a:srgbClr val="000000"/>
                </a:solidFill>
                <a:latin typeface="Calibri"/>
                <a:cs typeface="Calibri"/>
              </a:rPr>
              <a:t>overri</a:t>
            </a:r>
            <a:r>
              <a:rPr i="1" spc="10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i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i="1" spc="10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i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pure</a:t>
            </a:r>
            <a:r>
              <a:rPr i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i="1" spc="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rt</a:t>
            </a:r>
            <a:r>
              <a:rPr i="1" spc="5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al </a:t>
            </a:r>
            <a:r>
              <a:rPr i="1" spc="-5" dirty="0">
                <a:solidFill>
                  <a:srgbClr val="000000"/>
                </a:solidFill>
                <a:latin typeface="Calibri"/>
                <a:cs typeface="Calibri"/>
              </a:rPr>
              <a:t>fu</a:t>
            </a:r>
            <a:r>
              <a:rPr i="1" spc="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ct</a:t>
            </a:r>
            <a:r>
              <a:rPr i="1" spc="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i="1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n in</a:t>
            </a:r>
            <a:r>
              <a:rPr i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deri</a:t>
            </a:r>
            <a:r>
              <a:rPr i="1" spc="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ed cl</a:t>
            </a:r>
            <a:r>
              <a:rPr i="1" spc="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i="1" spc="-5" dirty="0">
                <a:solidFill>
                  <a:srgbClr val="000000"/>
                </a:solidFill>
                <a:latin typeface="Calibri"/>
                <a:cs typeface="Calibri"/>
              </a:rPr>
              <a:t>ss</a:t>
            </a: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i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i="1" spc="10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en</a:t>
            </a:r>
            <a:r>
              <a:rPr i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00B050"/>
                </a:solidFill>
                <a:latin typeface="Calibri"/>
                <a:cs typeface="Calibri"/>
              </a:rPr>
              <a:t>deri</a:t>
            </a:r>
            <a:r>
              <a:rPr i="1" spc="5" dirty="0">
                <a:solidFill>
                  <a:srgbClr val="00B050"/>
                </a:solidFill>
                <a:latin typeface="Calibri"/>
                <a:cs typeface="Calibri"/>
              </a:rPr>
              <a:t>v</a:t>
            </a:r>
            <a:r>
              <a:rPr i="1" dirty="0">
                <a:solidFill>
                  <a:srgbClr val="00B050"/>
                </a:solidFill>
                <a:latin typeface="Calibri"/>
                <a:cs typeface="Calibri"/>
              </a:rPr>
              <a:t>ed</a:t>
            </a:r>
            <a:r>
              <a:rPr i="1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00B050"/>
                </a:solidFill>
                <a:latin typeface="Calibri"/>
                <a:cs typeface="Calibri"/>
              </a:rPr>
              <a:t>cl</a:t>
            </a:r>
            <a:r>
              <a:rPr i="1" spc="5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i="1" spc="-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i="1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i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00B050"/>
                </a:solidFill>
                <a:latin typeface="Calibri"/>
                <a:cs typeface="Calibri"/>
              </a:rPr>
              <a:t>also</a:t>
            </a:r>
            <a:r>
              <a:rPr i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i="1" spc="5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i="1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i="1" spc="-20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i="1" spc="-5" dirty="0">
                <a:solidFill>
                  <a:srgbClr val="00B050"/>
                </a:solidFill>
                <a:latin typeface="Calibri"/>
                <a:cs typeface="Calibri"/>
              </a:rPr>
              <a:t>om</a:t>
            </a:r>
            <a:r>
              <a:rPr i="1" spc="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i="1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i="1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i="1" spc="-5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i="1" spc="-3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i="1" dirty="0">
                <a:solidFill>
                  <a:srgbClr val="00B050"/>
                </a:solidFill>
                <a:latin typeface="Calibri"/>
                <a:cs typeface="Calibri"/>
              </a:rPr>
              <a:t>tr</a:t>
            </a:r>
            <a:r>
              <a:rPr i="1" spc="5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i="1" dirty="0">
                <a:solidFill>
                  <a:srgbClr val="00B050"/>
                </a:solidFill>
                <a:latin typeface="Calibri"/>
                <a:cs typeface="Calibri"/>
              </a:rPr>
              <a:t>ct class</a:t>
            </a: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spc="-5" dirty="0">
                <a:solidFill>
                  <a:srgbClr val="000000"/>
                </a:solidFill>
              </a:rPr>
              <a:t>C</a:t>
            </a:r>
            <a:r>
              <a:rPr spc="5" dirty="0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asses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</a:t>
            </a:r>
            <a:r>
              <a:rPr spc="-20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t </a:t>
            </a:r>
            <a:r>
              <a:rPr spc="-15" dirty="0">
                <a:solidFill>
                  <a:srgbClr val="000000"/>
                </a:solidFill>
              </a:rPr>
              <a:t>c</a:t>
            </a:r>
            <a:r>
              <a:rPr dirty="0">
                <a:solidFill>
                  <a:srgbClr val="000000"/>
                </a:solidFill>
              </a:rPr>
              <a:t>an </a:t>
            </a:r>
            <a:r>
              <a:rPr spc="-5" dirty="0">
                <a:solidFill>
                  <a:srgbClr val="000000"/>
                </a:solidFill>
              </a:rPr>
              <a:t>b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use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o in</a:t>
            </a:r>
            <a:r>
              <a:rPr spc="-25" dirty="0">
                <a:solidFill>
                  <a:srgbClr val="000000"/>
                </a:solidFill>
              </a:rPr>
              <a:t>s</a:t>
            </a:r>
            <a:r>
              <a:rPr spc="-3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25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5" dirty="0">
                <a:solidFill>
                  <a:srgbClr val="000000"/>
                </a:solidFill>
              </a:rPr>
              <a:t>i</a:t>
            </a:r>
            <a:r>
              <a:rPr spc="-25" dirty="0">
                <a:solidFill>
                  <a:srgbClr val="000000"/>
                </a:solidFill>
              </a:rPr>
              <a:t>a</a:t>
            </a:r>
            <a:r>
              <a:rPr spc="-2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objec</a:t>
            </a:r>
            <a:r>
              <a:rPr spc="1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s a</a:t>
            </a:r>
            <a:r>
              <a:rPr spc="-4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</a:t>
            </a:r>
          </a:p>
          <a:p>
            <a:pPr marL="355600">
              <a:lnSpc>
                <a:spcPct val="100000"/>
              </a:lnSpc>
            </a:pPr>
            <a:r>
              <a:rPr spc="-20" dirty="0">
                <a:solidFill>
                  <a:srgbClr val="000000"/>
                </a:solidFill>
              </a:rPr>
              <a:t>c</a:t>
            </a:r>
            <a:r>
              <a:rPr dirty="0">
                <a:solidFill>
                  <a:srgbClr val="000000"/>
                </a:solidFill>
              </a:rPr>
              <a:t>al</a:t>
            </a:r>
            <a:r>
              <a:rPr spc="10" dirty="0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ed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b="1" spc="-10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b="1" dirty="0">
                <a:solidFill>
                  <a:srgbClr val="00B050"/>
                </a:solidFill>
                <a:latin typeface="Calibri"/>
                <a:cs typeface="Calibri"/>
              </a:rPr>
              <a:t>onc</a:t>
            </a:r>
            <a:r>
              <a:rPr b="1" spc="-30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b="1" spc="-1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b="1" spc="-40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00B050"/>
                </a:solidFill>
                <a:latin typeface="Calibri"/>
                <a:cs typeface="Calibri"/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35773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810" y="601726"/>
            <a:ext cx="800925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E</a:t>
            </a:r>
            <a:r>
              <a:rPr sz="4400" spc="-85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ample 1</a:t>
            </a:r>
            <a:r>
              <a:rPr sz="4400" spc="-10" dirty="0">
                <a:latin typeface="Calibri"/>
                <a:cs typeface="Calibri"/>
              </a:rPr>
              <a:t>1</a:t>
            </a:r>
            <a:r>
              <a:rPr sz="4400" dirty="0">
                <a:latin typeface="Calibri"/>
                <a:cs typeface="Calibri"/>
              </a:rPr>
              <a:t>-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</a:t>
            </a:r>
            <a:r>
              <a:rPr sz="4400" spc="-30" dirty="0">
                <a:latin typeface="Calibri"/>
                <a:cs typeface="Calibri"/>
              </a:rPr>
              <a:t>b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dirty="0">
                <a:latin typeface="Calibri"/>
                <a:cs typeface="Calibri"/>
              </a:rPr>
              <a:t>t</a:t>
            </a:r>
            <a:r>
              <a:rPr sz="4400" spc="-85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act </a:t>
            </a:r>
            <a:r>
              <a:rPr sz="4400" spc="-5" dirty="0">
                <a:latin typeface="Calibri"/>
                <a:cs typeface="Calibri"/>
              </a:rPr>
              <a:t>Clas</a:t>
            </a:r>
            <a:r>
              <a:rPr sz="4400" dirty="0">
                <a:latin typeface="Calibri"/>
                <a:cs typeface="Calibri"/>
              </a:rPr>
              <a:t>s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80" dirty="0">
                <a:latin typeface="Calibri"/>
                <a:cs typeface="Calibri"/>
              </a:rPr>
              <a:t>P</a:t>
            </a:r>
            <a:r>
              <a:rPr sz="4400" spc="-5" dirty="0">
                <a:latin typeface="Calibri"/>
                <a:cs typeface="Calibri"/>
              </a:rPr>
              <a:t>ol</a:t>
            </a:r>
            <a:r>
              <a:rPr sz="4400" spc="-60" dirty="0">
                <a:latin typeface="Calibri"/>
                <a:cs typeface="Calibri"/>
              </a:rPr>
              <a:t>y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-5" dirty="0">
                <a:latin typeface="Calibri"/>
                <a:cs typeface="Calibri"/>
              </a:rPr>
              <a:t>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728" y="1447800"/>
            <a:ext cx="8651748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6129" y="6373545"/>
            <a:ext cx="249047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4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354217"/>
          </a:xfrm>
        </p:spPr>
        <p:txBody>
          <a:bodyPr/>
          <a:lstStyle/>
          <a:p>
            <a:pPr marR="106680" algn="ctr">
              <a:lnSpc>
                <a:spcPct val="100000"/>
              </a:lnSpc>
            </a:pPr>
            <a:r>
              <a:rPr lang="en-US" spc="-25" dirty="0"/>
              <a:t>E</a:t>
            </a:r>
            <a:r>
              <a:rPr lang="en-US" spc="-90" dirty="0"/>
              <a:t>x</a:t>
            </a:r>
            <a:r>
              <a:rPr lang="en-US" spc="-25" dirty="0"/>
              <a:t>ample</a:t>
            </a:r>
            <a:r>
              <a:rPr lang="en-US" dirty="0"/>
              <a:t> </a:t>
            </a:r>
            <a:r>
              <a:rPr lang="en-US" spc="-25" dirty="0"/>
              <a:t>1</a:t>
            </a:r>
            <a:r>
              <a:rPr lang="en-US" spc="-20" dirty="0"/>
              <a:t>1</a:t>
            </a:r>
            <a:r>
              <a:rPr lang="en-US" spc="-15" dirty="0"/>
              <a:t>-</a:t>
            </a:r>
            <a:r>
              <a:rPr lang="en-US" spc="-5" dirty="0"/>
              <a:t> </a:t>
            </a:r>
            <a:r>
              <a:rPr lang="en-US" spc="-110" dirty="0"/>
              <a:t>F</a:t>
            </a:r>
            <a:r>
              <a:rPr lang="en-US" spc="-15" dirty="0"/>
              <a:t>ailu</a:t>
            </a:r>
            <a:r>
              <a:rPr lang="en-US" spc="-70" dirty="0"/>
              <a:t>r</a:t>
            </a:r>
            <a:r>
              <a:rPr lang="en-US" spc="-20" dirty="0"/>
              <a:t>e</a:t>
            </a:r>
            <a:r>
              <a:rPr lang="en-US" spc="-15" dirty="0"/>
              <a:t> </a:t>
            </a:r>
            <a:r>
              <a:rPr lang="en-US" spc="-50" dirty="0"/>
              <a:t>t</a:t>
            </a:r>
            <a:r>
              <a:rPr lang="en-US" spc="-25" dirty="0"/>
              <a:t>o</a:t>
            </a:r>
            <a:r>
              <a:rPr lang="en-US" spc="-5" dirty="0"/>
              <a:t> </a:t>
            </a:r>
            <a:r>
              <a:rPr lang="en-US" spc="-45" dirty="0"/>
              <a:t>o</a:t>
            </a:r>
            <a:r>
              <a:rPr lang="en-US" spc="-65" dirty="0"/>
              <a:t>v</a:t>
            </a:r>
            <a:r>
              <a:rPr lang="en-US" spc="-20" dirty="0"/>
              <a:t>erride</a:t>
            </a:r>
            <a:r>
              <a:rPr lang="en-US" spc="-15" dirty="0"/>
              <a:t> </a:t>
            </a:r>
            <a:r>
              <a:rPr lang="en-US" spc="-20" dirty="0"/>
              <a:t>a</a:t>
            </a:r>
            <a:r>
              <a:rPr lang="en-US" spc="-5" dirty="0"/>
              <a:t> </a:t>
            </a:r>
            <a:r>
              <a:rPr lang="en-US" spc="-30" dirty="0"/>
              <a:t>pu</a:t>
            </a:r>
            <a:r>
              <a:rPr lang="en-US" spc="-55" dirty="0"/>
              <a:t>r</a:t>
            </a:r>
            <a:r>
              <a:rPr lang="en-US" spc="-20" dirty="0"/>
              <a:t>e</a:t>
            </a:r>
            <a:r>
              <a:rPr lang="en-US" dirty="0"/>
              <a:t/>
            </a:r>
            <a:br>
              <a:rPr lang="en-US" dirty="0"/>
            </a:br>
            <a:r>
              <a:rPr lang="en-US" spc="-20" dirty="0" smtClean="0"/>
              <a:t>v</a:t>
            </a:r>
            <a:r>
              <a:rPr lang="en-US" spc="-25" dirty="0" smtClean="0"/>
              <a:t>i</a:t>
            </a:r>
            <a:r>
              <a:rPr lang="en-US" spc="-20" dirty="0" smtClean="0"/>
              <a:t>rtual</a:t>
            </a:r>
            <a:r>
              <a:rPr lang="en-US" spc="-25" dirty="0" smtClean="0"/>
              <a:t> </a:t>
            </a:r>
            <a:r>
              <a:rPr lang="en-US" spc="-5" dirty="0"/>
              <a:t>f</a:t>
            </a:r>
            <a:r>
              <a:rPr lang="en-US" spc="5" dirty="0"/>
              <a:t>u</a:t>
            </a:r>
            <a:r>
              <a:rPr lang="en-US" spc="-5" dirty="0"/>
              <a:t>nction</a:t>
            </a:r>
            <a:r>
              <a:rPr lang="en-US" dirty="0"/>
              <a:t> in</a:t>
            </a:r>
            <a:r>
              <a:rPr lang="en-US" spc="-20" dirty="0"/>
              <a:t> a deri</a:t>
            </a:r>
            <a:r>
              <a:rPr lang="en-US" spc="-65" dirty="0"/>
              <a:t>v</a:t>
            </a:r>
            <a:r>
              <a:rPr lang="en-US" spc="-15" dirty="0"/>
              <a:t>ed </a:t>
            </a:r>
            <a:r>
              <a:rPr lang="en-US" spc="-15" dirty="0" smtClean="0"/>
              <a:t>class</a:t>
            </a:r>
            <a:endParaRPr lang="en-US" dirty="0"/>
          </a:p>
        </p:txBody>
      </p:sp>
      <p:sp>
        <p:nvSpPr>
          <p:cNvPr id="3" name="object 5"/>
          <p:cNvSpPr/>
          <p:nvPr/>
        </p:nvSpPr>
        <p:spPr>
          <a:xfrm>
            <a:off x="0" y="1524000"/>
            <a:ext cx="91440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/>
          <p:cNvSpPr/>
          <p:nvPr/>
        </p:nvSpPr>
        <p:spPr>
          <a:xfrm>
            <a:off x="1981200" y="4114800"/>
            <a:ext cx="7016495" cy="2499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/>
          <p:cNvSpPr/>
          <p:nvPr/>
        </p:nvSpPr>
        <p:spPr>
          <a:xfrm>
            <a:off x="677329" y="4644009"/>
            <a:ext cx="781050" cy="695960"/>
          </a:xfrm>
          <a:custGeom>
            <a:avLst/>
            <a:gdLst/>
            <a:ahLst/>
            <a:cxnLst/>
            <a:rect l="l" t="t" r="r" b="b"/>
            <a:pathLst>
              <a:path w="781050" h="695960">
                <a:moveTo>
                  <a:pt x="146913" y="0"/>
                </a:moveTo>
                <a:lnTo>
                  <a:pt x="0" y="180848"/>
                </a:lnTo>
                <a:lnTo>
                  <a:pt x="205498" y="347853"/>
                </a:lnTo>
                <a:lnTo>
                  <a:pt x="0" y="514858"/>
                </a:lnTo>
                <a:lnTo>
                  <a:pt x="146913" y="695706"/>
                </a:lnTo>
                <a:lnTo>
                  <a:pt x="390232" y="497967"/>
                </a:lnTo>
                <a:lnTo>
                  <a:pt x="759715" y="497967"/>
                </a:lnTo>
                <a:lnTo>
                  <a:pt x="574967" y="347853"/>
                </a:lnTo>
                <a:lnTo>
                  <a:pt x="759715" y="197739"/>
                </a:lnTo>
                <a:lnTo>
                  <a:pt x="390232" y="197739"/>
                </a:lnTo>
                <a:lnTo>
                  <a:pt x="146913" y="0"/>
                </a:lnTo>
                <a:close/>
              </a:path>
              <a:path w="781050" h="695960">
                <a:moveTo>
                  <a:pt x="759715" y="497967"/>
                </a:moveTo>
                <a:lnTo>
                  <a:pt x="390232" y="497967"/>
                </a:lnTo>
                <a:lnTo>
                  <a:pt x="633564" y="695706"/>
                </a:lnTo>
                <a:lnTo>
                  <a:pt x="780503" y="514858"/>
                </a:lnTo>
                <a:lnTo>
                  <a:pt x="759715" y="497967"/>
                </a:lnTo>
                <a:close/>
              </a:path>
              <a:path w="781050" h="695960">
                <a:moveTo>
                  <a:pt x="633564" y="0"/>
                </a:moveTo>
                <a:lnTo>
                  <a:pt x="390232" y="197739"/>
                </a:lnTo>
                <a:lnTo>
                  <a:pt x="759715" y="197739"/>
                </a:lnTo>
                <a:lnTo>
                  <a:pt x="780503" y="180848"/>
                </a:lnTo>
                <a:lnTo>
                  <a:pt x="63356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74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326129" y="6373545"/>
            <a:ext cx="249047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62610"/>
            <a:ext cx="7978037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25" dirty="0"/>
              <a:t>E</a:t>
            </a:r>
            <a:r>
              <a:rPr sz="4000" spc="-90" dirty="0"/>
              <a:t>x</a:t>
            </a:r>
            <a:r>
              <a:rPr sz="4000" spc="-25" dirty="0"/>
              <a:t>ample</a:t>
            </a:r>
            <a:r>
              <a:rPr sz="4000" dirty="0"/>
              <a:t> </a:t>
            </a:r>
            <a:r>
              <a:rPr sz="4000" spc="-25" dirty="0"/>
              <a:t>1</a:t>
            </a:r>
            <a:r>
              <a:rPr sz="4000" spc="-20" dirty="0"/>
              <a:t>1</a:t>
            </a:r>
            <a:r>
              <a:rPr sz="4000" spc="-15" dirty="0"/>
              <a:t>-</a:t>
            </a:r>
            <a:r>
              <a:rPr sz="4000" spc="-5" dirty="0"/>
              <a:t> </a:t>
            </a:r>
            <a:r>
              <a:rPr sz="4000" spc="-110" dirty="0">
                <a:solidFill>
                  <a:srgbClr val="FF0000"/>
                </a:solidFill>
              </a:rPr>
              <a:t>F</a:t>
            </a:r>
            <a:r>
              <a:rPr sz="4000" spc="-15" dirty="0">
                <a:solidFill>
                  <a:srgbClr val="FF0000"/>
                </a:solidFill>
              </a:rPr>
              <a:t>ailu</a:t>
            </a:r>
            <a:r>
              <a:rPr sz="4000" spc="-70" dirty="0">
                <a:solidFill>
                  <a:srgbClr val="FF0000"/>
                </a:solidFill>
              </a:rPr>
              <a:t>r</a:t>
            </a:r>
            <a:r>
              <a:rPr sz="4000" spc="-20" dirty="0">
                <a:solidFill>
                  <a:srgbClr val="FF0000"/>
                </a:solidFill>
              </a:rPr>
              <a:t>e</a:t>
            </a:r>
            <a:r>
              <a:rPr sz="4000" spc="-15" dirty="0">
                <a:solidFill>
                  <a:srgbClr val="FF0000"/>
                </a:solidFill>
              </a:rPr>
              <a:t> </a:t>
            </a:r>
            <a:r>
              <a:rPr sz="4000" spc="-50" dirty="0">
                <a:solidFill>
                  <a:srgbClr val="FF0000"/>
                </a:solidFill>
              </a:rPr>
              <a:t>t</a:t>
            </a:r>
            <a:r>
              <a:rPr sz="4000" spc="-25" dirty="0">
                <a:solidFill>
                  <a:srgbClr val="FF0000"/>
                </a:solidFill>
              </a:rPr>
              <a:t>o</a:t>
            </a:r>
            <a:r>
              <a:rPr sz="4000" spc="-5" dirty="0">
                <a:solidFill>
                  <a:srgbClr val="FF0000"/>
                </a:solidFill>
              </a:rPr>
              <a:t> </a:t>
            </a:r>
            <a:r>
              <a:rPr sz="4000" spc="-45" dirty="0">
                <a:solidFill>
                  <a:srgbClr val="FF0000"/>
                </a:solidFill>
              </a:rPr>
              <a:t>o</a:t>
            </a:r>
            <a:r>
              <a:rPr sz="4000" spc="-65" dirty="0">
                <a:solidFill>
                  <a:srgbClr val="FF0000"/>
                </a:solidFill>
              </a:rPr>
              <a:t>v</a:t>
            </a:r>
            <a:r>
              <a:rPr sz="4000" spc="-20" dirty="0">
                <a:solidFill>
                  <a:srgbClr val="FF0000"/>
                </a:solidFill>
              </a:rPr>
              <a:t>erride</a:t>
            </a:r>
            <a:r>
              <a:rPr sz="4000" spc="-15" dirty="0">
                <a:solidFill>
                  <a:srgbClr val="FF0000"/>
                </a:solidFill>
              </a:rPr>
              <a:t> </a:t>
            </a:r>
            <a:r>
              <a:rPr sz="4000" spc="-20" dirty="0">
                <a:solidFill>
                  <a:srgbClr val="FF0000"/>
                </a:solidFill>
              </a:rPr>
              <a:t>a</a:t>
            </a:r>
            <a:r>
              <a:rPr sz="4000" spc="-5" dirty="0">
                <a:solidFill>
                  <a:srgbClr val="FF0000"/>
                </a:solidFill>
              </a:rPr>
              <a:t> </a:t>
            </a:r>
            <a:r>
              <a:rPr sz="4000" spc="-30" dirty="0" smtClean="0">
                <a:solidFill>
                  <a:srgbClr val="FF0000"/>
                </a:solidFill>
              </a:rPr>
              <a:t>pu</a:t>
            </a:r>
            <a:r>
              <a:rPr sz="4000" spc="-55" dirty="0" smtClean="0">
                <a:solidFill>
                  <a:srgbClr val="FF0000"/>
                </a:solidFill>
              </a:rPr>
              <a:t>r</a:t>
            </a:r>
            <a:r>
              <a:rPr sz="4000" spc="-20" dirty="0" smtClean="0">
                <a:solidFill>
                  <a:srgbClr val="FF0000"/>
                </a:solidFill>
              </a:rPr>
              <a:t>e</a:t>
            </a:r>
            <a:r>
              <a:rPr lang="en-US" sz="4000" spc="-20" dirty="0" smtClean="0">
                <a:solidFill>
                  <a:srgbClr val="FF0000"/>
                </a:solidFill>
              </a:rPr>
              <a:t> </a:t>
            </a:r>
            <a:r>
              <a:rPr sz="4000" spc="-20" dirty="0" smtClean="0">
                <a:solidFill>
                  <a:srgbClr val="FF0000"/>
                </a:solidFill>
              </a:rPr>
              <a:t>v</a:t>
            </a:r>
            <a:r>
              <a:rPr sz="4000" spc="-25" dirty="0" smtClean="0">
                <a:solidFill>
                  <a:srgbClr val="FF0000"/>
                </a:solidFill>
              </a:rPr>
              <a:t>i</a:t>
            </a:r>
            <a:r>
              <a:rPr sz="4000" spc="-20" dirty="0" smtClean="0">
                <a:solidFill>
                  <a:srgbClr val="FF0000"/>
                </a:solidFill>
              </a:rPr>
              <a:t>rtual</a:t>
            </a:r>
            <a:r>
              <a:rPr sz="4000" spc="-10" dirty="0" smtClean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f</a:t>
            </a:r>
            <a:r>
              <a:rPr sz="4000" spc="5" dirty="0">
                <a:solidFill>
                  <a:srgbClr val="FF0000"/>
                </a:solidFill>
              </a:rPr>
              <a:t>u</a:t>
            </a:r>
            <a:r>
              <a:rPr sz="4000" spc="-5" dirty="0">
                <a:solidFill>
                  <a:srgbClr val="FF0000"/>
                </a:solidFill>
              </a:rPr>
              <a:t>nctio</a:t>
            </a:r>
            <a:r>
              <a:rPr sz="4000" dirty="0">
                <a:solidFill>
                  <a:srgbClr val="FF0000"/>
                </a:solidFill>
              </a:rPr>
              <a:t>n</a:t>
            </a:r>
            <a:r>
              <a:rPr sz="4000" spc="10" dirty="0">
                <a:solidFill>
                  <a:srgbClr val="FF0000"/>
                </a:solidFill>
              </a:rPr>
              <a:t> </a:t>
            </a:r>
            <a:r>
              <a:rPr sz="4000" dirty="0"/>
              <a:t>in</a:t>
            </a:r>
            <a:r>
              <a:rPr sz="4000" spc="-5" dirty="0"/>
              <a:t> </a:t>
            </a:r>
            <a:r>
              <a:rPr sz="4000" spc="-20" dirty="0"/>
              <a:t>a</a:t>
            </a:r>
            <a:r>
              <a:rPr sz="4000" spc="-5" dirty="0"/>
              <a:t> </a:t>
            </a:r>
            <a:r>
              <a:rPr sz="4000" spc="-25" dirty="0"/>
              <a:t>deri</a:t>
            </a:r>
            <a:r>
              <a:rPr sz="4000" spc="-65" dirty="0"/>
              <a:t>v</a:t>
            </a:r>
            <a:r>
              <a:rPr sz="4000" spc="-25" dirty="0"/>
              <a:t>ed</a:t>
            </a:r>
            <a:r>
              <a:rPr sz="4000" spc="5" dirty="0"/>
              <a:t> </a:t>
            </a:r>
            <a:r>
              <a:rPr sz="4000" spc="-20" dirty="0"/>
              <a:t>class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78350"/>
            <a:ext cx="8027670" cy="405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098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Once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ou</a:t>
            </a:r>
            <a:r>
              <a:rPr sz="2800" spc="-45" dirty="0">
                <a:latin typeface="Calibri"/>
                <a:cs typeface="Calibri"/>
              </a:rPr>
              <a:t>’v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pla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pu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virtual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function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</a:t>
            </a:r>
            <a:r>
              <a:rPr sz="2800" spc="-20" dirty="0">
                <a:latin typeface="Calibri"/>
                <a:cs typeface="Calibri"/>
              </a:rPr>
              <a:t>ss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mu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erride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deri</a:t>
            </a:r>
            <a:r>
              <a:rPr sz="2800" spc="-4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10" dirty="0">
                <a:latin typeface="Calibri"/>
                <a:cs typeface="Calibri"/>
              </a:rPr>
              <a:t> classe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which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 in</a:t>
            </a:r>
            <a:r>
              <a:rPr sz="2800" spc="-50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obje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ts.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doesn’t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erride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pu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virtual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function,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 </a:t>
            </a:r>
            <a:r>
              <a:rPr sz="2800" spc="-15" dirty="0">
                <a:latin typeface="Calibri"/>
                <a:cs typeface="Calibri"/>
              </a:rPr>
              <a:t>be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omes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ab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</a:t>
            </a:r>
            <a:r>
              <a:rPr sz="2800" spc="-15" dirty="0">
                <a:latin typeface="Calibri"/>
                <a:cs typeface="Calibri"/>
              </a:rPr>
              <a:t>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itsel</a:t>
            </a:r>
            <a:r>
              <a:rPr sz="2800" spc="-18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ou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an’t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obje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lthough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mig</a:t>
            </a:r>
            <a:r>
              <a:rPr sz="2800" spc="-4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om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</a:t>
            </a:r>
            <a:r>
              <a:rPr sz="2800" spc="-20" dirty="0">
                <a:latin typeface="Calibri"/>
                <a:cs typeface="Calibri"/>
              </a:rPr>
              <a:t>sse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deri</a:t>
            </a:r>
            <a:r>
              <a:rPr sz="2800" spc="-4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it).</a:t>
            </a:r>
            <a:endParaRPr sz="2800" dirty="0">
              <a:latin typeface="Calibri"/>
              <a:cs typeface="Calibri"/>
            </a:endParaRPr>
          </a:p>
          <a:p>
            <a:pPr marL="355600" marR="3683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0" dirty="0">
                <a:solidFill>
                  <a:srgbClr val="0070C0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0070C0"/>
                </a:solidFill>
                <a:latin typeface="Calibri"/>
                <a:cs typeface="Calibri"/>
              </a:rPr>
              <a:t>onsi</a:t>
            </a:r>
            <a:r>
              <a:rPr sz="2800" spc="-5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enc</a:t>
            </a:r>
            <a:r>
              <a:rPr sz="2800" spc="-220" dirty="0">
                <a:solidFill>
                  <a:srgbClr val="0070C0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,</a:t>
            </a:r>
            <a:r>
              <a:rPr sz="2800" spc="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70C0"/>
                </a:solidFill>
                <a:latin typeface="Calibri"/>
                <a:cs typeface="Calibri"/>
              </a:rPr>
              <a:t>y</a:t>
            </a:r>
            <a:r>
              <a:rPr sz="2800" spc="-20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2800" spc="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70C0"/>
                </a:solidFill>
                <a:latin typeface="Calibri"/>
                <a:cs typeface="Calibri"/>
              </a:rPr>
              <a:t>m</a:t>
            </a:r>
            <a:r>
              <a:rPr sz="2800" spc="-55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70C0"/>
                </a:solidFill>
                <a:latin typeface="Calibri"/>
                <a:cs typeface="Calibri"/>
              </a:rPr>
              <a:t>w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70C0"/>
                </a:solidFill>
                <a:latin typeface="Calibri"/>
                <a:cs typeface="Calibri"/>
              </a:rPr>
              <a:t>ma</a:t>
            </a:r>
            <a:r>
              <a:rPr sz="2800" spc="-90" dirty="0">
                <a:solidFill>
                  <a:srgbClr val="0070C0"/>
                </a:solidFill>
                <a:latin typeface="Calibri"/>
                <a:cs typeface="Calibri"/>
              </a:rPr>
              <a:t>k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all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virtual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70C0"/>
                </a:solidFill>
                <a:latin typeface="Calibri"/>
                <a:cs typeface="Calibri"/>
              </a:rPr>
              <a:t>function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800" spc="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in</a:t>
            </a:r>
            <a:r>
              <a:rPr sz="2800" spc="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70C0"/>
                </a:solidFill>
                <a:latin typeface="Calibri"/>
                <a:cs typeface="Calibri"/>
              </a:rPr>
              <a:t>bas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800" spc="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cla</a:t>
            </a:r>
            <a:r>
              <a:rPr sz="2800" spc="-2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800" spc="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70C0"/>
                </a:solidFill>
                <a:latin typeface="Calibri"/>
                <a:cs typeface="Calibri"/>
              </a:rPr>
              <a:t>pu</a:t>
            </a:r>
            <a:r>
              <a:rPr sz="2800" spc="-5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e.</a:t>
            </a:r>
            <a:endParaRPr sz="28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1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61" y="76200"/>
            <a:ext cx="7726476" cy="135421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pc="-25" dirty="0"/>
              <a:t>E</a:t>
            </a:r>
            <a:r>
              <a:rPr lang="en-US" spc="-90" dirty="0"/>
              <a:t>x</a:t>
            </a:r>
            <a:r>
              <a:rPr lang="en-US" spc="-25" dirty="0"/>
              <a:t>ample</a:t>
            </a:r>
            <a:r>
              <a:rPr lang="en-US" dirty="0"/>
              <a:t> </a:t>
            </a:r>
            <a:r>
              <a:rPr lang="en-US" spc="-20" dirty="0"/>
              <a:t>12:</a:t>
            </a:r>
            <a:r>
              <a:rPr lang="en-US" spc="-5" dirty="0"/>
              <a:t> </a:t>
            </a:r>
            <a:r>
              <a:rPr lang="en-US" spc="-25" dirty="0"/>
              <a:t>Pu</a:t>
            </a:r>
            <a:r>
              <a:rPr lang="en-US" spc="-70" dirty="0"/>
              <a:t>r</a:t>
            </a:r>
            <a:r>
              <a:rPr lang="en-US" spc="-20" dirty="0"/>
              <a:t>e</a:t>
            </a:r>
            <a:r>
              <a:rPr lang="en-US" dirty="0"/>
              <a:t> </a:t>
            </a:r>
            <a:r>
              <a:rPr lang="en-US" spc="-20" dirty="0"/>
              <a:t>v</a:t>
            </a:r>
            <a:r>
              <a:rPr lang="en-US" spc="-25" dirty="0"/>
              <a:t>i</a:t>
            </a:r>
            <a:r>
              <a:rPr lang="en-US" spc="-20" dirty="0"/>
              <a:t>rtual</a:t>
            </a:r>
            <a:r>
              <a:rPr lang="en-US" spc="-15" dirty="0"/>
              <a:t> </a:t>
            </a:r>
            <a:r>
              <a:rPr lang="en-US" spc="-25" dirty="0"/>
              <a:t>Func</a:t>
            </a:r>
            <a:r>
              <a:rPr lang="en-US" spc="-5" dirty="0"/>
              <a:t>t</a:t>
            </a:r>
            <a:r>
              <a:rPr lang="en-US" spc="-20" dirty="0"/>
              <a:t>ion</a:t>
            </a:r>
            <a:r>
              <a:rPr lang="en-US" dirty="0"/>
              <a:t/>
            </a:r>
            <a:br>
              <a:rPr lang="en-US" dirty="0"/>
            </a:br>
            <a:r>
              <a:rPr lang="en-US" spc="-30" dirty="0" smtClean="0"/>
              <a:t>D</a:t>
            </a:r>
            <a:r>
              <a:rPr lang="en-US" spc="-55" dirty="0" smtClean="0"/>
              <a:t>e</a:t>
            </a:r>
            <a:r>
              <a:rPr lang="en-US" spc="-5" dirty="0" smtClean="0"/>
              <a:t>finition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86868" y="1295400"/>
            <a:ext cx="9057131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22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1755775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12 </a:t>
            </a:r>
            <a:r>
              <a:rPr spc="-5" dirty="0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71600"/>
            <a:ext cx="5248656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10200" y="2514600"/>
            <a:ext cx="3505200" cy="2400657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 marR="13716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Pu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Virtua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finition </a:t>
            </a:r>
            <a:endParaRPr lang="en-US" sz="2600" spc="-5" dirty="0" smtClean="0">
              <a:latin typeface="Calibri"/>
              <a:cs typeface="Calibri"/>
            </a:endParaRPr>
          </a:p>
          <a:p>
            <a:pPr marL="92075" marR="137160">
              <a:lnSpc>
                <a:spcPct val="100000"/>
              </a:lnSpc>
            </a:pPr>
            <a:endParaRPr lang="en-US" sz="2600" dirty="0" smtClean="0">
              <a:latin typeface="Calibri"/>
              <a:cs typeface="Calibri"/>
            </a:endParaRPr>
          </a:p>
          <a:p>
            <a:pPr marL="92075" marR="137160">
              <a:lnSpc>
                <a:spcPct val="100000"/>
              </a:lnSpc>
            </a:pPr>
            <a:r>
              <a:rPr sz="2600" dirty="0" smtClean="0">
                <a:latin typeface="Calibri"/>
                <a:cs typeface="Calibri"/>
              </a:rPr>
              <a:t>Impleme</a:t>
            </a:r>
            <a:r>
              <a:rPr sz="2600" spc="-30" dirty="0" smtClean="0">
                <a:latin typeface="Calibri"/>
                <a:cs typeface="Calibri"/>
              </a:rPr>
              <a:t>n</a:t>
            </a:r>
            <a:r>
              <a:rPr sz="2600" spc="-35" dirty="0" smtClean="0">
                <a:latin typeface="Calibri"/>
                <a:cs typeface="Calibri"/>
              </a:rPr>
              <a:t>t</a:t>
            </a:r>
            <a:r>
              <a:rPr sz="2600" spc="-25" dirty="0" smtClean="0">
                <a:latin typeface="Calibri"/>
                <a:cs typeface="Calibri"/>
              </a:rPr>
              <a:t>a</a:t>
            </a:r>
            <a:r>
              <a:rPr sz="2600" dirty="0" smtClean="0">
                <a:latin typeface="Calibri"/>
                <a:cs typeface="Calibri"/>
              </a:rPr>
              <a:t>tion</a:t>
            </a:r>
            <a:r>
              <a:rPr sz="2600" spc="-4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Virt</a:t>
            </a:r>
            <a:r>
              <a:rPr sz="2600" spc="5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al </a:t>
            </a:r>
            <a:r>
              <a:rPr sz="2600" spc="-5" dirty="0">
                <a:latin typeface="Calibri"/>
                <a:cs typeface="Calibri"/>
              </a:rPr>
              <a:t>Fu</a:t>
            </a:r>
            <a:r>
              <a:rPr sz="2600" dirty="0">
                <a:latin typeface="Calibri"/>
                <a:cs typeface="Calibri"/>
              </a:rPr>
              <a:t>nction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Deri</a:t>
            </a:r>
            <a:r>
              <a:rPr sz="2600" spc="-1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</a:t>
            </a:r>
          </a:p>
          <a:p>
            <a:pPr marL="92075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Pu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Virt</a:t>
            </a:r>
            <a:r>
              <a:rPr sz="2600" spc="5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al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finition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6129" y="6373545"/>
            <a:ext cx="249047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1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1040765">
              <a:lnSpc>
                <a:spcPct val="100000"/>
              </a:lnSpc>
            </a:pPr>
            <a:r>
              <a:rPr spc="-5" dirty="0"/>
              <a:t>Clas</a:t>
            </a:r>
            <a:r>
              <a:rPr dirty="0"/>
              <a:t>s</a:t>
            </a:r>
            <a:r>
              <a:rPr spc="10" dirty="0"/>
              <a:t> </a:t>
            </a:r>
            <a:r>
              <a:rPr spc="-80" dirty="0"/>
              <a:t>P</a:t>
            </a:r>
            <a:r>
              <a:rPr spc="-5" dirty="0"/>
              <a:t>ol</a:t>
            </a:r>
            <a:r>
              <a:rPr spc="-60" dirty="0"/>
              <a:t>y</a:t>
            </a:r>
            <a:r>
              <a:rPr spc="-25" dirty="0"/>
              <a:t>g</a:t>
            </a:r>
            <a:r>
              <a:rPr spc="-5" dirty="0"/>
              <a:t>o</a:t>
            </a:r>
            <a:r>
              <a:rPr dirty="0"/>
              <a:t>n </a:t>
            </a: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13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1600200"/>
            <a:ext cx="8095488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6129" y="6373545"/>
            <a:ext cx="249047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89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761" y="152400"/>
            <a:ext cx="7726476" cy="1117600"/>
          </a:xfrm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1039494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13 </a:t>
            </a:r>
            <a:r>
              <a:rPr spc="-5" dirty="0"/>
              <a:t>Clas</a:t>
            </a:r>
            <a:r>
              <a:rPr dirty="0"/>
              <a:t>s</a:t>
            </a:r>
            <a:r>
              <a:rPr spc="5" dirty="0"/>
              <a:t> </a:t>
            </a:r>
            <a:r>
              <a:rPr spc="-75" dirty="0"/>
              <a:t>P</a:t>
            </a:r>
            <a:r>
              <a:rPr spc="-5" dirty="0"/>
              <a:t>ol</a:t>
            </a:r>
            <a:r>
              <a:rPr spc="-60" dirty="0"/>
              <a:t>y</a:t>
            </a:r>
            <a:r>
              <a:rPr spc="-25" dirty="0"/>
              <a:t>g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143000"/>
            <a:ext cx="7848600" cy="549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0995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143000"/>
            <a:ext cx="7848600" cy="5497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1697" y="6556959"/>
            <a:ext cx="2597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2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770" y="223296"/>
            <a:ext cx="139636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Outl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ne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5695"/>
            <a:ext cx="5751195" cy="1595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3200" dirty="0" smtClean="0">
                <a:latin typeface="Times New Roman"/>
                <a:cs typeface="Times New Roman"/>
              </a:rPr>
              <a:t>Abstract Classes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Font typeface="Arial"/>
              <a:buChar char="–"/>
              <a:tabLst>
                <a:tab pos="756920" algn="l"/>
              </a:tabLst>
            </a:pPr>
            <a:r>
              <a:rPr lang="en-US" sz="2800" spc="-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Pure Virtual Function</a:t>
            </a: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Font typeface="Arial"/>
              <a:buChar char="–"/>
              <a:tabLst>
                <a:tab pos="756920" algn="l"/>
              </a:tabLst>
            </a:pPr>
            <a:r>
              <a:rPr lang="en-US" sz="3200" dirty="0" smtClean="0">
                <a:latin typeface="Times New Roman"/>
                <a:cs typeface="Times New Roman"/>
              </a:rPr>
              <a:t>Abstract Classes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61" y="76200"/>
            <a:ext cx="7726476" cy="135421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pc="-25" dirty="0"/>
              <a:t>E</a:t>
            </a:r>
            <a:r>
              <a:rPr lang="en-US" spc="-90" dirty="0"/>
              <a:t>x</a:t>
            </a:r>
            <a:r>
              <a:rPr lang="en-US" spc="-25" dirty="0"/>
              <a:t>ample</a:t>
            </a:r>
            <a:r>
              <a:rPr lang="en-US" dirty="0"/>
              <a:t> </a:t>
            </a:r>
            <a:r>
              <a:rPr lang="en-US" spc="-25" dirty="0"/>
              <a:t>13</a:t>
            </a:r>
            <a:r>
              <a:rPr lang="en-US" spc="-15" dirty="0"/>
              <a:t> </a:t>
            </a:r>
            <a:r>
              <a:rPr lang="en-US" spc="-25" dirty="0"/>
              <a:t>Clas</a:t>
            </a:r>
            <a:r>
              <a:rPr lang="en-US" spc="-20" dirty="0"/>
              <a:t>s</a:t>
            </a:r>
            <a:r>
              <a:rPr lang="en-US" spc="5" dirty="0"/>
              <a:t> </a:t>
            </a:r>
            <a:r>
              <a:rPr lang="en-US" spc="-100" dirty="0"/>
              <a:t>R</a:t>
            </a:r>
            <a:r>
              <a:rPr lang="en-US" spc="-20" dirty="0"/>
              <a:t>ec</a:t>
            </a:r>
            <a:r>
              <a:rPr lang="en-US" spc="-60" dirty="0"/>
              <a:t>t</a:t>
            </a:r>
            <a:r>
              <a:rPr lang="en-US" spc="-20" dirty="0"/>
              <a:t>angle</a:t>
            </a:r>
            <a:r>
              <a:rPr lang="en-US" dirty="0"/>
              <a:t> </a:t>
            </a:r>
            <a:r>
              <a:rPr lang="en-US" spc="-25" dirty="0"/>
              <a:t>and</a:t>
            </a:r>
            <a:r>
              <a:rPr lang="en-US" dirty="0"/>
              <a:t/>
            </a:r>
            <a:br>
              <a:rPr lang="en-US" dirty="0"/>
            </a:br>
            <a:r>
              <a:rPr lang="en-US" spc="-260" dirty="0" smtClean="0"/>
              <a:t>T</a:t>
            </a:r>
            <a:r>
              <a:rPr lang="en-US" spc="-20" dirty="0" smtClean="0"/>
              <a:t>riang</a:t>
            </a:r>
            <a:r>
              <a:rPr lang="en-US" spc="-25" dirty="0" smtClean="0"/>
              <a:t>l</a:t>
            </a:r>
            <a:r>
              <a:rPr lang="en-US" spc="-20" dirty="0" smtClean="0"/>
              <a:t>e</a:t>
            </a:r>
            <a:endParaRPr lang="en-US" dirty="0"/>
          </a:p>
        </p:txBody>
      </p:sp>
      <p:sp>
        <p:nvSpPr>
          <p:cNvPr id="3" name="object 4"/>
          <p:cNvSpPr/>
          <p:nvPr/>
        </p:nvSpPr>
        <p:spPr>
          <a:xfrm>
            <a:off x="233173" y="1400556"/>
            <a:ext cx="8910827" cy="5457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62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8143"/>
            <a:ext cx="7726476" cy="1117600"/>
          </a:xfrm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1160145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13 </a:t>
            </a:r>
            <a:r>
              <a:rPr spc="-20" dirty="0"/>
              <a:t>U</a:t>
            </a:r>
            <a:r>
              <a:rPr spc="-5" dirty="0"/>
              <a:t>sin</a:t>
            </a:r>
            <a:r>
              <a:rPr dirty="0"/>
              <a:t>g</a:t>
            </a:r>
            <a:r>
              <a:rPr spc="5" dirty="0"/>
              <a:t> </a:t>
            </a:r>
            <a:r>
              <a:rPr dirty="0"/>
              <a:t>Ar</a:t>
            </a:r>
            <a:r>
              <a:rPr spc="-85" dirty="0"/>
              <a:t>ra</a:t>
            </a:r>
            <a:r>
              <a:rPr spc="-40" dirty="0"/>
              <a:t>y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187196"/>
            <a:ext cx="6019800" cy="553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7895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marL="2208530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187196"/>
            <a:ext cx="6019800" cy="5518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0" y="1447800"/>
            <a:ext cx="3514344" cy="3715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91200" y="4838700"/>
            <a:ext cx="2514600" cy="893444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600" spc="-6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ea</a:t>
            </a:r>
            <a:endParaRPr sz="26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600" spc="-6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ea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5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039"/>
            <a:ext cx="7726476" cy="135421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pc="-25" dirty="0"/>
              <a:t>E</a:t>
            </a:r>
            <a:r>
              <a:rPr lang="en-US" spc="-90" dirty="0"/>
              <a:t>x</a:t>
            </a:r>
            <a:r>
              <a:rPr lang="en-US" spc="-25" dirty="0"/>
              <a:t>ample</a:t>
            </a:r>
            <a:r>
              <a:rPr lang="en-US" dirty="0"/>
              <a:t> </a:t>
            </a:r>
            <a:r>
              <a:rPr lang="en-US" spc="-25" dirty="0"/>
              <a:t>14</a:t>
            </a:r>
            <a:r>
              <a:rPr lang="en-US" spc="-15" dirty="0"/>
              <a:t> </a:t>
            </a:r>
            <a:r>
              <a:rPr lang="en-US" spc="-25" dirty="0"/>
              <a:t>Clas</a:t>
            </a:r>
            <a:r>
              <a:rPr lang="en-US" spc="-20" dirty="0"/>
              <a:t>s</a:t>
            </a:r>
            <a:r>
              <a:rPr lang="en-US" spc="5" dirty="0"/>
              <a:t> </a:t>
            </a:r>
            <a:r>
              <a:rPr lang="en-US" spc="-114" dirty="0"/>
              <a:t>P</a:t>
            </a:r>
            <a:r>
              <a:rPr lang="en-US" spc="-25" dirty="0"/>
              <a:t>ol</a:t>
            </a:r>
            <a:r>
              <a:rPr lang="en-US" spc="-65" dirty="0"/>
              <a:t>y</a:t>
            </a:r>
            <a:r>
              <a:rPr lang="en-US" spc="-45" dirty="0"/>
              <a:t>g</a:t>
            </a:r>
            <a:r>
              <a:rPr lang="en-US" spc="-30" dirty="0"/>
              <a:t>o</a:t>
            </a:r>
            <a:r>
              <a:rPr lang="en-US" spc="-25" dirty="0"/>
              <a:t>n</a:t>
            </a:r>
            <a:r>
              <a:rPr lang="en-US" spc="10" dirty="0"/>
              <a:t> </a:t>
            </a:r>
            <a:r>
              <a:rPr lang="en-US" spc="-25" dirty="0"/>
              <a:t>1</a:t>
            </a:r>
            <a:r>
              <a:rPr lang="en-US" spc="-15" dirty="0"/>
              <a:t> </a:t>
            </a:r>
            <a:r>
              <a:rPr lang="en-US" spc="-20" dirty="0"/>
              <a:t>virtual</a:t>
            </a:r>
            <a:r>
              <a:rPr lang="en-US" dirty="0"/>
              <a:t/>
            </a:r>
            <a:br>
              <a:rPr lang="en-US" dirty="0"/>
            </a:br>
            <a:r>
              <a:rPr lang="en-US" spc="-5" dirty="0" smtClean="0"/>
              <a:t>Function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81000" y="1295400"/>
            <a:ext cx="5782056" cy="5433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51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61" y="76200"/>
            <a:ext cx="7726476" cy="135421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pc="-25" dirty="0"/>
              <a:t>E</a:t>
            </a:r>
            <a:r>
              <a:rPr lang="en-US" spc="-90" dirty="0"/>
              <a:t>x</a:t>
            </a:r>
            <a:r>
              <a:rPr lang="en-US" spc="-25" dirty="0"/>
              <a:t>ample</a:t>
            </a:r>
            <a:r>
              <a:rPr lang="en-US" dirty="0"/>
              <a:t> </a:t>
            </a:r>
            <a:r>
              <a:rPr lang="en-US" spc="-25" dirty="0"/>
              <a:t>14</a:t>
            </a:r>
            <a:r>
              <a:rPr lang="en-US" spc="-15" dirty="0"/>
              <a:t> </a:t>
            </a:r>
            <a:r>
              <a:rPr lang="en-US" spc="-25" dirty="0"/>
              <a:t>Clas</a:t>
            </a:r>
            <a:r>
              <a:rPr lang="en-US" spc="-20" dirty="0"/>
              <a:t>s</a:t>
            </a:r>
            <a:r>
              <a:rPr lang="en-US" spc="5" dirty="0"/>
              <a:t> </a:t>
            </a:r>
            <a:r>
              <a:rPr lang="en-US" spc="-100" dirty="0"/>
              <a:t>R</a:t>
            </a:r>
            <a:r>
              <a:rPr lang="en-US" spc="-20" dirty="0"/>
              <a:t>ec</a:t>
            </a:r>
            <a:r>
              <a:rPr lang="en-US" spc="-60" dirty="0"/>
              <a:t>t</a:t>
            </a:r>
            <a:r>
              <a:rPr lang="en-US" spc="-20" dirty="0"/>
              <a:t>angle</a:t>
            </a:r>
            <a:r>
              <a:rPr lang="en-US" dirty="0"/>
              <a:t> </a:t>
            </a:r>
            <a:r>
              <a:rPr lang="en-US" spc="-25" dirty="0"/>
              <a:t>and</a:t>
            </a:r>
            <a:r>
              <a:rPr lang="en-US" dirty="0"/>
              <a:t/>
            </a:r>
            <a:br>
              <a:rPr lang="en-US" dirty="0"/>
            </a:br>
            <a:r>
              <a:rPr lang="en-US" spc="-260" dirty="0"/>
              <a:t>T</a:t>
            </a:r>
            <a:r>
              <a:rPr lang="en-US" spc="-20" dirty="0"/>
              <a:t>riang</a:t>
            </a:r>
            <a:r>
              <a:rPr lang="en-US" spc="-25" dirty="0"/>
              <a:t>l</a:t>
            </a:r>
            <a:r>
              <a:rPr lang="en-US" spc="-20" dirty="0"/>
              <a:t>e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33172" y="1400556"/>
            <a:ext cx="8910827" cy="5457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74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7726476" cy="1117600"/>
          </a:xfrm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1160145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14 </a:t>
            </a:r>
            <a:r>
              <a:rPr spc="-20" dirty="0"/>
              <a:t>U</a:t>
            </a:r>
            <a:r>
              <a:rPr spc="-5" dirty="0"/>
              <a:t>sin</a:t>
            </a:r>
            <a:r>
              <a:rPr dirty="0"/>
              <a:t>g</a:t>
            </a:r>
            <a:r>
              <a:rPr spc="5" dirty="0"/>
              <a:t> </a:t>
            </a:r>
            <a:r>
              <a:rPr dirty="0"/>
              <a:t>Ar</a:t>
            </a:r>
            <a:r>
              <a:rPr spc="-85" dirty="0"/>
              <a:t>ra</a:t>
            </a:r>
            <a:r>
              <a:rPr spc="-40" dirty="0"/>
              <a:t>y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187196"/>
            <a:ext cx="6019800" cy="553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7895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marL="2208530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187196"/>
            <a:ext cx="6019800" cy="5518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0" y="1447800"/>
            <a:ext cx="3514344" cy="3715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91200" y="4838700"/>
            <a:ext cx="2514600" cy="1693545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angle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</a:t>
            </a:r>
            <a:endParaRPr sz="2600">
              <a:latin typeface="Calibri"/>
              <a:cs typeface="Calibri"/>
            </a:endParaRPr>
          </a:p>
          <a:p>
            <a:pPr marL="92075" marR="647065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: </a:t>
            </a:r>
            <a:r>
              <a:rPr sz="2600" spc="-15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riangle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 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ea :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2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263271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6129" y="6373545"/>
            <a:ext cx="24904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2034539"/>
            <a:ext cx="6248400" cy="3305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41775" y="2251261"/>
            <a:ext cx="69215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ambria"/>
                <a:cs typeface="Cambria"/>
              </a:rPr>
              <a:t>Base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1697" y="6556959"/>
            <a:ext cx="2597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6185" y="4614096"/>
            <a:ext cx="89281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mbria"/>
                <a:cs typeface="Cambria"/>
              </a:rPr>
              <a:t>Derv1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0265" y="4614096"/>
            <a:ext cx="89281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mbria"/>
                <a:cs typeface="Cambria"/>
              </a:rPr>
              <a:t>Derv2</a:t>
            </a:r>
            <a:endParaRPr sz="2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664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761" y="228600"/>
            <a:ext cx="7726476" cy="1117600"/>
          </a:xfrm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263271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143000"/>
            <a:ext cx="6937375" cy="5579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5120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marL="1595755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143000"/>
            <a:ext cx="6937248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31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794" y="601726"/>
            <a:ext cx="7506334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E</a:t>
            </a:r>
            <a:r>
              <a:rPr sz="4400" spc="-85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ample 15 </a:t>
            </a:r>
            <a:r>
              <a:rPr sz="4400" spc="-20" dirty="0">
                <a:latin typeface="Calibri"/>
                <a:cs typeface="Calibri"/>
              </a:rPr>
              <a:t>U</a:t>
            </a:r>
            <a:r>
              <a:rPr sz="4400" spc="-5" dirty="0">
                <a:latin typeface="Calibri"/>
                <a:cs typeface="Calibri"/>
              </a:rPr>
              <a:t>sin</a:t>
            </a:r>
            <a:r>
              <a:rPr sz="4400" dirty="0">
                <a:latin typeface="Calibri"/>
                <a:cs typeface="Calibri"/>
              </a:rPr>
              <a:t>g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Ar</a:t>
            </a:r>
            <a:r>
              <a:rPr sz="4400" spc="-85" dirty="0">
                <a:latin typeface="Calibri"/>
                <a:cs typeface="Calibri"/>
              </a:rPr>
              <a:t>ra</a:t>
            </a:r>
            <a:r>
              <a:rPr sz="4400" spc="-40" dirty="0">
                <a:latin typeface="Calibri"/>
                <a:cs typeface="Calibri"/>
              </a:rPr>
              <a:t>y</a:t>
            </a:r>
            <a:r>
              <a:rPr sz="4400" spc="10" dirty="0">
                <a:latin typeface="Calibri"/>
                <a:cs typeface="Calibri"/>
              </a:rPr>
              <a:t>s</a:t>
            </a:r>
            <a:r>
              <a:rPr sz="4400" dirty="0">
                <a:latin typeface="Calibri"/>
                <a:cs typeface="Calibri"/>
              </a:rPr>
              <a:t>-</a:t>
            </a:r>
            <a:r>
              <a:rPr sz="4400" spc="-5" dirty="0">
                <a:latin typeface="Calibri"/>
                <a:cs typeface="Calibri"/>
              </a:rPr>
              <a:t> Output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5112" y="2209800"/>
            <a:ext cx="8115300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29400" y="1752600"/>
            <a:ext cx="1524000" cy="893444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 marR="61849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De</a:t>
            </a:r>
            <a:r>
              <a:rPr sz="2600" spc="2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v1 De</a:t>
            </a:r>
            <a:r>
              <a:rPr sz="2600" spc="2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v2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6129" y="6373545"/>
            <a:ext cx="2491105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04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1040765">
              <a:lnSpc>
                <a:spcPct val="100000"/>
              </a:lnSpc>
            </a:pPr>
            <a:r>
              <a:rPr spc="-5" dirty="0"/>
              <a:t>Clas</a:t>
            </a:r>
            <a:r>
              <a:rPr dirty="0"/>
              <a:t>s</a:t>
            </a:r>
            <a:r>
              <a:rPr spc="10" dirty="0"/>
              <a:t> </a:t>
            </a:r>
            <a:r>
              <a:rPr spc="-80" dirty="0"/>
              <a:t>P</a:t>
            </a:r>
            <a:r>
              <a:rPr spc="-5" dirty="0"/>
              <a:t>ol</a:t>
            </a:r>
            <a:r>
              <a:rPr spc="-60" dirty="0"/>
              <a:t>y</a:t>
            </a:r>
            <a:r>
              <a:rPr spc="-25" dirty="0"/>
              <a:t>g</a:t>
            </a:r>
            <a:r>
              <a:rPr spc="-5" dirty="0"/>
              <a:t>o</a:t>
            </a:r>
            <a:r>
              <a:rPr dirty="0"/>
              <a:t>n </a:t>
            </a: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16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1600200"/>
            <a:ext cx="8095488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6129" y="6373545"/>
            <a:ext cx="2491105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3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533400" y="2057400"/>
            <a:ext cx="769620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Ma</a:t>
            </a:r>
            <a:r>
              <a:rPr sz="3200" spc="-11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 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act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ol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spc="-5" dirty="0">
                <a:latin typeface="Calibri"/>
                <a:cs typeface="Calibri"/>
              </a:rPr>
              <a:t>on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Width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Heig</a:t>
            </a:r>
            <a:r>
              <a:rPr sz="3200" spc="-2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ea()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Set_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alue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()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08761" y="362610"/>
            <a:ext cx="7726476" cy="1117600"/>
          </a:xfrm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1040765">
              <a:lnSpc>
                <a:spcPct val="100000"/>
              </a:lnSpc>
            </a:pPr>
            <a:r>
              <a:rPr spc="-5" dirty="0"/>
              <a:t>Clas</a:t>
            </a:r>
            <a:r>
              <a:rPr dirty="0"/>
              <a:t>s</a:t>
            </a:r>
            <a:r>
              <a:rPr spc="10" dirty="0"/>
              <a:t> </a:t>
            </a:r>
            <a:r>
              <a:rPr spc="-80" dirty="0"/>
              <a:t>P</a:t>
            </a:r>
            <a:r>
              <a:rPr spc="-5" dirty="0"/>
              <a:t>ol</a:t>
            </a:r>
            <a:r>
              <a:rPr spc="-60" dirty="0"/>
              <a:t>y</a:t>
            </a:r>
            <a:r>
              <a:rPr spc="-25" dirty="0"/>
              <a:t>g</a:t>
            </a:r>
            <a:r>
              <a:rPr spc="-5" dirty="0"/>
              <a:t>o</a:t>
            </a:r>
            <a:r>
              <a:rPr dirty="0"/>
              <a:t>n </a:t>
            </a: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16</a:t>
            </a:r>
          </a:p>
        </p:txBody>
      </p:sp>
    </p:spTree>
    <p:extLst>
      <p:ext uri="{BB962C8B-B14F-4D97-AF65-F5344CB8AC3E}">
        <p14:creationId xmlns:p14="http://schemas.microsoft.com/office/powerpoint/2010/main" val="4102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402" rIns="0" bIns="0" rtlCol="0">
            <a:spAutoFit/>
          </a:bodyPr>
          <a:lstStyle/>
          <a:p>
            <a:pPr marL="1534795">
              <a:lnSpc>
                <a:spcPct val="100000"/>
              </a:lnSpc>
            </a:pPr>
            <a:r>
              <a:rPr dirty="0"/>
              <a:t>Pu</a:t>
            </a:r>
            <a:r>
              <a:rPr spc="-55" dirty="0"/>
              <a:t>r</a:t>
            </a:r>
            <a:r>
              <a:rPr dirty="0"/>
              <a:t>e </a:t>
            </a:r>
            <a:r>
              <a:rPr spc="-5" dirty="0"/>
              <a:t>Virtua</a:t>
            </a:r>
            <a:r>
              <a:rPr dirty="0"/>
              <a:t>l</a:t>
            </a:r>
            <a:r>
              <a:rPr spc="20" dirty="0"/>
              <a:t> </a:t>
            </a:r>
            <a:r>
              <a:rPr spc="-5" dirty="0"/>
              <a:t>Fu</a:t>
            </a:r>
            <a:r>
              <a:rPr spc="10" dirty="0"/>
              <a:t>n</a:t>
            </a:r>
            <a:r>
              <a:rPr dirty="0"/>
              <a:t>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41020" algn="r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09439"/>
            <a:ext cx="7352030" cy="3862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07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u="sng" spc="-5" dirty="0">
                <a:latin typeface="Calibri"/>
                <a:cs typeface="Calibri"/>
              </a:rPr>
              <a:t>pu</a:t>
            </a:r>
            <a:r>
              <a:rPr sz="3200" u="sng" spc="-30" dirty="0">
                <a:latin typeface="Calibri"/>
                <a:cs typeface="Calibri"/>
              </a:rPr>
              <a:t>r</a:t>
            </a:r>
            <a:r>
              <a:rPr sz="3200" u="sng" dirty="0">
                <a:latin typeface="Calibri"/>
                <a:cs typeface="Calibri"/>
              </a:rPr>
              <a:t>e virtual</a:t>
            </a:r>
            <a:r>
              <a:rPr sz="3200" u="sng" spc="10" dirty="0">
                <a:latin typeface="Calibri"/>
                <a:cs typeface="Calibri"/>
              </a:rPr>
              <a:t> </a:t>
            </a:r>
            <a:r>
              <a:rPr sz="3200" u="sng" spc="-5" dirty="0">
                <a:latin typeface="Calibri"/>
                <a:cs typeface="Calibri"/>
              </a:rPr>
              <a:t>functio</a:t>
            </a:r>
            <a:r>
              <a:rPr sz="3200" u="sng" dirty="0">
                <a:latin typeface="Calibri"/>
                <a:cs typeface="Calibri"/>
              </a:rPr>
              <a:t>n</a:t>
            </a:r>
            <a:r>
              <a:rPr sz="3200" u="sng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1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irtual </a:t>
            </a:r>
            <a:r>
              <a:rPr sz="3200" spc="-5" dirty="0">
                <a:latin typeface="Calibri"/>
                <a:cs typeface="Calibri"/>
              </a:rPr>
              <a:t>function </a:t>
            </a:r>
            <a:r>
              <a:rPr sz="3200" dirty="0">
                <a:latin typeface="Calibri"/>
                <a:cs typeface="Calibri"/>
              </a:rPr>
              <a:t>who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decla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ends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0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5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g.</a:t>
            </a:r>
          </a:p>
          <a:p>
            <a:pPr marL="469900">
              <a:lnSpc>
                <a:spcPts val="1755"/>
              </a:lnSpc>
              <a:spcBef>
                <a:spcPts val="2135"/>
              </a:spcBef>
            </a:pPr>
            <a:r>
              <a:rPr sz="1500" spc="-10" dirty="0">
                <a:solidFill>
                  <a:srgbClr val="0000FF"/>
                </a:solidFill>
                <a:latin typeface="Consolas"/>
                <a:cs typeface="Consolas"/>
              </a:rPr>
              <a:t>class </a:t>
            </a:r>
            <a:r>
              <a:rPr sz="1500" spc="-10" dirty="0">
                <a:solidFill>
                  <a:srgbClr val="2B91AE"/>
                </a:solidFill>
                <a:latin typeface="Consolas"/>
                <a:cs typeface="Consolas"/>
              </a:rPr>
              <a:t>Da</a:t>
            </a:r>
            <a:r>
              <a:rPr sz="1500" spc="-2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500" spc="-10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500" spc="5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{</a:t>
            </a:r>
            <a:endParaRPr sz="1500" dirty="0">
              <a:latin typeface="Consolas"/>
              <a:cs typeface="Consolas"/>
            </a:endParaRPr>
          </a:p>
          <a:p>
            <a:pPr marL="927100">
              <a:lnSpc>
                <a:spcPts val="1710"/>
              </a:lnSpc>
            </a:pP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// .</a:t>
            </a:r>
            <a:r>
              <a:rPr sz="1500" spc="-20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endParaRPr sz="1500" dirty="0">
              <a:latin typeface="Consolas"/>
              <a:cs typeface="Consolas"/>
            </a:endParaRPr>
          </a:p>
          <a:p>
            <a:pPr marL="927100">
              <a:lnSpc>
                <a:spcPts val="1710"/>
              </a:lnSpc>
            </a:pPr>
            <a:r>
              <a:rPr sz="1500" spc="-10" dirty="0">
                <a:solidFill>
                  <a:srgbClr val="0000FF"/>
                </a:solidFill>
                <a:latin typeface="Consolas"/>
                <a:cs typeface="Consolas"/>
              </a:rPr>
              <a:t>virt</a:t>
            </a:r>
            <a:r>
              <a:rPr sz="1500" spc="-2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500" spc="-10" dirty="0">
                <a:solidFill>
                  <a:srgbClr val="0000FF"/>
                </a:solidFill>
                <a:latin typeface="Consolas"/>
                <a:cs typeface="Consolas"/>
              </a:rPr>
              <a:t>al</a:t>
            </a:r>
            <a:r>
              <a:rPr sz="15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Consolas"/>
                <a:cs typeface="Consolas"/>
              </a:rPr>
              <a:t>v</a:t>
            </a:r>
            <a:r>
              <a:rPr sz="1500" spc="-10" dirty="0">
                <a:solidFill>
                  <a:srgbClr val="0000FF"/>
                </a:solidFill>
                <a:latin typeface="Consolas"/>
                <a:cs typeface="Consolas"/>
              </a:rPr>
              <a:t>oid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20" dirty="0">
                <a:latin typeface="Consolas"/>
                <a:cs typeface="Consolas"/>
              </a:rPr>
              <a:t>f</a:t>
            </a:r>
            <a:r>
              <a:rPr sz="1500" spc="-10" dirty="0">
                <a:latin typeface="Consolas"/>
                <a:cs typeface="Consolas"/>
              </a:rPr>
              <a:t>unct</a:t>
            </a:r>
            <a:r>
              <a:rPr sz="1500" spc="-20" dirty="0">
                <a:latin typeface="Consolas"/>
                <a:cs typeface="Consolas"/>
              </a:rPr>
              <a:t>i</a:t>
            </a:r>
            <a:r>
              <a:rPr sz="1500" spc="-10" dirty="0">
                <a:latin typeface="Consolas"/>
                <a:cs typeface="Consolas"/>
              </a:rPr>
              <a:t>on()</a:t>
            </a:r>
            <a:r>
              <a:rPr sz="1500" spc="-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 </a:t>
            </a:r>
            <a:r>
              <a:rPr sz="1500" spc="-20" dirty="0">
                <a:latin typeface="Consolas"/>
                <a:cs typeface="Consolas"/>
              </a:rPr>
              <a:t>0</a:t>
            </a:r>
            <a:r>
              <a:rPr sz="1500" spc="-10" dirty="0">
                <a:latin typeface="Consolas"/>
                <a:cs typeface="Consolas"/>
              </a:rPr>
              <a:t>;</a:t>
            </a:r>
            <a:endParaRPr sz="1500" dirty="0">
              <a:latin typeface="Consolas"/>
              <a:cs typeface="Consolas"/>
            </a:endParaRPr>
          </a:p>
          <a:p>
            <a:pPr marL="927100">
              <a:lnSpc>
                <a:spcPts val="1710"/>
              </a:lnSpc>
            </a:pP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// .</a:t>
            </a:r>
            <a:r>
              <a:rPr sz="1500" spc="-20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endParaRPr sz="1500" dirty="0">
              <a:latin typeface="Consolas"/>
              <a:cs typeface="Consolas"/>
            </a:endParaRPr>
          </a:p>
          <a:p>
            <a:pPr marL="469900">
              <a:lnSpc>
                <a:spcPts val="1760"/>
              </a:lnSpc>
            </a:pPr>
            <a:r>
              <a:rPr sz="1500" spc="-10" dirty="0">
                <a:latin typeface="Consolas"/>
                <a:cs typeface="Consolas"/>
              </a:rPr>
              <a:t>};</a:t>
            </a:r>
            <a:endParaRPr sz="15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910"/>
              </a:spcBef>
            </a:pPr>
            <a:r>
              <a:rPr sz="1500" spc="-10" dirty="0">
                <a:latin typeface="Consolas"/>
                <a:cs typeface="Consolas"/>
              </a:rPr>
              <a:t>OR</a:t>
            </a:r>
            <a:endParaRPr sz="1500" dirty="0">
              <a:latin typeface="Consolas"/>
              <a:cs typeface="Consolas"/>
            </a:endParaRPr>
          </a:p>
          <a:p>
            <a:pPr marL="469900">
              <a:lnSpc>
                <a:spcPts val="1760"/>
              </a:lnSpc>
              <a:spcBef>
                <a:spcPts val="900"/>
              </a:spcBef>
            </a:pPr>
            <a:r>
              <a:rPr sz="1500" spc="-10" dirty="0">
                <a:solidFill>
                  <a:srgbClr val="0000FF"/>
                </a:solidFill>
                <a:latin typeface="Consolas"/>
                <a:cs typeface="Consolas"/>
              </a:rPr>
              <a:t>class </a:t>
            </a:r>
            <a:r>
              <a:rPr sz="1500" spc="-10" dirty="0">
                <a:solidFill>
                  <a:srgbClr val="2B91AE"/>
                </a:solidFill>
                <a:latin typeface="Consolas"/>
                <a:cs typeface="Consolas"/>
              </a:rPr>
              <a:t>Da</a:t>
            </a:r>
            <a:r>
              <a:rPr sz="1500" spc="-2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500" spc="-10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500" spc="5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{</a:t>
            </a:r>
            <a:endParaRPr sz="1500" dirty="0">
              <a:latin typeface="Consolas"/>
              <a:cs typeface="Consolas"/>
            </a:endParaRPr>
          </a:p>
          <a:p>
            <a:pPr marL="927100">
              <a:lnSpc>
                <a:spcPts val="1714"/>
              </a:lnSpc>
            </a:pP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// .</a:t>
            </a:r>
            <a:r>
              <a:rPr sz="1500" spc="-20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endParaRPr sz="1500" dirty="0">
              <a:latin typeface="Consolas"/>
              <a:cs typeface="Consolas"/>
            </a:endParaRPr>
          </a:p>
          <a:p>
            <a:pPr marR="2632075" algn="ctr">
              <a:lnSpc>
                <a:spcPts val="1760"/>
              </a:lnSpc>
            </a:pPr>
            <a:r>
              <a:rPr sz="1500" spc="-10" dirty="0">
                <a:solidFill>
                  <a:srgbClr val="3366FF"/>
                </a:solidFill>
                <a:latin typeface="Consolas"/>
                <a:cs typeface="Consolas"/>
              </a:rPr>
              <a:t>vir</a:t>
            </a:r>
            <a:r>
              <a:rPr sz="1500" spc="-20" dirty="0">
                <a:solidFill>
                  <a:srgbClr val="3366FF"/>
                </a:solidFill>
                <a:latin typeface="Consolas"/>
                <a:cs typeface="Consolas"/>
              </a:rPr>
              <a:t>t</a:t>
            </a:r>
            <a:r>
              <a:rPr sz="1500" spc="-10" dirty="0">
                <a:solidFill>
                  <a:srgbClr val="3366FF"/>
                </a:solidFill>
                <a:latin typeface="Consolas"/>
                <a:cs typeface="Consolas"/>
              </a:rPr>
              <a:t>ual flo</a:t>
            </a:r>
            <a:r>
              <a:rPr sz="1500" spc="-20" dirty="0">
                <a:solidFill>
                  <a:srgbClr val="3366FF"/>
                </a:solidFill>
                <a:latin typeface="Consolas"/>
                <a:cs typeface="Consolas"/>
              </a:rPr>
              <a:t>a</a:t>
            </a:r>
            <a:r>
              <a:rPr sz="1500" spc="-10" dirty="0">
                <a:solidFill>
                  <a:srgbClr val="3366FF"/>
                </a:solidFill>
                <a:latin typeface="Consolas"/>
                <a:cs typeface="Consolas"/>
              </a:rPr>
              <a:t>t</a:t>
            </a:r>
            <a:r>
              <a:rPr sz="1500" spc="-5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cal</a:t>
            </a:r>
            <a:r>
              <a:rPr sz="1500" spc="-20" dirty="0">
                <a:latin typeface="Consolas"/>
                <a:cs typeface="Consolas"/>
              </a:rPr>
              <a:t>c</a:t>
            </a:r>
            <a:r>
              <a:rPr sz="1500" spc="-10" dirty="0">
                <a:latin typeface="Consolas"/>
                <a:cs typeface="Consolas"/>
              </a:rPr>
              <a:t>ula</a:t>
            </a:r>
            <a:r>
              <a:rPr sz="1500" spc="-20" dirty="0">
                <a:latin typeface="Consolas"/>
                <a:cs typeface="Consolas"/>
              </a:rPr>
              <a:t>t</a:t>
            </a:r>
            <a:r>
              <a:rPr sz="1500" spc="-10" dirty="0">
                <a:latin typeface="Consolas"/>
                <a:cs typeface="Consolas"/>
              </a:rPr>
              <a:t>eAr</a:t>
            </a:r>
            <a:r>
              <a:rPr sz="1500" spc="-20" dirty="0">
                <a:latin typeface="Consolas"/>
                <a:cs typeface="Consolas"/>
              </a:rPr>
              <a:t>e</a:t>
            </a:r>
            <a:r>
              <a:rPr sz="1500" spc="-15" dirty="0">
                <a:latin typeface="Consolas"/>
                <a:cs typeface="Consolas"/>
              </a:rPr>
              <a:t>a</a:t>
            </a:r>
            <a:r>
              <a:rPr sz="1500" spc="-10" dirty="0">
                <a:latin typeface="Consolas"/>
                <a:cs typeface="Consolas"/>
              </a:rPr>
              <a:t>()</a:t>
            </a:r>
            <a:r>
              <a:rPr sz="150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=</a:t>
            </a:r>
            <a:r>
              <a:rPr sz="1500" spc="-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0;</a:t>
            </a:r>
            <a:endParaRPr sz="1500" dirty="0">
              <a:latin typeface="Consolas"/>
              <a:cs typeface="Consolas"/>
            </a:endParaRPr>
          </a:p>
          <a:p>
            <a:pPr marL="927100">
              <a:lnSpc>
                <a:spcPts val="1760"/>
              </a:lnSpc>
              <a:spcBef>
                <a:spcPts val="900"/>
              </a:spcBef>
            </a:pP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// .</a:t>
            </a:r>
            <a:r>
              <a:rPr sz="1500" spc="-20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endParaRPr sz="1500" dirty="0">
              <a:latin typeface="Consolas"/>
              <a:cs typeface="Consolas"/>
            </a:endParaRPr>
          </a:p>
          <a:p>
            <a:pPr marL="469900">
              <a:lnSpc>
                <a:spcPts val="1760"/>
              </a:lnSpc>
            </a:pPr>
            <a:r>
              <a:rPr sz="15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37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228600" y="319024"/>
            <a:ext cx="8458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25" dirty="0" smtClean="0">
                <a:latin typeface="Calibri"/>
                <a:cs typeface="Calibri"/>
              </a:rPr>
              <a:t>Clas</a:t>
            </a:r>
            <a:r>
              <a:rPr sz="4000" spc="-20" dirty="0" smtClean="0">
                <a:latin typeface="Calibri"/>
                <a:cs typeface="Calibri"/>
              </a:rPr>
              <a:t>s</a:t>
            </a:r>
            <a:r>
              <a:rPr sz="4000" spc="5" dirty="0" smtClean="0">
                <a:latin typeface="Calibri"/>
                <a:cs typeface="Calibri"/>
              </a:rPr>
              <a:t> </a:t>
            </a:r>
            <a:r>
              <a:rPr sz="4000" spc="-114" dirty="0">
                <a:latin typeface="Calibri"/>
                <a:cs typeface="Calibri"/>
              </a:rPr>
              <a:t>P</a:t>
            </a:r>
            <a:r>
              <a:rPr sz="4000" spc="-25" dirty="0">
                <a:latin typeface="Calibri"/>
                <a:cs typeface="Calibri"/>
              </a:rPr>
              <a:t>ol</a:t>
            </a:r>
            <a:r>
              <a:rPr sz="4000" spc="-65" dirty="0">
                <a:latin typeface="Calibri"/>
                <a:cs typeface="Calibri"/>
              </a:rPr>
              <a:t>y</a:t>
            </a:r>
            <a:r>
              <a:rPr sz="4000" spc="-45" dirty="0">
                <a:latin typeface="Calibri"/>
                <a:cs typeface="Calibri"/>
              </a:rPr>
              <a:t>g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25" dirty="0">
                <a:latin typeface="Calibri"/>
                <a:cs typeface="Calibri"/>
              </a:rPr>
              <a:t>n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1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20" dirty="0" smtClean="0">
                <a:latin typeface="Calibri"/>
                <a:cs typeface="Calibri"/>
              </a:rPr>
              <a:t>virtual</a:t>
            </a:r>
            <a:r>
              <a:rPr lang="en-US" sz="4000" spc="-20" dirty="0" smtClean="0">
                <a:latin typeface="Calibri"/>
                <a:cs typeface="Calibri"/>
              </a:rPr>
              <a:t> </a:t>
            </a:r>
            <a:r>
              <a:rPr sz="4000" spc="-5" dirty="0" smtClean="0">
                <a:latin typeface="Calibri"/>
                <a:cs typeface="Calibri"/>
              </a:rPr>
              <a:t>Function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1143000"/>
            <a:ext cx="6668618" cy="5433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2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28600"/>
            <a:ext cx="800925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E</a:t>
            </a:r>
            <a:r>
              <a:rPr sz="4400" spc="-85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ample 1</a:t>
            </a:r>
            <a:r>
              <a:rPr sz="4400" spc="-10" dirty="0">
                <a:latin typeface="Calibri"/>
                <a:cs typeface="Calibri"/>
              </a:rPr>
              <a:t>6</a:t>
            </a:r>
            <a:r>
              <a:rPr sz="4400" dirty="0">
                <a:latin typeface="Calibri"/>
                <a:cs typeface="Calibri"/>
              </a:rPr>
              <a:t>-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</a:t>
            </a:r>
            <a:r>
              <a:rPr sz="4400" spc="-30" dirty="0">
                <a:latin typeface="Calibri"/>
                <a:cs typeface="Calibri"/>
              </a:rPr>
              <a:t>b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dirty="0">
                <a:latin typeface="Calibri"/>
                <a:cs typeface="Calibri"/>
              </a:rPr>
              <a:t>t</a:t>
            </a:r>
            <a:r>
              <a:rPr sz="4400" spc="-85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act </a:t>
            </a:r>
            <a:r>
              <a:rPr sz="4400" spc="-5" dirty="0">
                <a:latin typeface="Calibri"/>
                <a:cs typeface="Calibri"/>
              </a:rPr>
              <a:t>Clas</a:t>
            </a:r>
            <a:r>
              <a:rPr sz="4400" dirty="0">
                <a:latin typeface="Calibri"/>
                <a:cs typeface="Calibri"/>
              </a:rPr>
              <a:t>s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80" dirty="0">
                <a:latin typeface="Calibri"/>
                <a:cs typeface="Calibri"/>
              </a:rPr>
              <a:t>P</a:t>
            </a:r>
            <a:r>
              <a:rPr sz="4400" spc="-5" dirty="0">
                <a:latin typeface="Calibri"/>
                <a:cs typeface="Calibri"/>
              </a:rPr>
              <a:t>ol</a:t>
            </a:r>
            <a:r>
              <a:rPr sz="4400" spc="-60" dirty="0">
                <a:latin typeface="Calibri"/>
                <a:cs typeface="Calibri"/>
              </a:rPr>
              <a:t>y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-5" dirty="0">
                <a:latin typeface="Calibri"/>
                <a:cs typeface="Calibri"/>
              </a:rPr>
              <a:t>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219198"/>
            <a:ext cx="7010400" cy="5550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7930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marL="1217930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219198"/>
            <a:ext cx="7010400" cy="5550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5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19812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1</a:t>
            </a:r>
            <a:r>
              <a:rPr spc="-10" dirty="0"/>
              <a:t>5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Ar</a:t>
            </a:r>
            <a:r>
              <a:rPr spc="-80" dirty="0"/>
              <a:t>r</a:t>
            </a:r>
            <a:r>
              <a:rPr spc="-85" dirty="0"/>
              <a:t>a</a:t>
            </a:r>
            <a:r>
              <a:rPr spc="-40" dirty="0"/>
              <a:t>y</a:t>
            </a:r>
            <a:r>
              <a:rPr dirty="0"/>
              <a:t>s </a:t>
            </a:r>
            <a:r>
              <a:rPr spc="-5" dirty="0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2273807"/>
            <a:ext cx="8610600" cy="3288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91400" y="1267967"/>
            <a:ext cx="914400" cy="954405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20</a:t>
            </a:r>
            <a:endParaRPr sz="2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0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1534795">
              <a:lnSpc>
                <a:spcPct val="100000"/>
              </a:lnSpc>
            </a:pPr>
            <a:r>
              <a:rPr dirty="0"/>
              <a:t>Pu</a:t>
            </a:r>
            <a:r>
              <a:rPr spc="-55" dirty="0"/>
              <a:t>r</a:t>
            </a:r>
            <a:r>
              <a:rPr dirty="0"/>
              <a:t>e </a:t>
            </a:r>
            <a:r>
              <a:rPr spc="-5" dirty="0"/>
              <a:t>Virtua</a:t>
            </a:r>
            <a:r>
              <a:rPr dirty="0"/>
              <a:t>l</a:t>
            </a:r>
            <a:r>
              <a:rPr spc="20" dirty="0"/>
              <a:t> </a:t>
            </a:r>
            <a:r>
              <a:rPr spc="-5" dirty="0"/>
              <a:t>Fu</a:t>
            </a:r>
            <a:r>
              <a:rPr spc="10" dirty="0"/>
              <a:t>n</a:t>
            </a:r>
            <a:r>
              <a:rPr dirty="0"/>
              <a:t>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41020" algn="r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749298"/>
            <a:ext cx="7614284" cy="295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14999"/>
              </a:lnSpc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equal </a:t>
            </a:r>
            <a:r>
              <a:rPr sz="3200" spc="-1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</a:t>
            </a:r>
            <a:r>
              <a:rPr sz="3200" spc="1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1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noth</a:t>
            </a:r>
            <a:r>
              <a:rPr sz="3200" spc="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 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 ass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10" dirty="0">
                <a:latin typeface="Calibri"/>
                <a:cs typeface="Calibri"/>
              </a:rPr>
              <a:t>g</a:t>
            </a:r>
            <a:r>
              <a:rPr sz="3200" spc="-5" dirty="0">
                <a:latin typeface="Calibri"/>
                <a:cs typeface="Calibri"/>
              </a:rPr>
              <a:t>nme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;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alue 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 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gned 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g.</a:t>
            </a:r>
          </a:p>
          <a:p>
            <a:pPr marL="12700" marR="5080" algn="just">
              <a:lnSpc>
                <a:spcPct val="115100"/>
              </a:lnSpc>
              <a:spcBef>
                <a:spcPts val="990"/>
              </a:spcBef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29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B050"/>
                </a:solidFill>
                <a:latin typeface="Calibri"/>
                <a:cs typeface="Calibri"/>
              </a:rPr>
              <a:t>=0  </a:t>
            </a:r>
            <a:r>
              <a:rPr sz="3200" spc="-2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x  </a:t>
            </a:r>
            <a:r>
              <a:rPr sz="3200" spc="-2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 </a:t>
            </a:r>
            <a:r>
              <a:rPr sz="3200" spc="-2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mply  </a:t>
            </a:r>
            <a:r>
              <a:rPr sz="3200" spc="-2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  </a:t>
            </a:r>
            <a:r>
              <a:rPr sz="3200" spc="-2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29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ell  </a:t>
            </a:r>
            <a:r>
              <a:rPr sz="3200" spc="-2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ompi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virt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pu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e.</a:t>
            </a: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46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402" rIns="0" bIns="0" rtlCol="0">
            <a:spAutoFit/>
          </a:bodyPr>
          <a:lstStyle/>
          <a:p>
            <a:pPr marL="1534795">
              <a:lnSpc>
                <a:spcPct val="100000"/>
              </a:lnSpc>
            </a:pPr>
            <a:r>
              <a:rPr dirty="0"/>
              <a:t>Pu</a:t>
            </a:r>
            <a:r>
              <a:rPr spc="-55" dirty="0"/>
              <a:t>r</a:t>
            </a:r>
            <a:r>
              <a:rPr dirty="0"/>
              <a:t>e </a:t>
            </a:r>
            <a:r>
              <a:rPr spc="-5" dirty="0"/>
              <a:t>Virtua</a:t>
            </a:r>
            <a:r>
              <a:rPr dirty="0"/>
              <a:t>l</a:t>
            </a:r>
            <a:r>
              <a:rPr spc="20" dirty="0"/>
              <a:t> </a:t>
            </a:r>
            <a:r>
              <a:rPr spc="-5" dirty="0"/>
              <a:t>Fu</a:t>
            </a:r>
            <a:r>
              <a:rPr spc="10" dirty="0"/>
              <a:t>n</a:t>
            </a:r>
            <a:r>
              <a:rPr dirty="0"/>
              <a:t>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41020" algn="r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7831"/>
            <a:ext cx="7911465" cy="3934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0353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Ho</a:t>
            </a:r>
            <a:r>
              <a:rPr sz="3200" dirty="0">
                <a:latin typeface="Calibri"/>
                <a:cs typeface="Calibri"/>
              </a:rPr>
              <a:t>w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</a:t>
            </a:r>
            <a:r>
              <a:rPr sz="3200" spc="-11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 it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clear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some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using </a:t>
            </a:r>
            <a:r>
              <a:rPr sz="3200" dirty="0">
                <a:latin typeface="Calibri"/>
                <a:cs typeface="Calibri"/>
              </a:rPr>
              <a:t>our </a:t>
            </a:r>
            <a:r>
              <a:rPr sz="3200" spc="-6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amily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classes th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don</a:t>
            </a:r>
            <a:r>
              <a:rPr sz="3200" spc="5" dirty="0">
                <a:latin typeface="Calibri"/>
                <a:cs typeface="Calibri"/>
              </a:rPr>
              <a:t>’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a</a:t>
            </a:r>
            <a:r>
              <a:rPr sz="3200" spc="-60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ti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ts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the </a:t>
            </a:r>
            <a:r>
              <a:rPr sz="3200" spc="-5" dirty="0">
                <a:latin typeface="Calibri"/>
                <a:cs typeface="Calibri"/>
              </a:rPr>
              <a:t>base </a:t>
            </a:r>
            <a:r>
              <a:rPr sz="3200" dirty="0">
                <a:latin typeface="Calibri"/>
                <a:cs typeface="Calibri"/>
              </a:rPr>
              <a:t>class?</a:t>
            </a:r>
          </a:p>
          <a:p>
            <a:pPr marL="756285" marR="5080" indent="-287020">
              <a:lnSpc>
                <a:spcPct val="100000"/>
              </a:lnSpc>
              <a:spcBef>
                <a:spcPts val="660"/>
              </a:spcBef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spc="85" dirty="0">
                <a:latin typeface="Arial"/>
                <a:cs typeface="Arial"/>
              </a:rPr>
              <a:t> </a:t>
            </a:r>
            <a:r>
              <a:rPr sz="2600" spc="-10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oul</a:t>
            </a:r>
            <a:r>
              <a:rPr sz="2600" dirty="0">
                <a:latin typeface="Calibri"/>
                <a:cs typeface="Calibri"/>
              </a:rPr>
              <a:t>d </a:t>
            </a:r>
            <a:r>
              <a:rPr sz="2600" spc="-5" dirty="0">
                <a:latin typeface="Calibri"/>
                <a:cs typeface="Calibri"/>
              </a:rPr>
              <a:t>ju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4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 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docume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ou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40" dirty="0" smtClean="0">
                <a:latin typeface="Calibri"/>
                <a:cs typeface="Calibri"/>
              </a:rPr>
              <a:t>r</a:t>
            </a:r>
            <a:r>
              <a:rPr sz="2600" dirty="0" smtClean="0">
                <a:latin typeface="Calibri"/>
                <a:cs typeface="Calibri"/>
              </a:rPr>
              <a:t>eme</a:t>
            </a:r>
            <a:r>
              <a:rPr sz="2600" spc="-15" dirty="0" smtClean="0">
                <a:latin typeface="Calibri"/>
                <a:cs typeface="Calibri"/>
              </a:rPr>
              <a:t>m</a:t>
            </a:r>
            <a:r>
              <a:rPr sz="2600" spc="-5" dirty="0" smtClean="0">
                <a:latin typeface="Calibri"/>
                <a:cs typeface="Calibri"/>
              </a:rPr>
              <a:t>be</a:t>
            </a:r>
            <a:r>
              <a:rPr sz="2600" dirty="0" smtClean="0">
                <a:latin typeface="Calibri"/>
                <a:cs typeface="Calibri"/>
              </a:rPr>
              <a:t>r.</a:t>
            </a:r>
          </a:p>
          <a:p>
            <a:pPr marL="355600" marR="325120" indent="-3429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 smtClean="0">
                <a:latin typeface="Calibri"/>
                <a:cs typeface="Calibri"/>
              </a:rPr>
              <a:t>Ho</a:t>
            </a:r>
            <a:r>
              <a:rPr sz="3200" dirty="0" smtClean="0">
                <a:latin typeface="Calibri"/>
                <a:cs typeface="Calibri"/>
              </a:rPr>
              <a:t>w 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dirty="0" smtClean="0">
                <a:latin typeface="Calibri"/>
                <a:cs typeface="Calibri"/>
              </a:rPr>
              <a:t>an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20" dirty="0" smtClean="0">
                <a:latin typeface="Calibri"/>
                <a:cs typeface="Calibri"/>
              </a:rPr>
              <a:t>w</a:t>
            </a:r>
            <a:r>
              <a:rPr sz="3200" dirty="0" smtClean="0">
                <a:latin typeface="Calibri"/>
                <a:cs typeface="Calibri"/>
              </a:rPr>
              <a:t>e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dirty="0" smtClean="0">
                <a:latin typeface="Calibri"/>
                <a:cs typeface="Calibri"/>
              </a:rPr>
              <a:t>an</a:t>
            </a:r>
            <a:r>
              <a:rPr sz="3200" spc="-5" dirty="0" smtClean="0">
                <a:latin typeface="Calibri"/>
                <a:cs typeface="Calibri"/>
              </a:rPr>
              <a:t> d</a:t>
            </a:r>
            <a:r>
              <a:rPr sz="3200" dirty="0" smtClean="0">
                <a:latin typeface="Calibri"/>
                <a:cs typeface="Calibri"/>
              </a:rPr>
              <a:t>o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dirty="0" smtClean="0">
                <a:latin typeface="Calibri"/>
                <a:cs typeface="Calibri"/>
              </a:rPr>
              <a:t>th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dirty="0" smtClean="0">
                <a:latin typeface="Calibri"/>
                <a:cs typeface="Calibri"/>
              </a:rPr>
              <a:t>t?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-35" dirty="0" smtClean="0">
                <a:latin typeface="Calibri"/>
                <a:cs typeface="Calibri"/>
              </a:rPr>
              <a:t>B</a:t>
            </a:r>
            <a:r>
              <a:rPr sz="3200" dirty="0" smtClean="0">
                <a:latin typeface="Calibri"/>
                <a:cs typeface="Calibri"/>
              </a:rPr>
              <a:t>y </a:t>
            </a:r>
            <a:r>
              <a:rPr sz="3200" spc="-5" dirty="0" smtClean="0">
                <a:latin typeface="Calibri"/>
                <a:cs typeface="Calibri"/>
              </a:rPr>
              <a:t>placin</a:t>
            </a:r>
            <a:r>
              <a:rPr sz="3200" dirty="0" smtClean="0">
                <a:latin typeface="Calibri"/>
                <a:cs typeface="Calibri"/>
              </a:rPr>
              <a:t>g</a:t>
            </a:r>
            <a:r>
              <a:rPr sz="3200" spc="45" dirty="0" smtClean="0">
                <a:latin typeface="Calibri"/>
                <a:cs typeface="Calibri"/>
              </a:rPr>
              <a:t> </a:t>
            </a:r>
            <a:r>
              <a:rPr sz="3200" spc="-20" dirty="0" smtClean="0">
                <a:latin typeface="Calibri"/>
                <a:cs typeface="Calibri"/>
              </a:rPr>
              <a:t>a</a:t>
            </a:r>
            <a:r>
              <a:rPr sz="3200" dirty="0" smtClean="0">
                <a:latin typeface="Calibri"/>
                <a:cs typeface="Calibri"/>
              </a:rPr>
              <a:t>t le</a:t>
            </a:r>
            <a:r>
              <a:rPr sz="3200" spc="5" dirty="0" smtClean="0">
                <a:latin typeface="Calibri"/>
                <a:cs typeface="Calibri"/>
              </a:rPr>
              <a:t>a</a:t>
            </a:r>
            <a:r>
              <a:rPr sz="3200" spc="-40" dirty="0" smtClean="0">
                <a:latin typeface="Calibri"/>
                <a:cs typeface="Calibri"/>
              </a:rPr>
              <a:t>s</a:t>
            </a:r>
            <a:r>
              <a:rPr sz="3200" dirty="0" smtClean="0">
                <a:latin typeface="Calibri"/>
                <a:cs typeface="Calibri"/>
              </a:rPr>
              <a:t>t </a:t>
            </a:r>
            <a:r>
              <a:rPr sz="3200" spc="-5" dirty="0" smtClean="0">
                <a:latin typeface="Calibri"/>
                <a:cs typeface="Calibri"/>
              </a:rPr>
              <a:t>on</a:t>
            </a:r>
            <a:r>
              <a:rPr sz="3200" dirty="0" smtClean="0">
                <a:latin typeface="Calibri"/>
                <a:cs typeface="Calibri"/>
              </a:rPr>
              <a:t>e </a:t>
            </a:r>
            <a:r>
              <a:rPr sz="3200" i="1" spc="-5" dirty="0" smtClean="0">
                <a:latin typeface="Calibri"/>
                <a:cs typeface="Calibri"/>
              </a:rPr>
              <a:t>pur</a:t>
            </a:r>
            <a:r>
              <a:rPr sz="3200" i="1" dirty="0" smtClean="0">
                <a:latin typeface="Calibri"/>
                <a:cs typeface="Calibri"/>
              </a:rPr>
              <a:t>e</a:t>
            </a:r>
            <a:r>
              <a:rPr sz="3200" i="1" spc="5" dirty="0" smtClean="0">
                <a:latin typeface="Calibri"/>
                <a:cs typeface="Calibri"/>
              </a:rPr>
              <a:t> </a:t>
            </a:r>
            <a:r>
              <a:rPr sz="3200" i="1" dirty="0" smtClean="0">
                <a:latin typeface="Calibri"/>
                <a:cs typeface="Calibri"/>
              </a:rPr>
              <a:t>virtu</a:t>
            </a:r>
            <a:r>
              <a:rPr sz="3200" i="1" spc="-15" dirty="0" smtClean="0">
                <a:latin typeface="Calibri"/>
                <a:cs typeface="Calibri"/>
              </a:rPr>
              <a:t>a</a:t>
            </a:r>
            <a:r>
              <a:rPr sz="3200" i="1" dirty="0" smtClean="0">
                <a:latin typeface="Calibri"/>
                <a:cs typeface="Calibri"/>
              </a:rPr>
              <a:t>l</a:t>
            </a:r>
            <a:r>
              <a:rPr sz="3200" i="1" spc="15" dirty="0" smtClean="0">
                <a:latin typeface="Calibri"/>
                <a:cs typeface="Calibri"/>
              </a:rPr>
              <a:t> </a:t>
            </a:r>
            <a:r>
              <a:rPr sz="3200" i="1" spc="-5" dirty="0" smtClean="0">
                <a:latin typeface="Calibri"/>
                <a:cs typeface="Calibri"/>
              </a:rPr>
              <a:t>fu</a:t>
            </a:r>
            <a:r>
              <a:rPr sz="3200" i="1" spc="-10" dirty="0" smtClean="0">
                <a:latin typeface="Calibri"/>
                <a:cs typeface="Calibri"/>
              </a:rPr>
              <a:t>n</a:t>
            </a:r>
            <a:r>
              <a:rPr sz="3200" i="1" dirty="0" smtClean="0">
                <a:latin typeface="Calibri"/>
                <a:cs typeface="Calibri"/>
              </a:rPr>
              <a:t>ct</a:t>
            </a:r>
            <a:r>
              <a:rPr sz="3200" i="1" spc="-10" dirty="0" smtClean="0">
                <a:latin typeface="Calibri"/>
                <a:cs typeface="Calibri"/>
              </a:rPr>
              <a:t>i</a:t>
            </a:r>
            <a:r>
              <a:rPr sz="3200" i="1" spc="-5" dirty="0" smtClean="0">
                <a:latin typeface="Calibri"/>
                <a:cs typeface="Calibri"/>
              </a:rPr>
              <a:t>o</a:t>
            </a:r>
            <a:r>
              <a:rPr sz="3200" i="1" dirty="0" smtClean="0">
                <a:latin typeface="Calibri"/>
                <a:cs typeface="Calibri"/>
              </a:rPr>
              <a:t>n</a:t>
            </a:r>
            <a:r>
              <a:rPr sz="3200" i="1" spc="45" dirty="0" smtClean="0">
                <a:latin typeface="Calibri"/>
                <a:cs typeface="Calibri"/>
              </a:rPr>
              <a:t> </a:t>
            </a:r>
            <a:r>
              <a:rPr sz="3200" dirty="0" smtClean="0">
                <a:latin typeface="Calibri"/>
                <a:cs typeface="Calibri"/>
              </a:rPr>
              <a:t>in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dirty="0" smtClean="0">
                <a:latin typeface="Calibri"/>
                <a:cs typeface="Calibri"/>
              </a:rPr>
              <a:t>the </a:t>
            </a:r>
            <a:r>
              <a:rPr sz="3200" spc="-5" dirty="0" smtClean="0">
                <a:latin typeface="Calibri"/>
                <a:cs typeface="Calibri"/>
              </a:rPr>
              <a:t>bas</a:t>
            </a:r>
            <a:r>
              <a:rPr sz="3200" dirty="0" smtClean="0">
                <a:latin typeface="Calibri"/>
                <a:cs typeface="Calibri"/>
              </a:rPr>
              <a:t>e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dirty="0" smtClean="0">
                <a:latin typeface="Calibri"/>
                <a:cs typeface="Calibri"/>
              </a:rPr>
              <a:t>class.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50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932815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8</a:t>
            </a:r>
            <a:r>
              <a:rPr spc="-10" dirty="0"/>
              <a:t> </a:t>
            </a:r>
            <a:r>
              <a:rPr dirty="0">
                <a:latin typeface="Calibri"/>
                <a:cs typeface="Calibri"/>
              </a:rPr>
              <a:t>– </a:t>
            </a:r>
            <a:r>
              <a:rPr dirty="0"/>
              <a:t>A</a:t>
            </a:r>
            <a:r>
              <a:rPr spc="-25" dirty="0"/>
              <a:t>b</a:t>
            </a:r>
            <a:r>
              <a:rPr spc="-45" dirty="0"/>
              <a:t>s</a:t>
            </a:r>
            <a:r>
              <a:rPr dirty="0"/>
              <a:t>t</a:t>
            </a:r>
            <a:r>
              <a:rPr spc="-80" dirty="0"/>
              <a:t>r</a:t>
            </a:r>
            <a:r>
              <a:rPr dirty="0"/>
              <a:t>act </a:t>
            </a:r>
            <a:r>
              <a:rPr spc="10" dirty="0"/>
              <a:t>C</a:t>
            </a:r>
            <a:r>
              <a:rPr dirty="0"/>
              <a:t>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3255">
              <a:lnSpc>
                <a:spcPct val="100000"/>
              </a:lnSpc>
              <a:tabLst>
                <a:tab pos="8594090" algn="r"/>
              </a:tabLst>
            </a:pPr>
            <a:r>
              <a:rPr sz="1800" spc="-7" baseline="-32407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800" spc="15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800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	43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4455" y="1600200"/>
            <a:ext cx="5594604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26129" y="6373545"/>
            <a:ext cx="24904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60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402" rIns="0" bIns="0" rtlCol="0">
            <a:spAutoFit/>
          </a:bodyPr>
          <a:lstStyle/>
          <a:p>
            <a:pPr marL="2362835">
              <a:lnSpc>
                <a:spcPct val="100000"/>
              </a:lnSpc>
            </a:pPr>
            <a:r>
              <a:rPr dirty="0"/>
              <a:t>A</a:t>
            </a:r>
            <a:r>
              <a:rPr spc="-30" dirty="0"/>
              <a:t>b</a:t>
            </a:r>
            <a:r>
              <a:rPr spc="-45" dirty="0"/>
              <a:t>s</a:t>
            </a:r>
            <a:r>
              <a:rPr dirty="0"/>
              <a:t>t</a:t>
            </a:r>
            <a:r>
              <a:rPr spc="-85" dirty="0"/>
              <a:t>r</a:t>
            </a:r>
            <a:r>
              <a:rPr dirty="0"/>
              <a:t>act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3255">
              <a:lnSpc>
                <a:spcPct val="100000"/>
              </a:lnSpc>
              <a:tabLst>
                <a:tab pos="8594090" algn="r"/>
              </a:tabLst>
            </a:pPr>
            <a:r>
              <a:rPr sz="1800" spc="-7" baseline="-32407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800" spc="15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800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	44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1050"/>
            <a:ext cx="8063865" cy="3195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14629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pu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pos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b="1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r>
              <a:rPr sz="28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clas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 app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opri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whi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othe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</a:t>
            </a:r>
            <a:r>
              <a:rPr sz="2800" spc="-20" dirty="0">
                <a:latin typeface="Calibri"/>
                <a:cs typeface="Calibri"/>
              </a:rPr>
              <a:t>sse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erit.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b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</a:t>
            </a:r>
            <a:r>
              <a:rPr sz="2800" spc="-20" dirty="0">
                <a:latin typeface="Calibri"/>
                <a:cs typeface="Calibri"/>
              </a:rPr>
              <a:t>sse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annot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800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objects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15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onl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 </a:t>
            </a:r>
            <a:r>
              <a:rPr sz="2800" b="1" spc="-10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2800" b="1" spc="-45" dirty="0">
                <a:solidFill>
                  <a:srgbClr val="00B050"/>
                </a:solidFill>
                <a:latin typeface="Calibri"/>
                <a:cs typeface="Calibri"/>
              </a:rPr>
              <a:t>nt</a:t>
            </a:r>
            <a:r>
              <a:rPr sz="2800" b="1" spc="-20" dirty="0">
                <a:solidFill>
                  <a:srgbClr val="00B050"/>
                </a:solidFill>
                <a:latin typeface="Calibri"/>
                <a:cs typeface="Calibri"/>
              </a:rPr>
              <a:t>er</a:t>
            </a:r>
            <a:r>
              <a:rPr sz="2800" b="1" spc="-55" dirty="0">
                <a:solidFill>
                  <a:srgbClr val="00B050"/>
                </a:solidFill>
                <a:latin typeface="Calibri"/>
                <a:cs typeface="Calibri"/>
              </a:rPr>
              <a:t>f</a:t>
            </a:r>
            <a:r>
              <a:rPr sz="2800" b="1" spc="-15" dirty="0">
                <a:solidFill>
                  <a:srgbClr val="00B050"/>
                </a:solidFill>
                <a:latin typeface="Calibri"/>
                <a:cs typeface="Calibri"/>
              </a:rPr>
              <a:t>ac</a:t>
            </a:r>
            <a:r>
              <a:rPr sz="2800" b="1" spc="-20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9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em</a:t>
            </a:r>
            <a:r>
              <a:rPr sz="2800" spc="-3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ting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obje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b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cla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aus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omp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tion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28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26129" y="6373545"/>
            <a:ext cx="24904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89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760" y="362610"/>
            <a:ext cx="8435365" cy="962571"/>
          </a:xfrm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</a:t>
            </a:r>
            <a:r>
              <a:rPr spc="-10" dirty="0"/>
              <a:t>9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A</a:t>
            </a:r>
            <a:r>
              <a:rPr spc="-30" dirty="0"/>
              <a:t>b</a:t>
            </a:r>
            <a:r>
              <a:rPr spc="-45" dirty="0"/>
              <a:t>s</a:t>
            </a:r>
            <a:r>
              <a:rPr dirty="0"/>
              <a:t>t</a:t>
            </a:r>
            <a:r>
              <a:rPr spc="-85" dirty="0"/>
              <a:t>r</a:t>
            </a:r>
            <a:r>
              <a:rPr dirty="0"/>
              <a:t>act </a:t>
            </a:r>
            <a:r>
              <a:rPr spc="-5" dirty="0"/>
              <a:t>Clas</a:t>
            </a:r>
            <a:r>
              <a:rPr dirty="0"/>
              <a:t>s</a:t>
            </a:r>
            <a:r>
              <a:rPr spc="10" dirty="0"/>
              <a:t> </a:t>
            </a:r>
            <a:r>
              <a:rPr spc="-80" dirty="0"/>
              <a:t>P</a:t>
            </a:r>
            <a:r>
              <a:rPr spc="-5" dirty="0"/>
              <a:t>ol</a:t>
            </a:r>
            <a:r>
              <a:rPr spc="-60" dirty="0"/>
              <a:t>y</a:t>
            </a:r>
            <a:r>
              <a:rPr spc="-25" dirty="0"/>
              <a:t>g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41020" algn="r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569" y="1729733"/>
            <a:ext cx="8651748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54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28600"/>
            <a:ext cx="8610599" cy="1231106"/>
          </a:xfrm>
        </p:spPr>
        <p:txBody>
          <a:bodyPr/>
          <a:lstStyle/>
          <a:p>
            <a:pPr algn="ctr"/>
            <a:r>
              <a:rPr lang="en-US" sz="4000" spc="-5" dirty="0"/>
              <a:t>E</a:t>
            </a:r>
            <a:r>
              <a:rPr lang="en-US" sz="4000" spc="-75" dirty="0"/>
              <a:t>x</a:t>
            </a:r>
            <a:r>
              <a:rPr lang="en-US" sz="4000" spc="-25" dirty="0"/>
              <a:t>ample</a:t>
            </a:r>
            <a:r>
              <a:rPr lang="en-US" sz="4000" dirty="0"/>
              <a:t> </a:t>
            </a:r>
            <a:r>
              <a:rPr lang="en-US" sz="4000" spc="-30" dirty="0"/>
              <a:t>9</a:t>
            </a:r>
            <a:r>
              <a:rPr lang="en-US" sz="4000" dirty="0"/>
              <a:t>-</a:t>
            </a:r>
            <a:r>
              <a:rPr lang="en-US" sz="4000" spc="-5" dirty="0"/>
              <a:t> </a:t>
            </a:r>
            <a:r>
              <a:rPr lang="en-US" sz="4000" spc="-120" dirty="0"/>
              <a:t>A</a:t>
            </a:r>
            <a:r>
              <a:rPr lang="en-US" sz="4000" spc="-75" dirty="0"/>
              <a:t>t</a:t>
            </a:r>
            <a:r>
              <a:rPr lang="en-US" sz="4000" spc="-60" dirty="0"/>
              <a:t>t</a:t>
            </a:r>
            <a:r>
              <a:rPr lang="en-US" sz="4000" spc="-30" dirty="0"/>
              <a:t>em</a:t>
            </a:r>
            <a:r>
              <a:rPr lang="en-US" sz="4000" spc="-40" dirty="0"/>
              <a:t>p</a:t>
            </a:r>
            <a:r>
              <a:rPr lang="en-US" sz="4000" spc="-20" dirty="0"/>
              <a:t>ting</a:t>
            </a:r>
            <a:r>
              <a:rPr lang="en-US" sz="4000" spc="-30" dirty="0"/>
              <a:t> </a:t>
            </a:r>
            <a:r>
              <a:rPr lang="en-US" sz="4000" spc="-50" dirty="0"/>
              <a:t>t</a:t>
            </a:r>
            <a:r>
              <a:rPr lang="en-US" sz="4000" dirty="0"/>
              <a:t>o</a:t>
            </a:r>
            <a:r>
              <a:rPr lang="en-US" sz="4000" spc="-5" dirty="0"/>
              <a:t> </a:t>
            </a:r>
            <a:r>
              <a:rPr lang="en-US" sz="4000" dirty="0"/>
              <a:t>in</a:t>
            </a:r>
            <a:r>
              <a:rPr lang="en-US" sz="4000" spc="-60" dirty="0"/>
              <a:t>st</a:t>
            </a:r>
            <a:r>
              <a:rPr lang="en-US" sz="4000" spc="-20" dirty="0"/>
              <a:t>a</a:t>
            </a:r>
            <a:r>
              <a:rPr lang="en-US" sz="4000" spc="-60" dirty="0"/>
              <a:t>n</a:t>
            </a:r>
            <a:r>
              <a:rPr lang="en-US" sz="4000" dirty="0"/>
              <a:t>ti</a:t>
            </a:r>
            <a:r>
              <a:rPr lang="en-US" sz="4000" spc="-35" dirty="0"/>
              <a:t>a</a:t>
            </a:r>
            <a:r>
              <a:rPr lang="en-US" sz="4000" spc="-60" dirty="0"/>
              <a:t>t</a:t>
            </a:r>
            <a:r>
              <a:rPr lang="en-US" sz="4000" spc="-20" dirty="0"/>
              <a:t>e an</a:t>
            </a:r>
            <a:r>
              <a:rPr lang="en-US" sz="4000" spc="-10" dirty="0"/>
              <a:t> </a:t>
            </a:r>
            <a:r>
              <a:rPr lang="en-US" sz="4000" spc="-30" dirty="0"/>
              <a:t>o</a:t>
            </a:r>
            <a:r>
              <a:rPr lang="en-US" sz="4000" spc="-20" dirty="0"/>
              <a:t>bje</a:t>
            </a:r>
            <a:r>
              <a:rPr lang="en-US" sz="4000" spc="-5" dirty="0"/>
              <a:t>c</a:t>
            </a:r>
            <a:r>
              <a:rPr lang="en-US" sz="4000" spc="-15" dirty="0"/>
              <a:t>t</a:t>
            </a:r>
            <a:r>
              <a:rPr lang="en-US" sz="4000" spc="-5" dirty="0"/>
              <a:t> </a:t>
            </a:r>
            <a:r>
              <a:rPr lang="en-US" sz="4000" spc="-30" dirty="0"/>
              <a:t>o</a:t>
            </a:r>
            <a:r>
              <a:rPr lang="en-US" sz="4000" spc="-15" dirty="0"/>
              <a:t>f</a:t>
            </a:r>
            <a:r>
              <a:rPr lang="en-US" sz="4000" spc="-5" dirty="0"/>
              <a:t> a</a:t>
            </a:r>
            <a:r>
              <a:rPr lang="en-US" sz="4000" spc="-25" dirty="0"/>
              <a:t>n</a:t>
            </a:r>
            <a:r>
              <a:rPr lang="en-US" sz="4000" spc="-5" dirty="0"/>
              <a:t> </a:t>
            </a:r>
            <a:r>
              <a:rPr lang="en-US" sz="4000" spc="-15" dirty="0"/>
              <a:t>a</a:t>
            </a:r>
            <a:r>
              <a:rPr lang="en-US" sz="4000" spc="-50" dirty="0"/>
              <a:t>b</a:t>
            </a:r>
            <a:r>
              <a:rPr lang="en-US" sz="4000" spc="-70" dirty="0"/>
              <a:t>s</a:t>
            </a:r>
            <a:r>
              <a:rPr lang="en-US" sz="4000" spc="-15" dirty="0"/>
              <a:t>t</a:t>
            </a:r>
            <a:r>
              <a:rPr lang="en-US" sz="4000" spc="-90" dirty="0"/>
              <a:t>r</a:t>
            </a:r>
            <a:r>
              <a:rPr lang="en-US" sz="4000" spc="-20" dirty="0"/>
              <a:t>a</a:t>
            </a:r>
            <a:r>
              <a:rPr lang="en-US" sz="4000" spc="-15" dirty="0"/>
              <a:t>ct</a:t>
            </a:r>
            <a:r>
              <a:rPr lang="en-US" sz="4000" spc="-5" dirty="0"/>
              <a:t> </a:t>
            </a:r>
            <a:r>
              <a:rPr lang="en-US" sz="4000" spc="-15" dirty="0"/>
              <a:t>class:</a:t>
            </a:r>
            <a:r>
              <a:rPr lang="en-US" sz="4000" spc="-5" dirty="0"/>
              <a:t> </a:t>
            </a:r>
            <a:r>
              <a:rPr lang="en-US" sz="4000" spc="-30" dirty="0"/>
              <a:t>Out</a:t>
            </a:r>
            <a:r>
              <a:rPr lang="en-US" sz="4000" spc="-20" dirty="0"/>
              <a:t>p</a:t>
            </a:r>
            <a:r>
              <a:rPr lang="en-US" sz="4000" spc="-25" dirty="0"/>
              <a:t>ut</a:t>
            </a:r>
            <a:r>
              <a:rPr lang="en-US" sz="4000" spc="-20" dirty="0"/>
              <a:t> </a:t>
            </a:r>
            <a:r>
              <a:rPr lang="en-US" sz="4000" spc="-20" dirty="0" smtClean="0"/>
              <a:t>Er</a:t>
            </a:r>
            <a:r>
              <a:rPr lang="en-US" sz="4000" spc="-75" dirty="0" smtClean="0"/>
              <a:t>r</a:t>
            </a:r>
            <a:r>
              <a:rPr lang="en-US" sz="4000" spc="-25" dirty="0" smtClean="0"/>
              <a:t>or</a:t>
            </a:r>
            <a:endParaRPr lang="en-US" sz="4000" dirty="0"/>
          </a:p>
        </p:txBody>
      </p:sp>
      <p:sp>
        <p:nvSpPr>
          <p:cNvPr id="4" name="object 3"/>
          <p:cNvSpPr/>
          <p:nvPr/>
        </p:nvSpPr>
        <p:spPr>
          <a:xfrm>
            <a:off x="393191" y="1752600"/>
            <a:ext cx="7961376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5181600" y="2286000"/>
            <a:ext cx="989965" cy="715645"/>
          </a:xfrm>
          <a:custGeom>
            <a:avLst/>
            <a:gdLst/>
            <a:ahLst/>
            <a:cxnLst/>
            <a:rect l="l" t="t" r="r" b="b"/>
            <a:pathLst>
              <a:path w="989964" h="715644">
                <a:moveTo>
                  <a:pt x="118490" y="0"/>
                </a:moveTo>
                <a:lnTo>
                  <a:pt x="0" y="200533"/>
                </a:lnTo>
                <a:lnTo>
                  <a:pt x="265810" y="357632"/>
                </a:lnTo>
                <a:lnTo>
                  <a:pt x="0" y="514731"/>
                </a:lnTo>
                <a:lnTo>
                  <a:pt x="118490" y="715264"/>
                </a:lnTo>
                <a:lnTo>
                  <a:pt x="494791" y="492887"/>
                </a:lnTo>
                <a:lnTo>
                  <a:pt x="952624" y="492887"/>
                </a:lnTo>
                <a:lnTo>
                  <a:pt x="723772" y="357632"/>
                </a:lnTo>
                <a:lnTo>
                  <a:pt x="952624" y="222377"/>
                </a:lnTo>
                <a:lnTo>
                  <a:pt x="494791" y="222377"/>
                </a:lnTo>
                <a:lnTo>
                  <a:pt x="118490" y="0"/>
                </a:lnTo>
                <a:close/>
              </a:path>
              <a:path w="989964" h="715644">
                <a:moveTo>
                  <a:pt x="952624" y="492887"/>
                </a:moveTo>
                <a:lnTo>
                  <a:pt x="494791" y="492887"/>
                </a:lnTo>
                <a:lnTo>
                  <a:pt x="871092" y="715264"/>
                </a:lnTo>
                <a:lnTo>
                  <a:pt x="989583" y="514731"/>
                </a:lnTo>
                <a:lnTo>
                  <a:pt x="952624" y="492887"/>
                </a:lnTo>
                <a:close/>
              </a:path>
              <a:path w="989964" h="715644">
                <a:moveTo>
                  <a:pt x="871092" y="0"/>
                </a:moveTo>
                <a:lnTo>
                  <a:pt x="494791" y="222377"/>
                </a:lnTo>
                <a:lnTo>
                  <a:pt x="952624" y="222377"/>
                </a:lnTo>
                <a:lnTo>
                  <a:pt x="989583" y="200533"/>
                </a:lnTo>
                <a:lnTo>
                  <a:pt x="87109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61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8587</TotalTime>
  <Words>788</Words>
  <Application>Microsoft Office PowerPoint</Application>
  <PresentationFormat>On-screen Show (4:3)</PresentationFormat>
  <Paragraphs>133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</vt:lpstr>
      <vt:lpstr>Consolas</vt:lpstr>
      <vt:lpstr>Times New Roman</vt:lpstr>
      <vt:lpstr>Office Theme</vt:lpstr>
      <vt:lpstr>PowerPoint Presentation</vt:lpstr>
      <vt:lpstr>PowerPoint Presentation</vt:lpstr>
      <vt:lpstr>Pure Virtual Function</vt:lpstr>
      <vt:lpstr>Pure Virtual Function</vt:lpstr>
      <vt:lpstr>Pure Virtual Function</vt:lpstr>
      <vt:lpstr>Example 8 – Abstract Class</vt:lpstr>
      <vt:lpstr>Abstract Class</vt:lpstr>
      <vt:lpstr>Example 9- Abstract Class Polygon</vt:lpstr>
      <vt:lpstr>Example 9- Attempting to instantiate an object of an abstract class: Output Error</vt:lpstr>
      <vt:lpstr>PowerPoint Presentation</vt:lpstr>
      <vt:lpstr>Example</vt:lpstr>
      <vt:lpstr>Abstract Class</vt:lpstr>
      <vt:lpstr>PowerPoint Presentation</vt:lpstr>
      <vt:lpstr>Example 11- Failure to override a pure virtual function in a derived class</vt:lpstr>
      <vt:lpstr>Example 11- Failure to override a pure virtual function in a derived class</vt:lpstr>
      <vt:lpstr>Example 12: Pure virtual Function Definition</vt:lpstr>
      <vt:lpstr>Example 12 Output</vt:lpstr>
      <vt:lpstr>Class Polygon Example 13</vt:lpstr>
      <vt:lpstr>Example 13 Class Polygon</vt:lpstr>
      <vt:lpstr>Example 13 Class Rectangle and Triangle</vt:lpstr>
      <vt:lpstr>Example 13 Using Arrays</vt:lpstr>
      <vt:lpstr>Example 14 Class Polygon 1 virtual Function</vt:lpstr>
      <vt:lpstr>Example 14 Class Rectangle and Triangle</vt:lpstr>
      <vt:lpstr>Example 14 Using Arrays</vt:lpstr>
      <vt:lpstr>Example 15</vt:lpstr>
      <vt:lpstr>Example 15</vt:lpstr>
      <vt:lpstr>PowerPoint Presentation</vt:lpstr>
      <vt:lpstr>Class Polygon Example 16</vt:lpstr>
      <vt:lpstr>Class Polygon Example 16</vt:lpstr>
      <vt:lpstr>PowerPoint Presentation</vt:lpstr>
      <vt:lpstr>PowerPoint Presentation</vt:lpstr>
      <vt:lpstr>Example 15- Using Arrays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CS212 – Object Oriented Programming</dc:title>
  <dc:creator>Tariq</dc:creator>
  <cp:lastModifiedBy>KKK</cp:lastModifiedBy>
  <cp:revision>30</cp:revision>
  <dcterms:created xsi:type="dcterms:W3CDTF">2020-04-15T11:20:48Z</dcterms:created>
  <dcterms:modified xsi:type="dcterms:W3CDTF">2021-11-25T05:32:24Z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2019-04-22T00:00:00Z</vt:filetime>
  </property>
  <property fmtid="{D5CDD505-2E9C-101B-9397-08002B2CF9AE}" pid="3" name="LastSaved">
    <vt:filetime>2020-04-15T00:00:00Z</vt:filetime>
  </property>
</Properties>
</file>