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77" r:id="rId4"/>
    <p:sldId id="259" r:id="rId5"/>
    <p:sldId id="262" r:id="rId6"/>
    <p:sldId id="265" r:id="rId7"/>
    <p:sldId id="266" r:id="rId8"/>
    <p:sldId id="263" r:id="rId9"/>
    <p:sldId id="278" r:id="rId10"/>
    <p:sldId id="279" r:id="rId11"/>
    <p:sldId id="268" r:id="rId12"/>
    <p:sldId id="281" r:id="rId13"/>
    <p:sldId id="280" r:id="rId14"/>
    <p:sldId id="267" r:id="rId15"/>
    <p:sldId id="269" r:id="rId16"/>
    <p:sldId id="270" r:id="rId17"/>
    <p:sldId id="271" r:id="rId18"/>
    <p:sldId id="282" r:id="rId19"/>
    <p:sldId id="283" r:id="rId20"/>
    <p:sldId id="284" r:id="rId21"/>
    <p:sldId id="285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44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96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7540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 //for I/P and O/P on console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fstream</a:t>
            </a:r>
            <a:r>
              <a:rPr lang="en-US" dirty="0" smtClean="0"/>
              <a:t>&gt;  //for read and write</a:t>
            </a:r>
          </a:p>
          <a:p>
            <a:r>
              <a:rPr lang="en-US" dirty="0" smtClean="0"/>
              <a:t>#include &lt;string&gt;   //for </a:t>
            </a:r>
            <a:r>
              <a:rPr lang="en-US" dirty="0" err="1" smtClean="0"/>
              <a:t>getline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fstream</a:t>
            </a:r>
            <a:r>
              <a:rPr lang="en-US" dirty="0" smtClean="0"/>
              <a:t> </a:t>
            </a:r>
            <a:r>
              <a:rPr lang="en-US" dirty="0" err="1" smtClean="0"/>
              <a:t>myFile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myFile.open</a:t>
            </a:r>
            <a:r>
              <a:rPr lang="en-US" dirty="0" smtClean="0"/>
              <a:t>("test.txt", </a:t>
            </a:r>
            <a:r>
              <a:rPr lang="en-US" dirty="0" err="1" smtClean="0"/>
              <a:t>ios</a:t>
            </a:r>
            <a:r>
              <a:rPr lang="en-US" dirty="0" smtClean="0"/>
              <a:t>::in); //read mode</a:t>
            </a:r>
          </a:p>
          <a:p>
            <a:r>
              <a:rPr lang="en-US" dirty="0" smtClean="0"/>
              <a:t>    //input from test.txt to this program</a:t>
            </a:r>
          </a:p>
          <a:p>
            <a:r>
              <a:rPr lang="en-US" dirty="0" smtClean="0"/>
              <a:t>    if(</a:t>
            </a:r>
            <a:r>
              <a:rPr lang="en-US" dirty="0" err="1" smtClean="0"/>
              <a:t>myFile.is_open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string line;</a:t>
            </a:r>
          </a:p>
          <a:p>
            <a:r>
              <a:rPr lang="en-US" dirty="0" smtClean="0"/>
              <a:t>    while (</a:t>
            </a:r>
            <a:r>
              <a:rPr lang="en-US" dirty="0" err="1" smtClean="0"/>
              <a:t>getline</a:t>
            </a:r>
            <a:r>
              <a:rPr lang="en-US" dirty="0" smtClean="0"/>
              <a:t>(</a:t>
            </a:r>
            <a:r>
              <a:rPr lang="en-US" dirty="0" err="1" smtClean="0"/>
              <a:t>myFile,line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// read and write out the text line by line</a:t>
            </a:r>
          </a:p>
          <a:p>
            <a:r>
              <a:rPr lang="en-US" dirty="0" smtClean="0"/>
              <a:t>    //by storing text in string line</a:t>
            </a:r>
          </a:p>
          <a:p>
            <a:r>
              <a:rPr lang="en-US" dirty="0" smtClean="0"/>
              <a:t>    {        </a:t>
            </a:r>
            <a:r>
              <a:rPr lang="en-US" dirty="0" err="1" smtClean="0"/>
              <a:t>cout</a:t>
            </a:r>
            <a:r>
              <a:rPr lang="en-US" dirty="0" smtClean="0"/>
              <a:t>&lt;&lt; line &lt;&lt;</a:t>
            </a:r>
            <a:r>
              <a:rPr lang="en-US" dirty="0" err="1" smtClean="0"/>
              <a:t>endl</a:t>
            </a:r>
            <a:r>
              <a:rPr lang="en-US" dirty="0" smtClean="0"/>
              <a:t>;    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myFile.close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system("pause&gt;0");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1252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 //for input and output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fstream</a:t>
            </a:r>
            <a:r>
              <a:rPr lang="en-US" dirty="0" smtClean="0"/>
              <a:t>&gt;  //for read and write</a:t>
            </a:r>
          </a:p>
          <a:p>
            <a:endParaRPr lang="en-US" dirty="0" smtClean="0"/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fstream</a:t>
            </a:r>
            <a:r>
              <a:rPr lang="en-US" dirty="0" smtClean="0"/>
              <a:t> </a:t>
            </a:r>
            <a:r>
              <a:rPr lang="en-US" dirty="0" err="1" smtClean="0"/>
              <a:t>myFile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myFile.open</a:t>
            </a:r>
            <a:r>
              <a:rPr lang="en-US" dirty="0" smtClean="0"/>
              <a:t>("test.txt", </a:t>
            </a:r>
            <a:r>
              <a:rPr lang="en-US" dirty="0" err="1" smtClean="0"/>
              <a:t>ios</a:t>
            </a:r>
            <a:r>
              <a:rPr lang="en-US" dirty="0" smtClean="0"/>
              <a:t>::out); //write mode</a:t>
            </a:r>
          </a:p>
          <a:p>
            <a:r>
              <a:rPr lang="en-US" dirty="0" smtClean="0"/>
              <a:t>    if(</a:t>
            </a:r>
            <a:r>
              <a:rPr lang="en-US" dirty="0" err="1" smtClean="0"/>
              <a:t>myFile.is_open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//</a:t>
            </a:r>
            <a:r>
              <a:rPr lang="en-US" dirty="0" err="1" smtClean="0"/>
              <a:t>cout</a:t>
            </a:r>
            <a:r>
              <a:rPr lang="en-US" dirty="0" smtClean="0"/>
              <a:t>&lt;&lt;"Example Text\n";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myFile</a:t>
            </a:r>
            <a:r>
              <a:rPr lang="en-US" dirty="0" smtClean="0"/>
              <a:t> &lt;&lt;"Example Text\n";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myFile</a:t>
            </a:r>
            <a:r>
              <a:rPr lang="en-US" dirty="0" smtClean="0"/>
              <a:t> &lt;&lt;"Some more example Text\n";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myFile.close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system("pause&gt;0");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 //for input and output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fstream</a:t>
            </a:r>
            <a:r>
              <a:rPr lang="en-US" dirty="0" smtClean="0"/>
              <a:t>&gt;  //for read and write</a:t>
            </a:r>
          </a:p>
          <a:p>
            <a:endParaRPr lang="en-US" dirty="0" smtClean="0"/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fstream</a:t>
            </a:r>
            <a:r>
              <a:rPr lang="en-US" dirty="0" smtClean="0"/>
              <a:t> </a:t>
            </a:r>
            <a:r>
              <a:rPr lang="en-US" dirty="0" err="1" smtClean="0"/>
              <a:t>myFile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myFile.open</a:t>
            </a:r>
            <a:r>
              <a:rPr lang="en-US" dirty="0" smtClean="0"/>
              <a:t>("test.txt", </a:t>
            </a:r>
            <a:r>
              <a:rPr lang="en-US" dirty="0" err="1" smtClean="0"/>
              <a:t>ios</a:t>
            </a:r>
            <a:r>
              <a:rPr lang="en-US" dirty="0" smtClean="0"/>
              <a:t>::out); //write mode</a:t>
            </a:r>
          </a:p>
          <a:p>
            <a:r>
              <a:rPr lang="en-US" dirty="0" smtClean="0"/>
              <a:t>    if(</a:t>
            </a:r>
            <a:r>
              <a:rPr lang="en-US" dirty="0" err="1" smtClean="0"/>
              <a:t>myFile.is_open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//</a:t>
            </a:r>
            <a:r>
              <a:rPr lang="en-US" dirty="0" err="1" smtClean="0"/>
              <a:t>cout</a:t>
            </a:r>
            <a:r>
              <a:rPr lang="en-US" dirty="0" smtClean="0"/>
              <a:t>&lt;&lt;"Example Text\n";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myFile</a:t>
            </a:r>
            <a:r>
              <a:rPr lang="en-US" dirty="0" smtClean="0"/>
              <a:t> &lt;&lt;"Example Text\n";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myFile</a:t>
            </a:r>
            <a:r>
              <a:rPr lang="en-US" dirty="0" smtClean="0"/>
              <a:t> &lt;&lt;"Some more example Text\n";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myFile.close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system("pause&gt;0");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6431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 //for input and output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fstream</a:t>
            </a:r>
            <a:r>
              <a:rPr lang="en-US" dirty="0" smtClean="0"/>
              <a:t>&gt;  //for read and write</a:t>
            </a:r>
          </a:p>
          <a:p>
            <a:endParaRPr lang="en-US" dirty="0" smtClean="0"/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fstream</a:t>
            </a:r>
            <a:r>
              <a:rPr lang="en-US" dirty="0" smtClean="0"/>
              <a:t> </a:t>
            </a:r>
            <a:r>
              <a:rPr lang="en-US" dirty="0" err="1" smtClean="0"/>
              <a:t>myFile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myFile.open</a:t>
            </a:r>
            <a:r>
              <a:rPr lang="en-US" dirty="0" smtClean="0"/>
              <a:t>("test.txt", </a:t>
            </a:r>
            <a:r>
              <a:rPr lang="en-US" dirty="0" err="1" smtClean="0"/>
              <a:t>ios</a:t>
            </a:r>
            <a:r>
              <a:rPr lang="en-US" dirty="0" smtClean="0"/>
              <a:t>::out); //write mode</a:t>
            </a:r>
          </a:p>
          <a:p>
            <a:r>
              <a:rPr lang="en-US" dirty="0" smtClean="0"/>
              <a:t>    if(</a:t>
            </a:r>
            <a:r>
              <a:rPr lang="en-US" dirty="0" err="1" smtClean="0"/>
              <a:t>myFile.is_open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//</a:t>
            </a:r>
            <a:r>
              <a:rPr lang="en-US" dirty="0" err="1" smtClean="0"/>
              <a:t>cout</a:t>
            </a:r>
            <a:r>
              <a:rPr lang="en-US" dirty="0" smtClean="0"/>
              <a:t>&lt;&lt;"Example Text\n";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myFile</a:t>
            </a:r>
            <a:r>
              <a:rPr lang="en-US" dirty="0" smtClean="0"/>
              <a:t> &lt;&lt;"Example Text\n";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myFile</a:t>
            </a:r>
            <a:r>
              <a:rPr lang="en-US" dirty="0" smtClean="0"/>
              <a:t> &lt;&lt;"Some more example Text\n";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myFile.close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system("pause&gt;0");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455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5" dirty="0"/>
              <a:t>S</a:t>
            </a:r>
            <a:r>
              <a:rPr dirty="0"/>
              <a:t>212 </a:t>
            </a:r>
            <a:r>
              <a:rPr spc="-30" dirty="0"/>
              <a:t> </a:t>
            </a:r>
            <a:r>
              <a:rPr spc="-5" dirty="0"/>
              <a:t>Ob</a:t>
            </a:r>
            <a:r>
              <a:rPr spc="5" dirty="0"/>
              <a:t>j</a:t>
            </a:r>
            <a:r>
              <a:rPr dirty="0"/>
              <a:t>ect</a:t>
            </a:r>
            <a:r>
              <a:rPr spc="-35" dirty="0"/>
              <a:t> </a:t>
            </a:r>
            <a:r>
              <a:rPr spc="-5" dirty="0"/>
              <a:t>O</a:t>
            </a:r>
            <a:r>
              <a:rPr spc="-10" dirty="0"/>
              <a:t>r</a:t>
            </a:r>
            <a:r>
              <a:rPr dirty="0"/>
              <a:t>iented</a:t>
            </a:r>
            <a:r>
              <a:rPr spc="-15" dirty="0"/>
              <a:t> </a:t>
            </a:r>
            <a:r>
              <a:rPr dirty="0"/>
              <a:t>P</a:t>
            </a:r>
            <a:r>
              <a:rPr spc="-40" dirty="0"/>
              <a:t>r</a:t>
            </a:r>
            <a:r>
              <a:rPr dirty="0"/>
              <a:t>ogra</a:t>
            </a:r>
            <a:r>
              <a:rPr spc="-10" dirty="0"/>
              <a:t>m</a:t>
            </a:r>
            <a:r>
              <a:rPr dirty="0"/>
              <a:t>mi</a:t>
            </a:r>
            <a:r>
              <a:rPr spc="5" dirty="0"/>
              <a:t>n</a:t>
            </a:r>
            <a:r>
              <a:rPr dirty="0"/>
              <a:t>g</a:t>
            </a:r>
            <a:r>
              <a:rPr spc="-3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C++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64652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5" dirty="0"/>
              <a:t>S</a:t>
            </a:r>
            <a:r>
              <a:rPr dirty="0"/>
              <a:t>212 </a:t>
            </a:r>
            <a:r>
              <a:rPr spc="-30" dirty="0"/>
              <a:t> </a:t>
            </a:r>
            <a:r>
              <a:rPr spc="-5" dirty="0"/>
              <a:t>Ob</a:t>
            </a:r>
            <a:r>
              <a:rPr spc="5" dirty="0"/>
              <a:t>j</a:t>
            </a:r>
            <a:r>
              <a:rPr dirty="0"/>
              <a:t>ect</a:t>
            </a:r>
            <a:r>
              <a:rPr spc="-35" dirty="0"/>
              <a:t> </a:t>
            </a:r>
            <a:r>
              <a:rPr spc="-5" dirty="0"/>
              <a:t>O</a:t>
            </a:r>
            <a:r>
              <a:rPr spc="-10" dirty="0"/>
              <a:t>r</a:t>
            </a:r>
            <a:r>
              <a:rPr dirty="0"/>
              <a:t>iented</a:t>
            </a:r>
            <a:r>
              <a:rPr spc="-15" dirty="0"/>
              <a:t> </a:t>
            </a:r>
            <a:r>
              <a:rPr dirty="0"/>
              <a:t>P</a:t>
            </a:r>
            <a:r>
              <a:rPr spc="-40" dirty="0"/>
              <a:t>r</a:t>
            </a:r>
            <a:r>
              <a:rPr dirty="0"/>
              <a:t>ogra</a:t>
            </a:r>
            <a:r>
              <a:rPr spc="-10" dirty="0"/>
              <a:t>m</a:t>
            </a:r>
            <a:r>
              <a:rPr dirty="0"/>
              <a:t>mi</a:t>
            </a:r>
            <a:r>
              <a:rPr spc="5" dirty="0"/>
              <a:t>n</a:t>
            </a:r>
            <a:r>
              <a:rPr dirty="0"/>
              <a:t>g</a:t>
            </a:r>
            <a:r>
              <a:rPr spc="-3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C++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64652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5" dirty="0"/>
              <a:t>S</a:t>
            </a:r>
            <a:r>
              <a:rPr dirty="0"/>
              <a:t>212 </a:t>
            </a:r>
            <a:r>
              <a:rPr spc="-30" dirty="0"/>
              <a:t> </a:t>
            </a:r>
            <a:r>
              <a:rPr spc="-5" dirty="0"/>
              <a:t>Ob</a:t>
            </a:r>
            <a:r>
              <a:rPr spc="5" dirty="0"/>
              <a:t>j</a:t>
            </a:r>
            <a:r>
              <a:rPr dirty="0"/>
              <a:t>ect</a:t>
            </a:r>
            <a:r>
              <a:rPr spc="-35" dirty="0"/>
              <a:t> </a:t>
            </a:r>
            <a:r>
              <a:rPr spc="-5" dirty="0"/>
              <a:t>O</a:t>
            </a:r>
            <a:r>
              <a:rPr spc="-10" dirty="0"/>
              <a:t>r</a:t>
            </a:r>
            <a:r>
              <a:rPr dirty="0"/>
              <a:t>iented</a:t>
            </a:r>
            <a:r>
              <a:rPr spc="-15" dirty="0"/>
              <a:t> </a:t>
            </a:r>
            <a:r>
              <a:rPr dirty="0"/>
              <a:t>P</a:t>
            </a:r>
            <a:r>
              <a:rPr spc="-40" dirty="0"/>
              <a:t>r</a:t>
            </a:r>
            <a:r>
              <a:rPr dirty="0"/>
              <a:t>ogra</a:t>
            </a:r>
            <a:r>
              <a:rPr spc="-10" dirty="0"/>
              <a:t>m</a:t>
            </a:r>
            <a:r>
              <a:rPr dirty="0"/>
              <a:t>mi</a:t>
            </a:r>
            <a:r>
              <a:rPr spc="5" dirty="0"/>
              <a:t>n</a:t>
            </a:r>
            <a:r>
              <a:rPr dirty="0"/>
              <a:t>g</a:t>
            </a:r>
            <a:r>
              <a:rPr spc="-3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C++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64652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5" dirty="0"/>
              <a:t>S</a:t>
            </a:r>
            <a:r>
              <a:rPr dirty="0"/>
              <a:t>212 </a:t>
            </a:r>
            <a:r>
              <a:rPr spc="-30" dirty="0"/>
              <a:t> </a:t>
            </a:r>
            <a:r>
              <a:rPr spc="-5" dirty="0"/>
              <a:t>Ob</a:t>
            </a:r>
            <a:r>
              <a:rPr spc="5" dirty="0"/>
              <a:t>j</a:t>
            </a:r>
            <a:r>
              <a:rPr dirty="0"/>
              <a:t>ect</a:t>
            </a:r>
            <a:r>
              <a:rPr spc="-35" dirty="0"/>
              <a:t> </a:t>
            </a:r>
            <a:r>
              <a:rPr spc="-5" dirty="0"/>
              <a:t>O</a:t>
            </a:r>
            <a:r>
              <a:rPr spc="-10" dirty="0"/>
              <a:t>r</a:t>
            </a:r>
            <a:r>
              <a:rPr dirty="0"/>
              <a:t>iented</a:t>
            </a:r>
            <a:r>
              <a:rPr spc="-15" dirty="0"/>
              <a:t> </a:t>
            </a:r>
            <a:r>
              <a:rPr dirty="0"/>
              <a:t>P</a:t>
            </a:r>
            <a:r>
              <a:rPr spc="-40" dirty="0"/>
              <a:t>r</a:t>
            </a:r>
            <a:r>
              <a:rPr dirty="0"/>
              <a:t>ogra</a:t>
            </a:r>
            <a:r>
              <a:rPr spc="-10" dirty="0"/>
              <a:t>m</a:t>
            </a:r>
            <a:r>
              <a:rPr dirty="0"/>
              <a:t>mi</a:t>
            </a:r>
            <a:r>
              <a:rPr spc="5" dirty="0"/>
              <a:t>n</a:t>
            </a:r>
            <a:r>
              <a:rPr dirty="0"/>
              <a:t>g</a:t>
            </a:r>
            <a:r>
              <a:rPr spc="-3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C++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05255" y="3648455"/>
            <a:ext cx="7315200" cy="1280160"/>
          </a:xfrm>
          <a:custGeom>
            <a:avLst/>
            <a:gdLst/>
            <a:ahLst/>
            <a:cxnLst/>
            <a:rect l="l" t="t" r="r" b="b"/>
            <a:pathLst>
              <a:path w="7315200" h="1280160">
                <a:moveTo>
                  <a:pt x="0" y="1280159"/>
                </a:moveTo>
                <a:lnTo>
                  <a:pt x="7315200" y="1280159"/>
                </a:lnTo>
                <a:lnTo>
                  <a:pt x="7315200" y="0"/>
                </a:lnTo>
                <a:lnTo>
                  <a:pt x="0" y="0"/>
                </a:lnTo>
                <a:lnTo>
                  <a:pt x="0" y="1280159"/>
                </a:lnTo>
                <a:close/>
              </a:path>
            </a:pathLst>
          </a:custGeom>
          <a:ln w="6096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4400" y="5049011"/>
            <a:ext cx="7315200" cy="685800"/>
          </a:xfrm>
          <a:custGeom>
            <a:avLst/>
            <a:gdLst/>
            <a:ahLst/>
            <a:cxnLst/>
            <a:rect l="l" t="t" r="r" b="b"/>
            <a:pathLst>
              <a:path w="7315200" h="685800">
                <a:moveTo>
                  <a:pt x="0" y="685800"/>
                </a:moveTo>
                <a:lnTo>
                  <a:pt x="7315200" y="685800"/>
                </a:lnTo>
                <a:lnTo>
                  <a:pt x="7315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6096">
            <a:solidFill>
              <a:srgbClr val="9FB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648455"/>
            <a:ext cx="228600" cy="1280160"/>
          </a:xfrm>
          <a:custGeom>
            <a:avLst/>
            <a:gdLst/>
            <a:ahLst/>
            <a:cxnLst/>
            <a:rect l="l" t="t" r="r" b="b"/>
            <a:pathLst>
              <a:path w="228600" h="1280160">
                <a:moveTo>
                  <a:pt x="0" y="1280159"/>
                </a:moveTo>
                <a:lnTo>
                  <a:pt x="228600" y="1280159"/>
                </a:lnTo>
                <a:lnTo>
                  <a:pt x="228600" y="0"/>
                </a:lnTo>
                <a:lnTo>
                  <a:pt x="0" y="0"/>
                </a:lnTo>
                <a:lnTo>
                  <a:pt x="0" y="1280159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4400" y="5049011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0" y="685800"/>
                </a:moveTo>
                <a:lnTo>
                  <a:pt x="228600" y="685800"/>
                </a:lnTo>
                <a:lnTo>
                  <a:pt x="228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5" dirty="0"/>
              <a:t>S</a:t>
            </a:r>
            <a:r>
              <a:rPr dirty="0"/>
              <a:t>212 </a:t>
            </a:r>
            <a:r>
              <a:rPr spc="-30" dirty="0"/>
              <a:t> </a:t>
            </a:r>
            <a:r>
              <a:rPr spc="-5" dirty="0"/>
              <a:t>Ob</a:t>
            </a:r>
            <a:r>
              <a:rPr spc="5" dirty="0"/>
              <a:t>j</a:t>
            </a:r>
            <a:r>
              <a:rPr dirty="0"/>
              <a:t>ect</a:t>
            </a:r>
            <a:r>
              <a:rPr spc="-35" dirty="0"/>
              <a:t> </a:t>
            </a:r>
            <a:r>
              <a:rPr spc="-5" dirty="0"/>
              <a:t>O</a:t>
            </a:r>
            <a:r>
              <a:rPr spc="-10" dirty="0"/>
              <a:t>r</a:t>
            </a:r>
            <a:r>
              <a:rPr dirty="0"/>
              <a:t>iented</a:t>
            </a:r>
            <a:r>
              <a:rPr spc="-15" dirty="0"/>
              <a:t> </a:t>
            </a:r>
            <a:r>
              <a:rPr dirty="0"/>
              <a:t>P</a:t>
            </a:r>
            <a:r>
              <a:rPr spc="-40" dirty="0"/>
              <a:t>r</a:t>
            </a:r>
            <a:r>
              <a:rPr dirty="0"/>
              <a:t>ogra</a:t>
            </a:r>
            <a:r>
              <a:rPr spc="-10" dirty="0"/>
              <a:t>m</a:t>
            </a:r>
            <a:r>
              <a:rPr dirty="0"/>
              <a:t>mi</a:t>
            </a:r>
            <a:r>
              <a:rPr spc="5" dirty="0"/>
              <a:t>n</a:t>
            </a:r>
            <a:r>
              <a:rPr dirty="0"/>
              <a:t>g</a:t>
            </a:r>
            <a:r>
              <a:rPr spc="-3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C++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196" y="657741"/>
            <a:ext cx="8077606" cy="432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64652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189838"/>
            <a:ext cx="8072119" cy="415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48736" y="6418964"/>
            <a:ext cx="337121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5" dirty="0"/>
              <a:t>S</a:t>
            </a:r>
            <a:r>
              <a:rPr dirty="0"/>
              <a:t>212 </a:t>
            </a:r>
            <a:r>
              <a:rPr spc="-30" dirty="0"/>
              <a:t> </a:t>
            </a:r>
            <a:r>
              <a:rPr spc="-5" dirty="0"/>
              <a:t>Ob</a:t>
            </a:r>
            <a:r>
              <a:rPr spc="5" dirty="0"/>
              <a:t>j</a:t>
            </a:r>
            <a:r>
              <a:rPr dirty="0"/>
              <a:t>ect</a:t>
            </a:r>
            <a:r>
              <a:rPr spc="-35" dirty="0"/>
              <a:t> </a:t>
            </a:r>
            <a:r>
              <a:rPr spc="-5" dirty="0"/>
              <a:t>O</a:t>
            </a:r>
            <a:r>
              <a:rPr spc="-10" dirty="0"/>
              <a:t>r</a:t>
            </a:r>
            <a:r>
              <a:rPr dirty="0"/>
              <a:t>iented</a:t>
            </a:r>
            <a:r>
              <a:rPr spc="-15" dirty="0"/>
              <a:t> </a:t>
            </a:r>
            <a:r>
              <a:rPr dirty="0"/>
              <a:t>P</a:t>
            </a:r>
            <a:r>
              <a:rPr spc="-40" dirty="0"/>
              <a:t>r</a:t>
            </a:r>
            <a:r>
              <a:rPr dirty="0"/>
              <a:t>ogra</a:t>
            </a:r>
            <a:r>
              <a:rPr spc="-10" dirty="0"/>
              <a:t>m</a:t>
            </a:r>
            <a:r>
              <a:rPr dirty="0"/>
              <a:t>mi</a:t>
            </a:r>
            <a:r>
              <a:rPr spc="5" dirty="0"/>
              <a:t>n</a:t>
            </a:r>
            <a:r>
              <a:rPr dirty="0"/>
              <a:t>g</a:t>
            </a:r>
            <a:r>
              <a:rPr spc="-3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C++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78687" y="6418964"/>
            <a:ext cx="23114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520" y="3852824"/>
            <a:ext cx="5605780" cy="91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spc="-5" dirty="0">
                <a:latin typeface="Calibri"/>
                <a:cs typeface="Calibri"/>
              </a:rPr>
              <a:t>Ob</a:t>
            </a:r>
            <a:r>
              <a:rPr sz="3600" spc="5" dirty="0">
                <a:latin typeface="Calibri"/>
                <a:cs typeface="Calibri"/>
              </a:rPr>
              <a:t>j</a:t>
            </a:r>
            <a:r>
              <a:rPr sz="3600" dirty="0">
                <a:latin typeface="Calibri"/>
                <a:cs typeface="Calibri"/>
              </a:rPr>
              <a:t>ect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Orie</a:t>
            </a:r>
            <a:r>
              <a:rPr sz="3600" spc="-40" dirty="0">
                <a:latin typeface="Calibri"/>
                <a:cs typeface="Calibri"/>
              </a:rPr>
              <a:t>n</a:t>
            </a:r>
            <a:r>
              <a:rPr sz="3600" spc="-45" dirty="0">
                <a:latin typeface="Calibri"/>
                <a:cs typeface="Calibri"/>
              </a:rPr>
              <a:t>t</a:t>
            </a:r>
            <a:r>
              <a:rPr sz="3600" dirty="0">
                <a:latin typeface="Calibri"/>
                <a:cs typeface="Calibri"/>
              </a:rPr>
              <a:t>ed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P</a:t>
            </a:r>
            <a:r>
              <a:rPr sz="3600" spc="-75" dirty="0">
                <a:latin typeface="Calibri"/>
                <a:cs typeface="Calibri"/>
              </a:rPr>
              <a:t>r</a:t>
            </a:r>
            <a:r>
              <a:rPr sz="3600" spc="-5" dirty="0">
                <a:latin typeface="Calibri"/>
                <a:cs typeface="Calibri"/>
              </a:rPr>
              <a:t>og</a:t>
            </a:r>
            <a:r>
              <a:rPr sz="3600" spc="-75" dirty="0">
                <a:latin typeface="Calibri"/>
                <a:cs typeface="Calibri"/>
              </a:rPr>
              <a:t>r</a:t>
            </a:r>
            <a:r>
              <a:rPr sz="3600" dirty="0">
                <a:latin typeface="Calibri"/>
                <a:cs typeface="Calibri"/>
              </a:rPr>
              <a:t>amming</a:t>
            </a:r>
            <a:endParaRPr sz="36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  <a:spcBef>
                <a:spcPts val="45"/>
              </a:spcBef>
            </a:pPr>
            <a:r>
              <a:rPr sz="2800" spc="-20" dirty="0">
                <a:latin typeface="Calibri"/>
                <a:cs typeface="Calibri"/>
              </a:rPr>
              <a:t>CS212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5224779"/>
            <a:ext cx="71628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464652"/>
                </a:solidFill>
                <a:latin typeface="Calibri"/>
                <a:cs typeface="Calibri"/>
              </a:rPr>
              <a:t>File</a:t>
            </a:r>
            <a:r>
              <a:rPr sz="2800" b="1" spc="15" dirty="0">
                <a:solidFill>
                  <a:srgbClr val="464652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464652"/>
                </a:solidFill>
                <a:latin typeface="Calibri"/>
                <a:cs typeface="Calibri"/>
              </a:rPr>
              <a:t>P</a:t>
            </a:r>
            <a:r>
              <a:rPr sz="2800" b="1" spc="-45" dirty="0">
                <a:solidFill>
                  <a:srgbClr val="464652"/>
                </a:solidFill>
                <a:latin typeface="Calibri"/>
                <a:cs typeface="Calibri"/>
              </a:rPr>
              <a:t>r</a:t>
            </a:r>
            <a:r>
              <a:rPr sz="2800" b="1" spc="-15" dirty="0">
                <a:solidFill>
                  <a:srgbClr val="464652"/>
                </a:solidFill>
                <a:latin typeface="Calibri"/>
                <a:cs typeface="Calibri"/>
              </a:rPr>
              <a:t>ocessing</a:t>
            </a:r>
            <a:r>
              <a:rPr sz="2800" b="1" spc="-5" dirty="0">
                <a:solidFill>
                  <a:srgbClr val="464652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464652"/>
                </a:solidFill>
                <a:latin typeface="Calibri"/>
                <a:cs typeface="Calibri"/>
              </a:rPr>
              <a:t>in</a:t>
            </a:r>
            <a:r>
              <a:rPr sz="2800" b="1" spc="-5" dirty="0">
                <a:solidFill>
                  <a:srgbClr val="464652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464652"/>
                </a:solidFill>
                <a:latin typeface="Calibri"/>
                <a:cs typeface="Calibri"/>
              </a:rPr>
              <a:t>C</a:t>
            </a:r>
            <a:r>
              <a:rPr sz="2800" b="1" spc="10" dirty="0" smtClean="0">
                <a:solidFill>
                  <a:srgbClr val="464652"/>
                </a:solidFill>
                <a:latin typeface="Calibri"/>
                <a:cs typeface="Calibri"/>
              </a:rPr>
              <a:t>+</a:t>
            </a:r>
            <a:r>
              <a:rPr sz="2800" b="1" spc="-15" dirty="0" smtClean="0">
                <a:solidFill>
                  <a:srgbClr val="464652"/>
                </a:solidFill>
                <a:latin typeface="Calibri"/>
                <a:cs typeface="Calibri"/>
              </a:rPr>
              <a:t>+</a:t>
            </a:r>
            <a:r>
              <a:rPr lang="en-US" sz="2800" b="1" spc="-15" dirty="0" smtClean="0">
                <a:solidFill>
                  <a:srgbClr val="464652"/>
                </a:solidFill>
                <a:latin typeface="Calibri"/>
                <a:cs typeface="Calibri"/>
              </a:rPr>
              <a:t> by </a:t>
            </a:r>
            <a:r>
              <a:rPr lang="en-US" sz="2800" b="1" spc="-15" dirty="0" smtClean="0">
                <a:solidFill>
                  <a:srgbClr val="464652"/>
                </a:solidFill>
                <a:latin typeface="Calibri"/>
                <a:cs typeface="Calibri"/>
              </a:rPr>
              <a:t>Dr. Khuram Shazhad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24200" y="609600"/>
            <a:ext cx="2825496" cy="2820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196" y="657741"/>
            <a:ext cx="8077606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Exam</a:t>
            </a:r>
            <a:r>
              <a:rPr spc="5" dirty="0"/>
              <a:t>p</a:t>
            </a:r>
            <a:r>
              <a:rPr dirty="0"/>
              <a:t>le</a:t>
            </a:r>
            <a:r>
              <a:rPr spc="-20" dirty="0"/>
              <a:t> </a:t>
            </a:r>
            <a:r>
              <a:rPr lang="en-US" dirty="0" smtClean="0"/>
              <a:t>3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400" i="1" dirty="0" smtClean="0">
                <a:solidFill>
                  <a:srgbClr val="7030A0"/>
                </a:solidFill>
              </a:rPr>
              <a:t>Append?</a:t>
            </a:r>
            <a:endParaRPr sz="4400" i="1" dirty="0">
              <a:solidFill>
                <a:srgbClr val="7030A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5" dirty="0"/>
              <a:t>S</a:t>
            </a:r>
            <a:r>
              <a:rPr dirty="0"/>
              <a:t>212 </a:t>
            </a:r>
            <a:r>
              <a:rPr spc="-30" dirty="0"/>
              <a:t> </a:t>
            </a:r>
            <a:r>
              <a:rPr spc="-5" dirty="0"/>
              <a:t>Ob</a:t>
            </a:r>
            <a:r>
              <a:rPr spc="5" dirty="0"/>
              <a:t>j</a:t>
            </a:r>
            <a:r>
              <a:rPr dirty="0"/>
              <a:t>ect</a:t>
            </a:r>
            <a:r>
              <a:rPr spc="-35" dirty="0"/>
              <a:t> </a:t>
            </a:r>
            <a:r>
              <a:rPr spc="-5" dirty="0"/>
              <a:t>O</a:t>
            </a:r>
            <a:r>
              <a:rPr spc="-10" dirty="0"/>
              <a:t>r</a:t>
            </a:r>
            <a:r>
              <a:rPr dirty="0"/>
              <a:t>iented</a:t>
            </a:r>
            <a:r>
              <a:rPr spc="-15" dirty="0"/>
              <a:t> </a:t>
            </a:r>
            <a:r>
              <a:rPr dirty="0"/>
              <a:t>P</a:t>
            </a:r>
            <a:r>
              <a:rPr spc="-40" dirty="0"/>
              <a:t>r</a:t>
            </a:r>
            <a:r>
              <a:rPr dirty="0"/>
              <a:t>ogra</a:t>
            </a:r>
            <a:r>
              <a:rPr spc="-10" dirty="0"/>
              <a:t>m</a:t>
            </a:r>
            <a:r>
              <a:rPr dirty="0"/>
              <a:t>mi</a:t>
            </a:r>
            <a:r>
              <a:rPr spc="5" dirty="0"/>
              <a:t>n</a:t>
            </a:r>
            <a:r>
              <a:rPr dirty="0"/>
              <a:t>g</a:t>
            </a:r>
            <a:r>
              <a:rPr spc="-3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C++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2400" y="0"/>
            <a:ext cx="533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 //for </a:t>
            </a:r>
            <a:r>
              <a:rPr lang="en-US" dirty="0" smtClean="0"/>
              <a:t>I/P </a:t>
            </a:r>
            <a:r>
              <a:rPr lang="en-US" dirty="0"/>
              <a:t>and </a:t>
            </a:r>
            <a:r>
              <a:rPr lang="en-US" dirty="0" smtClean="0"/>
              <a:t>O/P on console</a:t>
            </a:r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/>
              <a:t>&gt;  //for read and write</a:t>
            </a:r>
          </a:p>
          <a:p>
            <a:endParaRPr lang="en-US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fstream</a:t>
            </a:r>
            <a:r>
              <a:rPr lang="en-US" dirty="0"/>
              <a:t> </a:t>
            </a:r>
            <a:r>
              <a:rPr lang="en-US" dirty="0" err="1"/>
              <a:t>myFile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myFile.open</a:t>
            </a:r>
            <a:r>
              <a:rPr lang="en-US" dirty="0">
                <a:solidFill>
                  <a:srgbClr val="FF0000"/>
                </a:solidFill>
              </a:rPr>
              <a:t>("test.txt", </a:t>
            </a:r>
            <a:r>
              <a:rPr lang="en-US" dirty="0" err="1">
                <a:solidFill>
                  <a:srgbClr val="FF0000"/>
                </a:solidFill>
              </a:rPr>
              <a:t>ios</a:t>
            </a:r>
            <a:r>
              <a:rPr lang="en-US" dirty="0">
                <a:solidFill>
                  <a:srgbClr val="FF0000"/>
                </a:solidFill>
              </a:rPr>
              <a:t>::out); //write mode</a:t>
            </a:r>
          </a:p>
          <a:p>
            <a:r>
              <a:rPr lang="en-US" dirty="0">
                <a:solidFill>
                  <a:srgbClr val="FF0000"/>
                </a:solidFill>
              </a:rPr>
              <a:t>    if(</a:t>
            </a:r>
            <a:r>
              <a:rPr lang="en-US" dirty="0" err="1">
                <a:solidFill>
                  <a:srgbClr val="FF0000"/>
                </a:solidFill>
              </a:rPr>
              <a:t>myFile.is_open</a:t>
            </a:r>
            <a:r>
              <a:rPr lang="en-US" dirty="0">
                <a:solidFill>
                  <a:srgbClr val="FF0000"/>
                </a:solidFill>
              </a:rPr>
              <a:t>())</a:t>
            </a:r>
          </a:p>
          <a:p>
            <a:r>
              <a:rPr lang="en-US" dirty="0">
                <a:solidFill>
                  <a:srgbClr val="FF0000"/>
                </a:solidFill>
              </a:rPr>
              <a:t>       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myFile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&lt;&lt;"Example </a:t>
            </a:r>
            <a:r>
              <a:rPr lang="en-US" dirty="0" smtClean="0">
                <a:solidFill>
                  <a:srgbClr val="FF0000"/>
                </a:solidFill>
              </a:rPr>
              <a:t>Text 1\n</a:t>
            </a:r>
            <a:r>
              <a:rPr lang="en-US" dirty="0">
                <a:solidFill>
                  <a:srgbClr val="FF0000"/>
                </a:solidFill>
              </a:rPr>
              <a:t>";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myFile.close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dirty="0" err="1" smtClean="0">
                <a:solidFill>
                  <a:srgbClr val="00B050"/>
                </a:solidFill>
              </a:rPr>
              <a:t>myFile.open</a:t>
            </a:r>
            <a:r>
              <a:rPr lang="en-US" dirty="0">
                <a:solidFill>
                  <a:srgbClr val="00B050"/>
                </a:solidFill>
              </a:rPr>
              <a:t>("test.txt", </a:t>
            </a:r>
            <a:r>
              <a:rPr lang="en-US" dirty="0" err="1">
                <a:solidFill>
                  <a:srgbClr val="00B050"/>
                </a:solidFill>
              </a:rPr>
              <a:t>ios</a:t>
            </a:r>
            <a:r>
              <a:rPr lang="en-US" dirty="0" smtClean="0">
                <a:solidFill>
                  <a:srgbClr val="00B050"/>
                </a:solidFill>
              </a:rPr>
              <a:t>::</a:t>
            </a:r>
            <a:r>
              <a:rPr lang="en-US" dirty="0" smtClean="0"/>
              <a:t>app</a:t>
            </a:r>
            <a:r>
              <a:rPr lang="en-US" dirty="0" smtClean="0">
                <a:solidFill>
                  <a:srgbClr val="00B050"/>
                </a:solidFill>
              </a:rPr>
              <a:t>); </a:t>
            </a:r>
            <a:r>
              <a:rPr lang="en-US" dirty="0">
                <a:solidFill>
                  <a:srgbClr val="00B050"/>
                </a:solidFill>
              </a:rPr>
              <a:t>//write mode</a:t>
            </a:r>
          </a:p>
          <a:p>
            <a:r>
              <a:rPr lang="en-US" dirty="0">
                <a:solidFill>
                  <a:srgbClr val="00B050"/>
                </a:solidFill>
              </a:rPr>
              <a:t>    if(</a:t>
            </a:r>
            <a:r>
              <a:rPr lang="en-US" dirty="0" err="1">
                <a:solidFill>
                  <a:srgbClr val="00B050"/>
                </a:solidFill>
              </a:rPr>
              <a:t>myFile.is_open</a:t>
            </a:r>
            <a:r>
              <a:rPr lang="en-US" dirty="0">
                <a:solidFill>
                  <a:srgbClr val="00B050"/>
                </a:solidFill>
              </a:rPr>
              <a:t>())</a:t>
            </a:r>
          </a:p>
          <a:p>
            <a:r>
              <a:rPr lang="en-US" dirty="0">
                <a:solidFill>
                  <a:srgbClr val="00B050"/>
                </a:solidFill>
              </a:rPr>
              <a:t>        {</a:t>
            </a:r>
          </a:p>
          <a:p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myFile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&lt;&lt;“Append </a:t>
            </a:r>
            <a:r>
              <a:rPr lang="en-US" dirty="0">
                <a:solidFill>
                  <a:srgbClr val="00B050"/>
                </a:solidFill>
              </a:rPr>
              <a:t>Text </a:t>
            </a:r>
            <a:r>
              <a:rPr lang="en-US" dirty="0" smtClean="0">
                <a:solidFill>
                  <a:srgbClr val="00B050"/>
                </a:solidFill>
              </a:rPr>
              <a:t>2\n</a:t>
            </a:r>
            <a:r>
              <a:rPr lang="en-US" dirty="0">
                <a:solidFill>
                  <a:srgbClr val="00B050"/>
                </a:solidFill>
              </a:rPr>
              <a:t>";</a:t>
            </a:r>
          </a:p>
          <a:p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myFile.close</a:t>
            </a:r>
            <a:r>
              <a:rPr lang="en-US" dirty="0">
                <a:solidFill>
                  <a:srgbClr val="00B050"/>
                </a:solidFill>
              </a:rPr>
              <a:t>();</a:t>
            </a:r>
          </a:p>
          <a:p>
            <a:r>
              <a:rPr lang="en-US" dirty="0">
                <a:solidFill>
                  <a:srgbClr val="00B050"/>
                </a:solidFill>
              </a:rPr>
              <a:t>        }</a:t>
            </a:r>
          </a:p>
          <a:p>
            <a:endParaRPr lang="en-US" dirty="0"/>
          </a:p>
          <a:p>
            <a:r>
              <a:rPr lang="en-US" dirty="0"/>
              <a:t>system("pause&gt;0");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352800"/>
            <a:ext cx="3282741" cy="165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7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spc="-5" dirty="0"/>
              <a:t>e</a:t>
            </a:r>
            <a:r>
              <a:rPr dirty="0"/>
              <a:t>n</a:t>
            </a:r>
            <a:r>
              <a:rPr spc="-20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File:Mo</a:t>
            </a:r>
            <a:r>
              <a:rPr spc="10" dirty="0"/>
              <a:t>d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3668835"/>
            <a:ext cx="2265045" cy="75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619125" algn="l"/>
                <a:tab pos="1594485" algn="l"/>
              </a:tabLst>
            </a:pPr>
            <a:r>
              <a:rPr sz="2600" spc="-5" dirty="0">
                <a:latin typeface="Cambria"/>
                <a:cs typeface="Cambria"/>
              </a:rPr>
              <a:t>Al</a:t>
            </a:r>
            <a:r>
              <a:rPr sz="2600" dirty="0">
                <a:latin typeface="Cambria"/>
                <a:cs typeface="Cambria"/>
              </a:rPr>
              <a:t>l	</a:t>
            </a:r>
            <a:r>
              <a:rPr sz="2600" spc="-5" dirty="0">
                <a:latin typeface="Cambria"/>
                <a:cs typeface="Cambria"/>
              </a:rPr>
              <a:t>t</a:t>
            </a:r>
            <a:r>
              <a:rPr sz="2600" spc="-15" dirty="0">
                <a:latin typeface="Cambria"/>
                <a:cs typeface="Cambria"/>
              </a:rPr>
              <a:t>h</a:t>
            </a:r>
            <a:r>
              <a:rPr sz="2600" dirty="0">
                <a:latin typeface="Cambria"/>
                <a:cs typeface="Cambria"/>
              </a:rPr>
              <a:t>e</a:t>
            </a:r>
            <a:r>
              <a:rPr sz="2600" spc="-15" dirty="0">
                <a:latin typeface="Cambria"/>
                <a:cs typeface="Cambria"/>
              </a:rPr>
              <a:t>s</a:t>
            </a:r>
            <a:r>
              <a:rPr sz="2600" dirty="0">
                <a:latin typeface="Cambria"/>
                <a:cs typeface="Cambria"/>
              </a:rPr>
              <a:t>e	flags ope</a:t>
            </a:r>
            <a:r>
              <a:rPr sz="2600" spc="-45" dirty="0">
                <a:latin typeface="Cambria"/>
                <a:cs typeface="Cambria"/>
              </a:rPr>
              <a:t>r</a:t>
            </a:r>
            <a:r>
              <a:rPr sz="2600" spc="-5" dirty="0">
                <a:latin typeface="Cambria"/>
                <a:cs typeface="Cambria"/>
              </a:rPr>
              <a:t>a</a:t>
            </a:r>
            <a:r>
              <a:rPr sz="2600" spc="-30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or</a:t>
            </a:r>
            <a:r>
              <a:rPr sz="2600" spc="-2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OR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(|</a:t>
            </a:r>
            <a:r>
              <a:rPr sz="2600" spc="5" dirty="0">
                <a:latin typeface="Cambria"/>
                <a:cs typeface="Cambria"/>
              </a:rPr>
              <a:t>)</a:t>
            </a:r>
            <a:r>
              <a:rPr sz="2600" dirty="0">
                <a:latin typeface="Cambria"/>
                <a:cs typeface="Cambria"/>
              </a:rPr>
              <a:t>.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6310" y="3668835"/>
            <a:ext cx="269875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25805" algn="l"/>
                <a:tab pos="1289685" algn="l"/>
              </a:tabLst>
            </a:pPr>
            <a:r>
              <a:rPr sz="2600" dirty="0">
                <a:latin typeface="Cambria"/>
                <a:cs typeface="Cambria"/>
              </a:rPr>
              <a:t>can	be	c</a:t>
            </a:r>
            <a:r>
              <a:rPr sz="2600" spc="-10" dirty="0">
                <a:latin typeface="Cambria"/>
                <a:cs typeface="Cambria"/>
              </a:rPr>
              <a:t>o</a:t>
            </a:r>
            <a:r>
              <a:rPr sz="2600" dirty="0">
                <a:latin typeface="Cambria"/>
                <a:cs typeface="Cambria"/>
              </a:rPr>
              <a:t>mbi</a:t>
            </a:r>
            <a:r>
              <a:rPr sz="2600" spc="-20" dirty="0">
                <a:latin typeface="Cambria"/>
                <a:cs typeface="Cambria"/>
              </a:rPr>
              <a:t>n</a:t>
            </a:r>
            <a:r>
              <a:rPr sz="2600" dirty="0">
                <a:latin typeface="Cambria"/>
                <a:cs typeface="Cambria"/>
              </a:rPr>
              <a:t>ed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0640" y="3668835"/>
            <a:ext cx="78803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5" dirty="0">
                <a:latin typeface="Cambria"/>
                <a:cs typeface="Cambria"/>
              </a:rPr>
              <a:t>u</a:t>
            </a:r>
            <a:r>
              <a:rPr sz="2600" dirty="0">
                <a:latin typeface="Cambria"/>
                <a:cs typeface="Cambria"/>
              </a:rPr>
              <a:t>si</a:t>
            </a:r>
            <a:r>
              <a:rPr sz="2600" spc="-10" dirty="0">
                <a:latin typeface="Cambria"/>
                <a:cs typeface="Cambria"/>
              </a:rPr>
              <a:t>n</a:t>
            </a:r>
            <a:r>
              <a:rPr sz="2600" dirty="0">
                <a:latin typeface="Cambria"/>
                <a:cs typeface="Cambria"/>
              </a:rPr>
              <a:t>g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4002" y="3668835"/>
            <a:ext cx="1736089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7705" algn="l"/>
              </a:tabLst>
            </a:pPr>
            <a:r>
              <a:rPr sz="2600" spc="-5" dirty="0">
                <a:latin typeface="Cambria"/>
                <a:cs typeface="Cambria"/>
              </a:rPr>
              <a:t>th</a:t>
            </a:r>
            <a:r>
              <a:rPr sz="2600" dirty="0">
                <a:latin typeface="Cambria"/>
                <a:cs typeface="Cambria"/>
              </a:rPr>
              <a:t>e	</a:t>
            </a:r>
            <a:r>
              <a:rPr sz="2600" spc="-5" dirty="0">
                <a:latin typeface="Cambria"/>
                <a:cs typeface="Cambria"/>
              </a:rPr>
              <a:t>bitw</a:t>
            </a:r>
            <a:r>
              <a:rPr sz="2600" spc="-10" dirty="0">
                <a:latin typeface="Cambria"/>
                <a:cs typeface="Cambria"/>
              </a:rPr>
              <a:t>i</a:t>
            </a:r>
            <a:r>
              <a:rPr sz="2600" dirty="0">
                <a:latin typeface="Cambria"/>
                <a:cs typeface="Cambria"/>
              </a:rPr>
              <a:t>se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359" y="4724400"/>
            <a:ext cx="871728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5" dirty="0"/>
              <a:t>S</a:t>
            </a:r>
            <a:r>
              <a:rPr dirty="0"/>
              <a:t>212 </a:t>
            </a:r>
            <a:r>
              <a:rPr spc="-30" dirty="0"/>
              <a:t> </a:t>
            </a:r>
            <a:r>
              <a:rPr spc="-5" dirty="0"/>
              <a:t>Ob</a:t>
            </a:r>
            <a:r>
              <a:rPr spc="5" dirty="0"/>
              <a:t>j</a:t>
            </a:r>
            <a:r>
              <a:rPr dirty="0"/>
              <a:t>ect</a:t>
            </a:r>
            <a:r>
              <a:rPr spc="-35" dirty="0"/>
              <a:t> </a:t>
            </a:r>
            <a:r>
              <a:rPr spc="-5" dirty="0"/>
              <a:t>O</a:t>
            </a:r>
            <a:r>
              <a:rPr spc="-10" dirty="0"/>
              <a:t>r</a:t>
            </a:r>
            <a:r>
              <a:rPr dirty="0"/>
              <a:t>iented</a:t>
            </a:r>
            <a:r>
              <a:rPr spc="-15" dirty="0"/>
              <a:t> </a:t>
            </a:r>
            <a:r>
              <a:rPr dirty="0"/>
              <a:t>P</a:t>
            </a:r>
            <a:r>
              <a:rPr spc="-40" dirty="0"/>
              <a:t>r</a:t>
            </a:r>
            <a:r>
              <a:rPr dirty="0"/>
              <a:t>ogra</a:t>
            </a:r>
            <a:r>
              <a:rPr spc="-10" dirty="0"/>
              <a:t>m</a:t>
            </a:r>
            <a:r>
              <a:rPr dirty="0"/>
              <a:t>mi</a:t>
            </a:r>
            <a:r>
              <a:rPr spc="5" dirty="0"/>
              <a:t>n</a:t>
            </a:r>
            <a:r>
              <a:rPr dirty="0"/>
              <a:t>g</a:t>
            </a:r>
            <a:r>
              <a:rPr spc="-3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C++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00237" y="1519237"/>
          <a:ext cx="4952999" cy="1950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3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9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79">
                <a:tc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</a:pPr>
                      <a:r>
                        <a:rPr sz="2600" dirty="0">
                          <a:latin typeface="Gill Sans MT"/>
                          <a:cs typeface="Gill Sans MT"/>
                        </a:rPr>
                        <a:t>cl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ss</a:t>
                      </a:r>
                      <a:endParaRPr sz="26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2600" dirty="0">
                          <a:latin typeface="Gill Sans MT"/>
                          <a:cs typeface="Gill Sans MT"/>
                        </a:rPr>
                        <a:t>defa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u</a:t>
                      </a:r>
                      <a:r>
                        <a:rPr sz="2600" spc="-5" dirty="0">
                          <a:latin typeface="Gill Sans MT"/>
                          <a:cs typeface="Gill Sans MT"/>
                        </a:rPr>
                        <a:t>l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26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mode</a:t>
                      </a:r>
                      <a:r>
                        <a:rPr sz="26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p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rameter</a:t>
                      </a:r>
                      <a:endParaRPr sz="26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</a:pPr>
                      <a:r>
                        <a:rPr sz="2600" dirty="0">
                          <a:latin typeface="Gill Sans MT"/>
                          <a:cs typeface="Gill Sans MT"/>
                        </a:rPr>
                        <a:t>ofs</a:t>
                      </a:r>
                      <a:r>
                        <a:rPr sz="2600" spc="-15" dirty="0"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2600" spc="-50" dirty="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eam</a:t>
                      </a:r>
                      <a:endParaRPr sz="26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s::o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u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t</a:t>
                      </a:r>
                      <a:endParaRPr sz="26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Gill Sans MT"/>
                          <a:cs typeface="Gill Sans MT"/>
                        </a:rPr>
                        <a:t>ifs</a:t>
                      </a:r>
                      <a:r>
                        <a:rPr sz="2600" spc="-10" dirty="0"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2600" spc="-50" dirty="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eam</a:t>
                      </a:r>
                      <a:endParaRPr sz="26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Gill Sans MT"/>
                          <a:cs typeface="Gill Sans MT"/>
                        </a:rPr>
                        <a:t>ios: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:</a:t>
                      </a:r>
                      <a:r>
                        <a:rPr sz="2600" spc="-5" dirty="0">
                          <a:latin typeface="Gill Sans MT"/>
                          <a:cs typeface="Gill Sans MT"/>
                        </a:rPr>
                        <a:t>in</a:t>
                      </a:r>
                      <a:endParaRPr sz="26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</a:pPr>
                      <a:r>
                        <a:rPr sz="2600" dirty="0">
                          <a:latin typeface="Gill Sans MT"/>
                          <a:cs typeface="Gill Sans MT"/>
                        </a:rPr>
                        <a:t>f</a:t>
                      </a:r>
                      <a:r>
                        <a:rPr sz="2600" spc="-10" dirty="0">
                          <a:latin typeface="Gill Sans MT"/>
                          <a:cs typeface="Gill Sans MT"/>
                        </a:rPr>
                        <a:t>s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2600" spc="-50" dirty="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eam</a:t>
                      </a:r>
                      <a:endParaRPr sz="26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8025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2600" spc="-5" dirty="0">
                          <a:latin typeface="Gill Sans MT"/>
                          <a:cs typeface="Gill Sans MT"/>
                        </a:rPr>
                        <a:t>s: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:</a:t>
                      </a:r>
                      <a:r>
                        <a:rPr sz="2600" spc="-5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2600" spc="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|</a:t>
                      </a:r>
                      <a:r>
                        <a:rPr sz="2600" spc="-5" dirty="0">
                          <a:latin typeface="Gill Sans MT"/>
                          <a:cs typeface="Gill Sans MT"/>
                        </a:rPr>
                        <a:t> i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2600" spc="-5" dirty="0">
                          <a:latin typeface="Gill Sans MT"/>
                          <a:cs typeface="Gill Sans MT"/>
                        </a:rPr>
                        <a:t>s: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: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u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t</a:t>
                      </a:r>
                      <a:endParaRPr sz="26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The</a:t>
            </a:r>
            <a:r>
              <a:rPr spc="-5" dirty="0"/>
              <a:t> </a:t>
            </a:r>
            <a:r>
              <a:rPr dirty="0"/>
              <a:t>s</a:t>
            </a:r>
            <a:r>
              <a:rPr spc="-20" dirty="0"/>
              <a:t>t</a:t>
            </a:r>
            <a:r>
              <a:rPr spc="-15" dirty="0"/>
              <a:t>eps</a:t>
            </a:r>
            <a:r>
              <a:rPr spc="10" dirty="0"/>
              <a:t> </a:t>
            </a:r>
            <a:r>
              <a:rPr spc="-20" dirty="0"/>
              <a:t>a</a:t>
            </a:r>
            <a:r>
              <a:rPr spc="-40" dirty="0"/>
              <a:t>r</a:t>
            </a:r>
            <a:r>
              <a:rPr spc="-10" dirty="0"/>
              <a:t>e:</a:t>
            </a:r>
          </a:p>
          <a:p>
            <a:pPr marL="527685" indent="-514984">
              <a:lnSpc>
                <a:spcPct val="100000"/>
              </a:lnSpc>
              <a:spcBef>
                <a:spcPts val="315"/>
              </a:spcBef>
              <a:buClr>
                <a:srgbClr val="717BA2"/>
              </a:buClr>
              <a:buSzPct val="75000"/>
              <a:buFont typeface="Cambria"/>
              <a:buAutoNum type="arabicPeriod"/>
              <a:tabLst>
                <a:tab pos="528320" algn="l"/>
              </a:tabLst>
            </a:pPr>
            <a:r>
              <a:rPr spc="-15" dirty="0"/>
              <a:t>Cons</a:t>
            </a:r>
            <a:r>
              <a:rPr spc="-5" dirty="0"/>
              <a:t>t</a:t>
            </a:r>
            <a:r>
              <a:rPr dirty="0"/>
              <a:t>ruct</a:t>
            </a:r>
            <a:r>
              <a:rPr spc="-20" dirty="0"/>
              <a:t> </a:t>
            </a:r>
            <a:r>
              <a:rPr spc="-5" dirty="0"/>
              <a:t>a</a:t>
            </a:r>
            <a:r>
              <a:rPr dirty="0"/>
              <a:t>n</a:t>
            </a:r>
            <a:r>
              <a:rPr spc="-5" dirty="0"/>
              <a:t> </a:t>
            </a:r>
            <a:r>
              <a:rPr spc="-10" dirty="0"/>
              <a:t>ifs</a:t>
            </a:r>
            <a:r>
              <a:rPr spc="-5" dirty="0"/>
              <a:t>t</a:t>
            </a:r>
            <a:r>
              <a:rPr spc="-45" dirty="0"/>
              <a:t>r</a:t>
            </a:r>
            <a:r>
              <a:rPr spc="-10" dirty="0"/>
              <a:t>e</a:t>
            </a:r>
            <a:r>
              <a:rPr dirty="0"/>
              <a:t>am</a:t>
            </a:r>
            <a:r>
              <a:rPr spc="-40" dirty="0"/>
              <a:t> </a:t>
            </a:r>
            <a:r>
              <a:rPr dirty="0"/>
              <a:t>o</a:t>
            </a:r>
            <a:r>
              <a:rPr spc="-10" dirty="0"/>
              <a:t>b</a:t>
            </a:r>
            <a:r>
              <a:rPr spc="-5" dirty="0"/>
              <a:t>jec</a:t>
            </a:r>
            <a:r>
              <a:rPr spc="40" dirty="0"/>
              <a:t>t</a:t>
            </a:r>
            <a:r>
              <a:rPr dirty="0"/>
              <a:t>.</a:t>
            </a:r>
          </a:p>
          <a:p>
            <a:pPr marL="835660">
              <a:lnSpc>
                <a:spcPts val="1000"/>
              </a:lnSpc>
              <a:buClr>
                <a:srgbClr val="717BA2"/>
              </a:buClr>
              <a:buFont typeface="Cambria"/>
              <a:buAutoNum type="arabicPeriod"/>
            </a:pPr>
            <a:endParaRPr dirty="0"/>
          </a:p>
          <a:p>
            <a:pPr marL="527685" indent="-514984">
              <a:lnSpc>
                <a:spcPts val="2636"/>
              </a:lnSpc>
              <a:buClr>
                <a:srgbClr val="717BA2"/>
              </a:buClr>
              <a:buSzPct val="75000"/>
              <a:buFont typeface="Cambria"/>
              <a:buAutoNum type="arabicPeriod"/>
              <a:tabLst>
                <a:tab pos="528320" algn="l"/>
              </a:tabLst>
            </a:pPr>
            <a:r>
              <a:rPr spc="-15" dirty="0"/>
              <a:t>Con</a:t>
            </a:r>
            <a:r>
              <a:rPr spc="-10" dirty="0"/>
              <a:t>n</a:t>
            </a:r>
            <a:r>
              <a:rPr dirty="0"/>
              <a:t>ect</a:t>
            </a:r>
            <a:r>
              <a:rPr spc="-10" dirty="0"/>
              <a:t> </a:t>
            </a:r>
            <a:r>
              <a:rPr dirty="0"/>
              <a:t>it</a:t>
            </a:r>
            <a:r>
              <a:rPr spc="-20" dirty="0"/>
              <a:t> </a:t>
            </a:r>
            <a:r>
              <a:rPr spc="-25" dirty="0"/>
              <a:t>t</a:t>
            </a:r>
            <a:r>
              <a:rPr spc="-15" dirty="0"/>
              <a:t>o</a:t>
            </a:r>
            <a:r>
              <a:rPr dirty="0"/>
              <a:t> a</a:t>
            </a:r>
            <a:r>
              <a:rPr spc="-5" dirty="0"/>
              <a:t> </a:t>
            </a:r>
            <a:r>
              <a:rPr spc="-10" dirty="0"/>
              <a:t>f</a:t>
            </a:r>
            <a:r>
              <a:rPr dirty="0"/>
              <a:t>i</a:t>
            </a:r>
            <a:r>
              <a:rPr spc="-5" dirty="0"/>
              <a:t>l</a:t>
            </a:r>
            <a:r>
              <a:rPr dirty="0"/>
              <a:t>e</a:t>
            </a:r>
            <a:r>
              <a:rPr spc="-20" dirty="0"/>
              <a:t> </a:t>
            </a:r>
            <a:r>
              <a:rPr spc="-10" dirty="0"/>
              <a:t>(i.e.,</a:t>
            </a:r>
            <a:r>
              <a:rPr spc="-25" dirty="0"/>
              <a:t> </a:t>
            </a:r>
            <a:r>
              <a:rPr spc="-10" dirty="0"/>
              <a:t>f</a:t>
            </a:r>
            <a:r>
              <a:rPr spc="-5" dirty="0"/>
              <a:t>il</a:t>
            </a:r>
            <a:r>
              <a:rPr dirty="0"/>
              <a:t>e</a:t>
            </a:r>
            <a:r>
              <a:rPr spc="5" dirty="0"/>
              <a:t> </a:t>
            </a:r>
            <a:r>
              <a:rPr spc="-15" dirty="0"/>
              <a:t>open/const</a:t>
            </a:r>
            <a:r>
              <a:rPr dirty="0"/>
              <a:t>ruc</a:t>
            </a:r>
            <a:r>
              <a:rPr spc="-30" dirty="0"/>
              <a:t>t</a:t>
            </a:r>
            <a:r>
              <a:rPr spc="-15" dirty="0"/>
              <a:t>or)</a:t>
            </a:r>
            <a:r>
              <a:rPr dirty="0"/>
              <a:t> </a:t>
            </a:r>
            <a:r>
              <a:rPr spc="-5" dirty="0"/>
              <a:t>a</a:t>
            </a:r>
            <a:r>
              <a:rPr spc="5" dirty="0"/>
              <a:t>n</a:t>
            </a:r>
            <a:r>
              <a:rPr spc="-15" dirty="0"/>
              <a:t>d </a:t>
            </a:r>
            <a:r>
              <a:rPr spc="-10" dirty="0"/>
              <a:t>set</a:t>
            </a:r>
            <a:r>
              <a:rPr spc="5" dirty="0"/>
              <a:t> </a:t>
            </a:r>
            <a:r>
              <a:rPr spc="-20" dirty="0"/>
              <a:t>the</a:t>
            </a:r>
          </a:p>
          <a:p>
            <a:pPr marL="527685">
              <a:lnSpc>
                <a:spcPts val="2735"/>
              </a:lnSpc>
            </a:pPr>
            <a:r>
              <a:rPr dirty="0"/>
              <a:t>m</a:t>
            </a:r>
            <a:r>
              <a:rPr spc="-10" dirty="0"/>
              <a:t>o</a:t>
            </a:r>
            <a:r>
              <a:rPr dirty="0"/>
              <a:t>de</a:t>
            </a:r>
            <a:r>
              <a:rPr spc="1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f</a:t>
            </a:r>
            <a:r>
              <a:rPr spc="5" dirty="0"/>
              <a:t>i</a:t>
            </a:r>
            <a:r>
              <a:rPr spc="-5" dirty="0"/>
              <a:t>l</a:t>
            </a:r>
            <a:r>
              <a:rPr dirty="0"/>
              <a:t>e</a:t>
            </a:r>
            <a:r>
              <a:rPr spc="-10" dirty="0"/>
              <a:t> </a:t>
            </a:r>
            <a:r>
              <a:rPr dirty="0"/>
              <a:t>o</a:t>
            </a:r>
            <a:r>
              <a:rPr spc="-10" dirty="0"/>
              <a:t>p</a:t>
            </a:r>
            <a:r>
              <a:rPr dirty="0"/>
              <a:t>e</a:t>
            </a:r>
            <a:r>
              <a:rPr spc="-35" dirty="0"/>
              <a:t>r</a:t>
            </a:r>
            <a:r>
              <a:rPr spc="-5" dirty="0"/>
              <a:t>a</a:t>
            </a:r>
            <a:r>
              <a:rPr dirty="0"/>
              <a:t>tion</a:t>
            </a: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550">
              <a:latin typeface="Times New Roman"/>
              <a:cs typeface="Times New Roman"/>
            </a:endParaRPr>
          </a:p>
          <a:p>
            <a:pPr marL="731520">
              <a:lnSpc>
                <a:spcPts val="1000"/>
              </a:lnSpc>
            </a:pPr>
            <a:endParaRPr sz="550">
              <a:latin typeface="Times New Roman"/>
              <a:cs typeface="Times New Roman"/>
            </a:endParaRPr>
          </a:p>
          <a:p>
            <a:pPr marL="527685" indent="-514984">
              <a:lnSpc>
                <a:spcPts val="2488"/>
              </a:lnSpc>
              <a:buClr>
                <a:srgbClr val="717BA2"/>
              </a:buClr>
              <a:buSzPct val="75000"/>
              <a:buFont typeface="Cambria"/>
              <a:buAutoNum type="arabicPeriod" startAt="3"/>
              <a:tabLst>
                <a:tab pos="528320" algn="l"/>
                <a:tab pos="4688840" algn="l"/>
              </a:tabLst>
            </a:pPr>
            <a:r>
              <a:rPr spc="-50" dirty="0"/>
              <a:t>P</a:t>
            </a:r>
            <a:r>
              <a:rPr dirty="0"/>
              <a:t>er</a:t>
            </a:r>
            <a:r>
              <a:rPr spc="-15" dirty="0"/>
              <a:t>f</a:t>
            </a:r>
            <a:r>
              <a:rPr dirty="0"/>
              <a:t>orm</a:t>
            </a:r>
            <a:r>
              <a:rPr spc="-35" dirty="0"/>
              <a:t> </a:t>
            </a:r>
            <a:r>
              <a:rPr dirty="0"/>
              <a:t>in</a:t>
            </a:r>
            <a:r>
              <a:rPr spc="-5" dirty="0"/>
              <a:t>p</a:t>
            </a:r>
            <a:r>
              <a:rPr spc="-15" dirty="0"/>
              <a:t>u</a:t>
            </a:r>
            <a:r>
              <a:rPr dirty="0"/>
              <a:t>t</a:t>
            </a:r>
            <a:r>
              <a:rPr spc="-10" dirty="0"/>
              <a:t> </a:t>
            </a:r>
            <a:r>
              <a:rPr dirty="0"/>
              <a:t>o</a:t>
            </a:r>
            <a:r>
              <a:rPr spc="-10" dirty="0"/>
              <a:t>p</a:t>
            </a:r>
            <a:r>
              <a:rPr dirty="0"/>
              <a:t>e</a:t>
            </a:r>
            <a:r>
              <a:rPr spc="-35" dirty="0"/>
              <a:t>r</a:t>
            </a:r>
            <a:r>
              <a:rPr spc="-5" dirty="0"/>
              <a:t>a</a:t>
            </a:r>
            <a:r>
              <a:rPr dirty="0"/>
              <a:t>tion</a:t>
            </a:r>
            <a:r>
              <a:rPr spc="-15" dirty="0"/>
              <a:t> </a:t>
            </a:r>
            <a:r>
              <a:rPr dirty="0"/>
              <a:t>via</a:t>
            </a:r>
            <a:r>
              <a:rPr spc="-5" dirty="0"/>
              <a:t> </a:t>
            </a:r>
            <a:r>
              <a:rPr dirty="0"/>
              <a:t>&gt;&gt;	o</a:t>
            </a:r>
            <a:r>
              <a:rPr spc="-10" dirty="0"/>
              <a:t>p</a:t>
            </a:r>
            <a:r>
              <a:rPr dirty="0"/>
              <a:t>e</a:t>
            </a:r>
            <a:r>
              <a:rPr spc="-35" dirty="0"/>
              <a:t>r</a:t>
            </a:r>
            <a:r>
              <a:rPr spc="-5" dirty="0"/>
              <a:t>a</a:t>
            </a:r>
            <a:r>
              <a:rPr spc="-20" dirty="0"/>
              <a:t>t</a:t>
            </a:r>
            <a:r>
              <a:rPr dirty="0"/>
              <a:t>or</a:t>
            </a:r>
          </a:p>
          <a:p>
            <a:pPr marL="527685">
              <a:lnSpc>
                <a:spcPts val="2735"/>
              </a:lnSpc>
              <a:tabLst>
                <a:tab pos="948055" algn="l"/>
              </a:tabLst>
            </a:pPr>
            <a:r>
              <a:rPr spc="-20" dirty="0"/>
              <a:t>o</a:t>
            </a:r>
            <a:r>
              <a:rPr spc="-10" dirty="0"/>
              <a:t>r</a:t>
            </a:r>
            <a:r>
              <a:rPr dirty="0"/>
              <a:t>	funct</a:t>
            </a:r>
            <a:r>
              <a:rPr spc="5" dirty="0"/>
              <a:t>i</a:t>
            </a:r>
            <a:r>
              <a:rPr spc="-15" dirty="0"/>
              <a:t>ons(</a:t>
            </a:r>
            <a:r>
              <a:rPr spc="-50" dirty="0"/>
              <a:t>r</a:t>
            </a:r>
            <a:r>
              <a:rPr dirty="0"/>
              <a:t>e</a:t>
            </a:r>
            <a:r>
              <a:rPr spc="5" dirty="0"/>
              <a:t>a</a:t>
            </a:r>
            <a:r>
              <a:rPr spc="-10" dirty="0"/>
              <a:t>d</a:t>
            </a:r>
            <a:r>
              <a:rPr spc="-15" dirty="0"/>
              <a:t>()</a:t>
            </a:r>
            <a:r>
              <a:rPr spc="-5" dirty="0"/>
              <a:t>,</a:t>
            </a:r>
            <a:r>
              <a:rPr spc="-25" dirty="0"/>
              <a:t> </a:t>
            </a:r>
            <a:r>
              <a:rPr spc="-20" dirty="0"/>
              <a:t>g</a:t>
            </a:r>
            <a:r>
              <a:rPr spc="-10" dirty="0"/>
              <a:t>e</a:t>
            </a:r>
            <a:r>
              <a:rPr spc="-5" dirty="0"/>
              <a:t>t()</a:t>
            </a:r>
            <a:r>
              <a:rPr dirty="0"/>
              <a:t>,</a:t>
            </a:r>
            <a:r>
              <a:rPr spc="-15" dirty="0"/>
              <a:t> </a:t>
            </a:r>
            <a:r>
              <a:rPr spc="-20" dirty="0"/>
              <a:t>g</a:t>
            </a:r>
            <a:r>
              <a:rPr spc="-10" dirty="0"/>
              <a:t>e</a:t>
            </a:r>
            <a:r>
              <a:rPr spc="-5" dirty="0"/>
              <a:t>tl</a:t>
            </a:r>
            <a:r>
              <a:rPr spc="5" dirty="0"/>
              <a:t>i</a:t>
            </a:r>
            <a:r>
              <a:rPr spc="-20" dirty="0"/>
              <a:t>n</a:t>
            </a:r>
            <a:r>
              <a:rPr dirty="0"/>
              <a:t>e</a:t>
            </a:r>
            <a:r>
              <a:rPr spc="-15" dirty="0"/>
              <a:t>(</a:t>
            </a:r>
            <a:r>
              <a:rPr spc="-10" dirty="0"/>
              <a:t>)</a:t>
            </a:r>
            <a:r>
              <a:rPr spc="-30" dirty="0"/>
              <a:t> </a:t>
            </a:r>
            <a:r>
              <a:rPr dirty="0"/>
              <a:t>funct</a:t>
            </a:r>
            <a:r>
              <a:rPr spc="5" dirty="0"/>
              <a:t>i</a:t>
            </a:r>
            <a:r>
              <a:rPr spc="-15" dirty="0"/>
              <a:t>ons</a:t>
            </a:r>
            <a:r>
              <a:rPr dirty="0"/>
              <a:t>.</a:t>
            </a:r>
            <a:r>
              <a:rPr spc="-10" dirty="0"/>
              <a:t>)</a:t>
            </a:r>
          </a:p>
          <a:p>
            <a:pPr marL="527685" indent="-514984">
              <a:lnSpc>
                <a:spcPts val="2735"/>
              </a:lnSpc>
              <a:spcBef>
                <a:spcPts val="310"/>
              </a:spcBef>
              <a:buClr>
                <a:srgbClr val="717BA2"/>
              </a:buClr>
              <a:buSzPct val="75000"/>
              <a:buFont typeface="Cambria"/>
              <a:buAutoNum type="arabicPeriod" startAt="4"/>
              <a:tabLst>
                <a:tab pos="528320" algn="l"/>
              </a:tabLst>
            </a:pPr>
            <a:r>
              <a:rPr spc="-15" dirty="0"/>
              <a:t>Disconne</a:t>
            </a:r>
            <a:r>
              <a:rPr dirty="0"/>
              <a:t>ct</a:t>
            </a:r>
            <a:r>
              <a:rPr spc="-5" dirty="0"/>
              <a:t> </a:t>
            </a:r>
            <a:r>
              <a:rPr dirty="0"/>
              <a:t>(c</a:t>
            </a:r>
            <a:r>
              <a:rPr spc="-10" dirty="0"/>
              <a:t>l</a:t>
            </a:r>
            <a:r>
              <a:rPr spc="-15" dirty="0"/>
              <a:t>ose</a:t>
            </a:r>
            <a:r>
              <a:rPr spc="10" dirty="0"/>
              <a:t> </a:t>
            </a:r>
            <a:r>
              <a:rPr spc="-20" dirty="0"/>
              <a:t>th</a:t>
            </a:r>
            <a:r>
              <a:rPr spc="-15" dirty="0"/>
              <a:t>e</a:t>
            </a:r>
            <a:r>
              <a:rPr dirty="0"/>
              <a:t> </a:t>
            </a:r>
            <a:r>
              <a:rPr spc="-5" dirty="0"/>
              <a:t>f</a:t>
            </a:r>
            <a:r>
              <a:rPr dirty="0"/>
              <a:t>ile</a:t>
            </a:r>
            <a:r>
              <a:rPr spc="-20" dirty="0"/>
              <a:t> </a:t>
            </a:r>
            <a:r>
              <a:rPr spc="-25" dirty="0"/>
              <a:t>w</a:t>
            </a:r>
            <a:r>
              <a:rPr spc="-15" dirty="0"/>
              <a:t>hich</a:t>
            </a:r>
            <a:r>
              <a:rPr dirty="0"/>
              <a:t> </a:t>
            </a:r>
            <a:r>
              <a:rPr spc="-10" dirty="0"/>
              <a:t>flus</a:t>
            </a:r>
            <a:r>
              <a:rPr spc="-25" dirty="0"/>
              <a:t>h</a:t>
            </a:r>
            <a:r>
              <a:rPr spc="-15" dirty="0"/>
              <a:t>es</a:t>
            </a:r>
            <a:r>
              <a:rPr spc="10" dirty="0"/>
              <a:t> </a:t>
            </a:r>
            <a:r>
              <a:rPr spc="-20" dirty="0"/>
              <a:t>th</a:t>
            </a:r>
            <a:r>
              <a:rPr spc="-15" dirty="0"/>
              <a:t>e</a:t>
            </a:r>
            <a:r>
              <a:rPr spc="-5" dirty="0"/>
              <a:t> </a:t>
            </a:r>
            <a:r>
              <a:rPr dirty="0"/>
              <a:t>o</a:t>
            </a:r>
            <a:r>
              <a:rPr spc="-10" dirty="0"/>
              <a:t>u</a:t>
            </a:r>
            <a:r>
              <a:rPr spc="-5" dirty="0"/>
              <a:t>tpu</a:t>
            </a:r>
            <a:r>
              <a:rPr dirty="0"/>
              <a:t>t</a:t>
            </a:r>
            <a:r>
              <a:rPr spc="10" dirty="0"/>
              <a:t> </a:t>
            </a:r>
            <a:r>
              <a:rPr spc="-5" dirty="0"/>
              <a:t>b</a:t>
            </a:r>
            <a:r>
              <a:rPr spc="-15" dirty="0"/>
              <a:t>u</a:t>
            </a:r>
            <a:r>
              <a:rPr spc="-10" dirty="0"/>
              <a:t>f</a:t>
            </a:r>
            <a:r>
              <a:rPr spc="-25" dirty="0"/>
              <a:t>f</a:t>
            </a:r>
            <a:r>
              <a:rPr spc="-15" dirty="0"/>
              <a:t>er)</a:t>
            </a:r>
          </a:p>
          <a:p>
            <a:pPr marL="527685">
              <a:lnSpc>
                <a:spcPts val="2735"/>
              </a:lnSpc>
            </a:pPr>
            <a:r>
              <a:rPr spc="-5" dirty="0"/>
              <a:t>an</a:t>
            </a:r>
            <a:r>
              <a:rPr dirty="0"/>
              <a:t>d </a:t>
            </a:r>
            <a:r>
              <a:rPr spc="5" dirty="0"/>
              <a:t>f</a:t>
            </a:r>
            <a:r>
              <a:rPr spc="-45" dirty="0"/>
              <a:t>r</a:t>
            </a:r>
            <a:r>
              <a:rPr dirty="0"/>
              <a:t>ee</a:t>
            </a:r>
            <a:r>
              <a:rPr spc="-20" dirty="0"/>
              <a:t> </a:t>
            </a:r>
            <a:r>
              <a:rPr spc="-5" dirty="0"/>
              <a:t>th</a:t>
            </a:r>
            <a:r>
              <a:rPr dirty="0"/>
              <a:t>e</a:t>
            </a:r>
            <a:r>
              <a:rPr spc="5" dirty="0"/>
              <a:t> </a:t>
            </a:r>
            <a:r>
              <a:rPr dirty="0"/>
              <a:t>ost</a:t>
            </a:r>
            <a:r>
              <a:rPr spc="-40" dirty="0"/>
              <a:t>r</a:t>
            </a:r>
            <a:r>
              <a:rPr dirty="0"/>
              <a:t>eam</a:t>
            </a:r>
            <a:r>
              <a:rPr spc="-5" dirty="0"/>
              <a:t> </a:t>
            </a:r>
            <a:r>
              <a:rPr dirty="0"/>
              <a:t>o</a:t>
            </a:r>
            <a:r>
              <a:rPr spc="-15" dirty="0"/>
              <a:t>b</a:t>
            </a:r>
            <a:r>
              <a:rPr spc="-5" dirty="0"/>
              <a:t>ject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Fil</a:t>
            </a:r>
            <a:r>
              <a:rPr dirty="0"/>
              <a:t>e Input</a:t>
            </a:r>
          </a:p>
        </p:txBody>
      </p:sp>
      <p:sp>
        <p:nvSpPr>
          <p:cNvPr id="4" name="object 4"/>
          <p:cNvSpPr/>
          <p:nvPr/>
        </p:nvSpPr>
        <p:spPr>
          <a:xfrm>
            <a:off x="946403" y="2819400"/>
            <a:ext cx="7283196" cy="420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8408" y="5410200"/>
            <a:ext cx="7283196" cy="420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5" dirty="0"/>
              <a:t>S</a:t>
            </a:r>
            <a:r>
              <a:rPr dirty="0"/>
              <a:t>212 </a:t>
            </a:r>
            <a:r>
              <a:rPr spc="-30" dirty="0"/>
              <a:t> </a:t>
            </a:r>
            <a:r>
              <a:rPr spc="-5" dirty="0"/>
              <a:t>Ob</a:t>
            </a:r>
            <a:r>
              <a:rPr spc="5" dirty="0"/>
              <a:t>j</a:t>
            </a:r>
            <a:r>
              <a:rPr dirty="0"/>
              <a:t>ect</a:t>
            </a:r>
            <a:r>
              <a:rPr spc="-35" dirty="0"/>
              <a:t> </a:t>
            </a:r>
            <a:r>
              <a:rPr spc="-5" dirty="0"/>
              <a:t>O</a:t>
            </a:r>
            <a:r>
              <a:rPr spc="-10" dirty="0"/>
              <a:t>r</a:t>
            </a:r>
            <a:r>
              <a:rPr dirty="0"/>
              <a:t>iented</a:t>
            </a:r>
            <a:r>
              <a:rPr spc="-15" dirty="0"/>
              <a:t> </a:t>
            </a:r>
            <a:r>
              <a:rPr dirty="0"/>
              <a:t>P</a:t>
            </a:r>
            <a:r>
              <a:rPr spc="-40" dirty="0"/>
              <a:t>r</a:t>
            </a:r>
            <a:r>
              <a:rPr dirty="0"/>
              <a:t>ogra</a:t>
            </a:r>
            <a:r>
              <a:rPr spc="-10" dirty="0"/>
              <a:t>m</a:t>
            </a:r>
            <a:r>
              <a:rPr dirty="0"/>
              <a:t>mi</a:t>
            </a:r>
            <a:r>
              <a:rPr spc="5" dirty="0"/>
              <a:t>n</a:t>
            </a:r>
            <a:r>
              <a:rPr dirty="0"/>
              <a:t>g</a:t>
            </a:r>
            <a:r>
              <a:rPr spc="-3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2528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196" y="657741"/>
            <a:ext cx="8077606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Exam</a:t>
            </a:r>
            <a:r>
              <a:rPr spc="5" dirty="0"/>
              <a:t>p</a:t>
            </a:r>
            <a:r>
              <a:rPr dirty="0"/>
              <a:t>le</a:t>
            </a:r>
            <a:r>
              <a:rPr spc="-20" dirty="0"/>
              <a:t> </a:t>
            </a:r>
            <a:r>
              <a:rPr lang="en-US" dirty="0" smtClean="0"/>
              <a:t>4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400" i="1" dirty="0" smtClean="0">
                <a:solidFill>
                  <a:srgbClr val="7030A0"/>
                </a:solidFill>
              </a:rPr>
              <a:t>Read</a:t>
            </a:r>
            <a:endParaRPr sz="4400" i="1" dirty="0">
              <a:solidFill>
                <a:srgbClr val="7030A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5" dirty="0"/>
              <a:t>S</a:t>
            </a:r>
            <a:r>
              <a:rPr dirty="0"/>
              <a:t>212 </a:t>
            </a:r>
            <a:r>
              <a:rPr spc="-30" dirty="0"/>
              <a:t> </a:t>
            </a:r>
            <a:r>
              <a:rPr spc="-5" dirty="0"/>
              <a:t>Ob</a:t>
            </a:r>
            <a:r>
              <a:rPr spc="5" dirty="0"/>
              <a:t>j</a:t>
            </a:r>
            <a:r>
              <a:rPr dirty="0"/>
              <a:t>ect</a:t>
            </a:r>
            <a:r>
              <a:rPr spc="-35" dirty="0"/>
              <a:t> </a:t>
            </a:r>
            <a:r>
              <a:rPr spc="-5" dirty="0"/>
              <a:t>O</a:t>
            </a:r>
            <a:r>
              <a:rPr spc="-10" dirty="0"/>
              <a:t>r</a:t>
            </a:r>
            <a:r>
              <a:rPr dirty="0"/>
              <a:t>iented</a:t>
            </a:r>
            <a:r>
              <a:rPr spc="-15" dirty="0"/>
              <a:t> </a:t>
            </a:r>
            <a:r>
              <a:rPr dirty="0"/>
              <a:t>P</a:t>
            </a:r>
            <a:r>
              <a:rPr spc="-40" dirty="0"/>
              <a:t>r</a:t>
            </a:r>
            <a:r>
              <a:rPr dirty="0"/>
              <a:t>ogra</a:t>
            </a:r>
            <a:r>
              <a:rPr spc="-10" dirty="0"/>
              <a:t>m</a:t>
            </a:r>
            <a:r>
              <a:rPr dirty="0"/>
              <a:t>mi</a:t>
            </a:r>
            <a:r>
              <a:rPr spc="5" dirty="0"/>
              <a:t>n</a:t>
            </a:r>
            <a:r>
              <a:rPr dirty="0"/>
              <a:t>g</a:t>
            </a:r>
            <a:r>
              <a:rPr spc="-3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C++</a:t>
            </a:r>
          </a:p>
        </p:txBody>
      </p:sp>
      <p:sp>
        <p:nvSpPr>
          <p:cNvPr id="7" name="Rectangle 6"/>
          <p:cNvSpPr/>
          <p:nvPr/>
        </p:nvSpPr>
        <p:spPr>
          <a:xfrm>
            <a:off x="4193203" y="152400"/>
            <a:ext cx="495079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 </a:t>
            </a:r>
          </a:p>
          <a:p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#include &lt;string&gt;   </a:t>
            </a:r>
            <a:r>
              <a:rPr lang="en-US" dirty="0" smtClean="0"/>
              <a:t>//</a:t>
            </a:r>
            <a:r>
              <a:rPr lang="en-US" dirty="0" err="1" smtClean="0"/>
              <a:t>getline</a:t>
            </a:r>
            <a:r>
              <a:rPr lang="en-US" dirty="0" smtClean="0"/>
              <a:t> </a:t>
            </a:r>
            <a:r>
              <a:rPr lang="en-US" dirty="0"/>
              <a:t>function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fstream</a:t>
            </a:r>
            <a:r>
              <a:rPr lang="en-US" dirty="0"/>
              <a:t> </a:t>
            </a:r>
            <a:r>
              <a:rPr lang="en-US" dirty="0" err="1"/>
              <a:t>myFile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myFile.open</a:t>
            </a:r>
            <a:r>
              <a:rPr lang="en-US" dirty="0"/>
              <a:t>("test.txt", </a:t>
            </a:r>
            <a:r>
              <a:rPr lang="en-US" dirty="0" err="1"/>
              <a:t>ios</a:t>
            </a:r>
            <a:r>
              <a:rPr lang="en-US" dirty="0"/>
              <a:t>::in); //read mode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if(</a:t>
            </a:r>
            <a:r>
              <a:rPr lang="en-US" dirty="0" err="1"/>
              <a:t>myFile.is_open</a:t>
            </a:r>
            <a:r>
              <a:rPr lang="en-US" dirty="0"/>
              <a:t>())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string line;</a:t>
            </a:r>
          </a:p>
          <a:p>
            <a:r>
              <a:rPr lang="en-US" dirty="0"/>
              <a:t>    while (</a:t>
            </a:r>
            <a:r>
              <a:rPr lang="en-US" dirty="0" err="1"/>
              <a:t>getline</a:t>
            </a:r>
            <a:r>
              <a:rPr lang="en-US" dirty="0"/>
              <a:t>(</a:t>
            </a:r>
            <a:r>
              <a:rPr lang="en-US" dirty="0" err="1"/>
              <a:t>myFile,line</a:t>
            </a:r>
            <a:r>
              <a:rPr lang="en-US" dirty="0"/>
              <a:t>))</a:t>
            </a:r>
          </a:p>
          <a:p>
            <a:r>
              <a:rPr lang="en-US" dirty="0"/>
              <a:t>    </a:t>
            </a:r>
            <a:r>
              <a:rPr lang="en-US" dirty="0" smtClean="0"/>
              <a:t>       {       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/>
              <a:t>&lt;&lt; line &lt;&lt;</a:t>
            </a:r>
            <a:r>
              <a:rPr lang="en-US" dirty="0" err="1"/>
              <a:t>endl</a:t>
            </a:r>
            <a:r>
              <a:rPr lang="en-US" dirty="0"/>
              <a:t>;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}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myFile.close</a:t>
            </a:r>
            <a:r>
              <a:rPr lang="en-US" dirty="0"/>
              <a:t>();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system("pause&gt;0");</a:t>
            </a:r>
          </a:p>
          <a:p>
            <a:r>
              <a:rPr lang="en-US" dirty="0"/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514600"/>
            <a:ext cx="2213738" cy="1152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52" y="4630427"/>
            <a:ext cx="2228486" cy="15766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8600" y="3879510"/>
            <a:ext cx="2825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“If the text is added” added </a:t>
            </a:r>
          </a:p>
          <a:p>
            <a:r>
              <a:rPr lang="en-US" dirty="0" smtClean="0"/>
              <a:t>manually  in text.txt?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9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Formatte</a:t>
            </a:r>
            <a:r>
              <a:rPr dirty="0"/>
              <a:t>d</a:t>
            </a:r>
            <a:r>
              <a:rPr spc="-10" dirty="0"/>
              <a:t> </a:t>
            </a:r>
            <a:r>
              <a:rPr spc="-5" dirty="0"/>
              <a:t>Fil</a:t>
            </a:r>
            <a:r>
              <a:rPr dirty="0"/>
              <a:t>e </a:t>
            </a:r>
            <a:r>
              <a:rPr spc="5" dirty="0"/>
              <a:t>I</a:t>
            </a:r>
            <a:r>
              <a:rPr spc="-5" dirty="0"/>
              <a:t>/O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5" dirty="0"/>
              <a:t>S</a:t>
            </a:r>
            <a:r>
              <a:rPr dirty="0"/>
              <a:t>212 </a:t>
            </a:r>
            <a:r>
              <a:rPr spc="-30" dirty="0"/>
              <a:t> </a:t>
            </a:r>
            <a:r>
              <a:rPr spc="-5" dirty="0"/>
              <a:t>Ob</a:t>
            </a:r>
            <a:r>
              <a:rPr spc="5" dirty="0"/>
              <a:t>j</a:t>
            </a:r>
            <a:r>
              <a:rPr dirty="0"/>
              <a:t>ect</a:t>
            </a:r>
            <a:r>
              <a:rPr spc="-35" dirty="0"/>
              <a:t> </a:t>
            </a:r>
            <a:r>
              <a:rPr spc="-5" dirty="0"/>
              <a:t>O</a:t>
            </a:r>
            <a:r>
              <a:rPr spc="-10" dirty="0"/>
              <a:t>r</a:t>
            </a:r>
            <a:r>
              <a:rPr dirty="0"/>
              <a:t>iented</a:t>
            </a:r>
            <a:r>
              <a:rPr spc="-15" dirty="0"/>
              <a:t> </a:t>
            </a:r>
            <a:r>
              <a:rPr dirty="0"/>
              <a:t>P</a:t>
            </a:r>
            <a:r>
              <a:rPr spc="-40" dirty="0"/>
              <a:t>r</a:t>
            </a:r>
            <a:r>
              <a:rPr dirty="0"/>
              <a:t>ogra</a:t>
            </a:r>
            <a:r>
              <a:rPr spc="-10" dirty="0"/>
              <a:t>m</a:t>
            </a:r>
            <a:r>
              <a:rPr dirty="0"/>
              <a:t>mi</a:t>
            </a:r>
            <a:r>
              <a:rPr spc="5" dirty="0"/>
              <a:t>n</a:t>
            </a:r>
            <a:r>
              <a:rPr dirty="0"/>
              <a:t>g</a:t>
            </a:r>
            <a:r>
              <a:rPr spc="-3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C++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0993"/>
            <a:ext cx="8074659" cy="415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6385" algn="l"/>
                <a:tab pos="745490" algn="l"/>
                <a:tab pos="2318385" algn="l"/>
                <a:tab pos="3030220" algn="l"/>
                <a:tab pos="4458970" algn="l"/>
                <a:tab pos="5080635" algn="l"/>
                <a:tab pos="6144260" algn="l"/>
                <a:tab pos="6671945" algn="l"/>
                <a:tab pos="7427595" algn="l"/>
                <a:tab pos="7897495" algn="l"/>
              </a:tabLst>
            </a:pPr>
            <a:r>
              <a:rPr sz="1950" spc="10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0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Cambria"/>
                <a:cs typeface="Cambria"/>
              </a:rPr>
              <a:t>I</a:t>
            </a:r>
            <a:r>
              <a:rPr sz="2600" dirty="0">
                <a:latin typeface="Cambria"/>
                <a:cs typeface="Cambria"/>
              </a:rPr>
              <a:t>n	</a:t>
            </a:r>
            <a:r>
              <a:rPr sz="2600" spc="-35" dirty="0">
                <a:latin typeface="Cambria"/>
                <a:cs typeface="Cambria"/>
              </a:rPr>
              <a:t>f</a:t>
            </a:r>
            <a:r>
              <a:rPr sz="2600" spc="-15" dirty="0">
                <a:latin typeface="Cambria"/>
                <a:cs typeface="Cambria"/>
              </a:rPr>
              <a:t>o</a:t>
            </a:r>
            <a:r>
              <a:rPr sz="2600" dirty="0">
                <a:latin typeface="Cambria"/>
                <a:cs typeface="Cambria"/>
              </a:rPr>
              <a:t>rmat</a:t>
            </a:r>
            <a:r>
              <a:rPr sz="2600" spc="-50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ed	</a:t>
            </a:r>
            <a:r>
              <a:rPr sz="2600" spc="-5" dirty="0">
                <a:latin typeface="Cambria"/>
                <a:cs typeface="Cambria"/>
              </a:rPr>
              <a:t>I/</a:t>
            </a:r>
            <a:r>
              <a:rPr sz="2600" spc="-65" dirty="0">
                <a:latin typeface="Cambria"/>
                <a:cs typeface="Cambria"/>
              </a:rPr>
              <a:t>O</a:t>
            </a:r>
            <a:r>
              <a:rPr sz="2600" dirty="0">
                <a:latin typeface="Cambria"/>
                <a:cs typeface="Cambria"/>
              </a:rPr>
              <a:t>,	</a:t>
            </a:r>
            <a:r>
              <a:rPr sz="2600" spc="-20" dirty="0">
                <a:latin typeface="Cambria"/>
                <a:cs typeface="Cambria"/>
              </a:rPr>
              <a:t>n</a:t>
            </a:r>
            <a:r>
              <a:rPr sz="2600" spc="-5" dirty="0">
                <a:latin typeface="Cambria"/>
                <a:cs typeface="Cambria"/>
              </a:rPr>
              <a:t>umbe</a:t>
            </a:r>
            <a:r>
              <a:rPr sz="2600" spc="-15" dirty="0">
                <a:latin typeface="Cambria"/>
                <a:cs typeface="Cambria"/>
              </a:rPr>
              <a:t>r</a:t>
            </a:r>
            <a:r>
              <a:rPr sz="2600" dirty="0">
                <a:latin typeface="Cambria"/>
                <a:cs typeface="Cambria"/>
              </a:rPr>
              <a:t>s	</a:t>
            </a:r>
            <a:r>
              <a:rPr sz="2600" spc="-5" dirty="0">
                <a:latin typeface="Cambria"/>
                <a:cs typeface="Cambria"/>
              </a:rPr>
              <a:t>a</a:t>
            </a:r>
            <a:r>
              <a:rPr sz="2600" spc="-50" dirty="0">
                <a:latin typeface="Cambria"/>
                <a:cs typeface="Cambria"/>
              </a:rPr>
              <a:t>r</a:t>
            </a:r>
            <a:r>
              <a:rPr sz="2600" dirty="0">
                <a:latin typeface="Cambria"/>
                <a:cs typeface="Cambria"/>
              </a:rPr>
              <a:t>e	s</a:t>
            </a:r>
            <a:r>
              <a:rPr sz="2600" spc="-50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o</a:t>
            </a:r>
            <a:r>
              <a:rPr sz="2600" spc="-55" dirty="0">
                <a:latin typeface="Cambria"/>
                <a:cs typeface="Cambria"/>
              </a:rPr>
              <a:t>r</a:t>
            </a:r>
            <a:r>
              <a:rPr sz="2600" dirty="0">
                <a:latin typeface="Cambria"/>
                <a:cs typeface="Cambria"/>
              </a:rPr>
              <a:t>ed	</a:t>
            </a:r>
            <a:r>
              <a:rPr sz="2600" spc="-5" dirty="0">
                <a:latin typeface="Cambria"/>
                <a:cs typeface="Cambria"/>
              </a:rPr>
              <a:t>o</a:t>
            </a:r>
            <a:r>
              <a:rPr sz="2600" dirty="0">
                <a:latin typeface="Cambria"/>
                <a:cs typeface="Cambria"/>
              </a:rPr>
              <a:t>n	d</a:t>
            </a:r>
            <a:r>
              <a:rPr sz="2600" spc="-10" dirty="0">
                <a:latin typeface="Cambria"/>
                <a:cs typeface="Cambria"/>
              </a:rPr>
              <a:t>i</a:t>
            </a:r>
            <a:r>
              <a:rPr sz="2600" dirty="0">
                <a:latin typeface="Cambria"/>
                <a:cs typeface="Cambria"/>
              </a:rPr>
              <a:t>sk	</a:t>
            </a:r>
            <a:r>
              <a:rPr sz="2600" spc="-15" dirty="0">
                <a:latin typeface="Cambria"/>
                <a:cs typeface="Cambria"/>
              </a:rPr>
              <a:t>a</a:t>
            </a:r>
            <a:r>
              <a:rPr sz="2600" dirty="0">
                <a:latin typeface="Cambria"/>
                <a:cs typeface="Cambria"/>
              </a:rPr>
              <a:t>s	a</a:t>
            </a:r>
          </a:p>
          <a:p>
            <a:pPr marL="286385">
              <a:lnSpc>
                <a:spcPct val="100000"/>
              </a:lnSpc>
            </a:pPr>
            <a:r>
              <a:rPr sz="2600" dirty="0">
                <a:latin typeface="Cambria"/>
                <a:cs typeface="Cambria"/>
              </a:rPr>
              <a:t>seri</a:t>
            </a:r>
            <a:r>
              <a:rPr sz="2600" spc="5" dirty="0">
                <a:latin typeface="Cambria"/>
                <a:cs typeface="Cambria"/>
              </a:rPr>
              <a:t>e</a:t>
            </a:r>
            <a:r>
              <a:rPr sz="2600" dirty="0">
                <a:latin typeface="Cambria"/>
                <a:cs typeface="Cambria"/>
              </a:rPr>
              <a:t>s</a:t>
            </a:r>
            <a:r>
              <a:rPr sz="2600" spc="-3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o</a:t>
            </a:r>
            <a:r>
              <a:rPr sz="2600" dirty="0">
                <a:latin typeface="Cambria"/>
                <a:cs typeface="Cambria"/>
              </a:rPr>
              <a:t>f</a:t>
            </a:r>
            <a:r>
              <a:rPr sz="2600" spc="-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cha</a:t>
            </a:r>
            <a:r>
              <a:rPr sz="2600" spc="-40" dirty="0">
                <a:latin typeface="Cambria"/>
                <a:cs typeface="Cambria"/>
              </a:rPr>
              <a:t>r</a:t>
            </a:r>
            <a:r>
              <a:rPr sz="2600" spc="-5" dirty="0">
                <a:latin typeface="Cambria"/>
                <a:cs typeface="Cambria"/>
              </a:rPr>
              <a:t>ac</a:t>
            </a:r>
            <a:r>
              <a:rPr sz="2600" spc="-25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ers.</a:t>
            </a:r>
          </a:p>
          <a:p>
            <a:pPr marL="286385" marR="5715" indent="-274320" algn="just">
              <a:lnSpc>
                <a:spcPct val="100000"/>
              </a:lnSpc>
              <a:spcBef>
                <a:spcPts val="600"/>
              </a:spcBef>
            </a:pPr>
            <a:r>
              <a:rPr sz="1950" spc="10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0" dirty="0">
                <a:solidFill>
                  <a:srgbClr val="717BA2"/>
                </a:solidFill>
                <a:latin typeface="Times New Roman"/>
                <a:cs typeface="Times New Roman"/>
              </a:rPr>
              <a:t> </a:t>
            </a:r>
            <a:r>
              <a:rPr sz="1950" spc="135" dirty="0">
                <a:solidFill>
                  <a:srgbClr val="717BA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Cambria"/>
                <a:cs typeface="Cambria"/>
              </a:rPr>
              <a:t>T</a:t>
            </a:r>
            <a:r>
              <a:rPr sz="2600" spc="5" dirty="0">
                <a:latin typeface="Cambria"/>
                <a:cs typeface="Cambria"/>
              </a:rPr>
              <a:t>h</a:t>
            </a:r>
            <a:r>
              <a:rPr sz="2600" spc="-5" dirty="0">
                <a:latin typeface="Cambria"/>
                <a:cs typeface="Cambria"/>
              </a:rPr>
              <a:t>u</a:t>
            </a:r>
            <a:r>
              <a:rPr sz="2600" dirty="0">
                <a:latin typeface="Cambria"/>
                <a:cs typeface="Cambria"/>
              </a:rPr>
              <a:t>s </a:t>
            </a:r>
            <a:r>
              <a:rPr sz="2600" spc="-114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6</a:t>
            </a:r>
            <a:r>
              <a:rPr sz="2600" spc="5" dirty="0">
                <a:latin typeface="Cambria"/>
                <a:cs typeface="Cambria"/>
              </a:rPr>
              <a:t>.</a:t>
            </a:r>
            <a:r>
              <a:rPr sz="2600" spc="-15" dirty="0">
                <a:latin typeface="Cambria"/>
                <a:cs typeface="Cambria"/>
              </a:rPr>
              <a:t>0</a:t>
            </a:r>
            <a:r>
              <a:rPr sz="2600" spc="-5" dirty="0">
                <a:latin typeface="Cambria"/>
                <a:cs typeface="Cambria"/>
              </a:rPr>
              <a:t>2</a:t>
            </a:r>
            <a:r>
              <a:rPr sz="2600" dirty="0">
                <a:latin typeface="Cambria"/>
                <a:cs typeface="Cambria"/>
              </a:rPr>
              <a:t>, </a:t>
            </a:r>
            <a:r>
              <a:rPr sz="2600" spc="-110" dirty="0">
                <a:latin typeface="Cambria"/>
                <a:cs typeface="Cambria"/>
              </a:rPr>
              <a:t> </a:t>
            </a:r>
            <a:r>
              <a:rPr sz="2600" spc="-50" dirty="0">
                <a:latin typeface="Cambria"/>
                <a:cs typeface="Cambria"/>
              </a:rPr>
              <a:t>r</a:t>
            </a:r>
            <a:r>
              <a:rPr sz="2600" spc="-5" dirty="0">
                <a:latin typeface="Cambria"/>
                <a:cs typeface="Cambria"/>
              </a:rPr>
              <a:t>ath</a:t>
            </a:r>
            <a:r>
              <a:rPr sz="2600" spc="-10" dirty="0">
                <a:latin typeface="Cambria"/>
                <a:cs typeface="Cambria"/>
              </a:rPr>
              <a:t>e</a:t>
            </a:r>
            <a:r>
              <a:rPr sz="2600" dirty="0">
                <a:latin typeface="Cambria"/>
                <a:cs typeface="Cambria"/>
              </a:rPr>
              <a:t>r </a:t>
            </a:r>
            <a:r>
              <a:rPr sz="2600" spc="-9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</a:t>
            </a:r>
            <a:r>
              <a:rPr sz="2600" spc="-15" dirty="0">
                <a:latin typeface="Cambria"/>
                <a:cs typeface="Cambria"/>
              </a:rPr>
              <a:t>h</a:t>
            </a:r>
            <a:r>
              <a:rPr sz="2600" spc="-5" dirty="0">
                <a:latin typeface="Cambria"/>
                <a:cs typeface="Cambria"/>
              </a:rPr>
              <a:t>a</a:t>
            </a:r>
            <a:r>
              <a:rPr sz="2600" dirty="0">
                <a:latin typeface="Cambria"/>
                <a:cs typeface="Cambria"/>
              </a:rPr>
              <a:t>n </a:t>
            </a:r>
            <a:r>
              <a:rPr sz="2600" spc="-10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bein</a:t>
            </a:r>
            <a:r>
              <a:rPr sz="2600" dirty="0">
                <a:latin typeface="Cambria"/>
                <a:cs typeface="Cambria"/>
              </a:rPr>
              <a:t>g </a:t>
            </a:r>
            <a:r>
              <a:rPr sz="2600" spc="-100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s</a:t>
            </a:r>
            <a:r>
              <a:rPr sz="2600" spc="-30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o</a:t>
            </a:r>
            <a:r>
              <a:rPr sz="2600" spc="-50" dirty="0">
                <a:latin typeface="Cambria"/>
                <a:cs typeface="Cambria"/>
              </a:rPr>
              <a:t>r</a:t>
            </a:r>
            <a:r>
              <a:rPr sz="2600" dirty="0">
                <a:latin typeface="Cambria"/>
                <a:cs typeface="Cambria"/>
              </a:rPr>
              <a:t>ed </a:t>
            </a:r>
            <a:r>
              <a:rPr sz="2600" spc="-10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as </a:t>
            </a:r>
            <a:r>
              <a:rPr sz="2600" spc="-10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a </a:t>
            </a:r>
            <a:r>
              <a:rPr sz="2600" spc="-1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4-</a:t>
            </a:r>
            <a:r>
              <a:rPr sz="2600" spc="-35" dirty="0">
                <a:latin typeface="Cambria"/>
                <a:cs typeface="Cambria"/>
              </a:rPr>
              <a:t>b</a:t>
            </a:r>
            <a:r>
              <a:rPr sz="2600" dirty="0">
                <a:latin typeface="Cambria"/>
                <a:cs typeface="Cambria"/>
              </a:rPr>
              <a:t>y</a:t>
            </a:r>
            <a:r>
              <a:rPr sz="2600" spc="-35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e </a:t>
            </a:r>
            <a:r>
              <a:rPr sz="2600" spc="-1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</a:t>
            </a:r>
            <a:r>
              <a:rPr sz="2600" spc="-10" dirty="0">
                <a:latin typeface="Cambria"/>
                <a:cs typeface="Cambria"/>
              </a:rPr>
              <a:t>y</a:t>
            </a:r>
            <a:r>
              <a:rPr sz="2600" spc="-5" dirty="0">
                <a:latin typeface="Cambria"/>
                <a:cs typeface="Cambria"/>
              </a:rPr>
              <a:t>pe </a:t>
            </a:r>
            <a:r>
              <a:rPr sz="2600" dirty="0">
                <a:latin typeface="Cambria"/>
                <a:cs typeface="Cambria"/>
              </a:rPr>
              <a:t>float  </a:t>
            </a:r>
            <a:r>
              <a:rPr sz="2600" spc="35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o</a:t>
            </a:r>
            <a:r>
              <a:rPr sz="2600" dirty="0">
                <a:latin typeface="Cambria"/>
                <a:cs typeface="Cambria"/>
              </a:rPr>
              <a:t>r  </a:t>
            </a:r>
            <a:r>
              <a:rPr sz="2600" spc="60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a</a:t>
            </a:r>
            <a:r>
              <a:rPr sz="2600" dirty="0">
                <a:latin typeface="Cambria"/>
                <a:cs typeface="Cambria"/>
              </a:rPr>
              <a:t>n  </a:t>
            </a:r>
            <a:r>
              <a:rPr sz="2600" spc="5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8-</a:t>
            </a:r>
            <a:r>
              <a:rPr sz="2600" spc="-35" dirty="0">
                <a:latin typeface="Cambria"/>
                <a:cs typeface="Cambria"/>
              </a:rPr>
              <a:t>b</a:t>
            </a:r>
            <a:r>
              <a:rPr sz="2600" dirty="0">
                <a:latin typeface="Cambria"/>
                <a:cs typeface="Cambria"/>
              </a:rPr>
              <a:t>y</a:t>
            </a:r>
            <a:r>
              <a:rPr sz="2600" spc="-50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e  </a:t>
            </a:r>
            <a:r>
              <a:rPr sz="2600" spc="4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</a:t>
            </a:r>
            <a:r>
              <a:rPr sz="2600" spc="-15" dirty="0">
                <a:latin typeface="Cambria"/>
                <a:cs typeface="Cambria"/>
              </a:rPr>
              <a:t>y</a:t>
            </a:r>
            <a:r>
              <a:rPr sz="2600" spc="-5" dirty="0">
                <a:latin typeface="Cambria"/>
                <a:cs typeface="Cambria"/>
              </a:rPr>
              <a:t>p</a:t>
            </a:r>
            <a:r>
              <a:rPr sz="2600" dirty="0">
                <a:latin typeface="Cambria"/>
                <a:cs typeface="Cambria"/>
              </a:rPr>
              <a:t>e  </a:t>
            </a:r>
            <a:r>
              <a:rPr sz="2600" spc="60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d</a:t>
            </a:r>
            <a:r>
              <a:rPr sz="2600" dirty="0">
                <a:latin typeface="Cambria"/>
                <a:cs typeface="Cambria"/>
              </a:rPr>
              <a:t>o</a:t>
            </a:r>
            <a:r>
              <a:rPr sz="2600" spc="-15" dirty="0">
                <a:latin typeface="Cambria"/>
                <a:cs typeface="Cambria"/>
              </a:rPr>
              <a:t>u</a:t>
            </a:r>
            <a:r>
              <a:rPr sz="2600" spc="-5" dirty="0">
                <a:latin typeface="Cambria"/>
                <a:cs typeface="Cambria"/>
              </a:rPr>
              <a:t>ble</a:t>
            </a:r>
            <a:r>
              <a:rPr sz="2600" dirty="0">
                <a:latin typeface="Cambria"/>
                <a:cs typeface="Cambria"/>
              </a:rPr>
              <a:t>,  </a:t>
            </a:r>
            <a:r>
              <a:rPr sz="2600" spc="5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</a:t>
            </a:r>
            <a:r>
              <a:rPr sz="2600" dirty="0">
                <a:latin typeface="Cambria"/>
                <a:cs typeface="Cambria"/>
              </a:rPr>
              <a:t>s  </a:t>
            </a:r>
            <a:r>
              <a:rPr sz="2600" spc="4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s</a:t>
            </a:r>
            <a:r>
              <a:rPr sz="2600" spc="-50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o</a:t>
            </a:r>
            <a:r>
              <a:rPr sz="2600" spc="-55" dirty="0">
                <a:latin typeface="Cambria"/>
                <a:cs typeface="Cambria"/>
              </a:rPr>
              <a:t>r</a:t>
            </a:r>
            <a:r>
              <a:rPr sz="2600" dirty="0">
                <a:latin typeface="Cambria"/>
                <a:cs typeface="Cambria"/>
              </a:rPr>
              <a:t>ed  </a:t>
            </a:r>
            <a:r>
              <a:rPr sz="2600" spc="55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a</a:t>
            </a:r>
            <a:r>
              <a:rPr sz="2600" dirty="0">
                <a:latin typeface="Cambria"/>
                <a:cs typeface="Cambria"/>
              </a:rPr>
              <a:t>s  </a:t>
            </a:r>
            <a:r>
              <a:rPr sz="2600" spc="55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he c</a:t>
            </a:r>
            <a:r>
              <a:rPr sz="2600" spc="5" dirty="0">
                <a:latin typeface="Cambria"/>
                <a:cs typeface="Cambria"/>
              </a:rPr>
              <a:t>h</a:t>
            </a:r>
            <a:r>
              <a:rPr sz="2600" spc="-5" dirty="0">
                <a:latin typeface="Cambria"/>
                <a:cs typeface="Cambria"/>
              </a:rPr>
              <a:t>a</a:t>
            </a:r>
            <a:r>
              <a:rPr sz="2600" spc="-40" dirty="0">
                <a:latin typeface="Cambria"/>
                <a:cs typeface="Cambria"/>
              </a:rPr>
              <a:t>r</a:t>
            </a:r>
            <a:r>
              <a:rPr sz="2600" spc="-5" dirty="0">
                <a:latin typeface="Cambria"/>
                <a:cs typeface="Cambria"/>
              </a:rPr>
              <a:t>a</a:t>
            </a:r>
            <a:r>
              <a:rPr sz="2600" spc="5" dirty="0">
                <a:latin typeface="Cambria"/>
                <a:cs typeface="Cambria"/>
              </a:rPr>
              <a:t>c</a:t>
            </a:r>
            <a:r>
              <a:rPr sz="2600" spc="-30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e</a:t>
            </a:r>
            <a:r>
              <a:rPr sz="2600" spc="5" dirty="0">
                <a:latin typeface="Cambria"/>
                <a:cs typeface="Cambria"/>
              </a:rPr>
              <a:t>r</a:t>
            </a:r>
            <a:r>
              <a:rPr sz="2600" dirty="0">
                <a:latin typeface="Cambria"/>
                <a:cs typeface="Cambria"/>
              </a:rPr>
              <a:t>s</a:t>
            </a:r>
            <a:r>
              <a:rPr sz="2600" spc="-4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‘</a:t>
            </a:r>
            <a:r>
              <a:rPr sz="2600" spc="-5" dirty="0">
                <a:latin typeface="Cambria"/>
                <a:cs typeface="Cambria"/>
              </a:rPr>
              <a:t>6</a:t>
            </a:r>
            <a:r>
              <a:rPr sz="2600" spc="-275" dirty="0">
                <a:latin typeface="Cambria"/>
                <a:cs typeface="Cambria"/>
              </a:rPr>
              <a:t>’</a:t>
            </a:r>
            <a:r>
              <a:rPr sz="2600" dirty="0">
                <a:latin typeface="Cambria"/>
                <a:cs typeface="Cambria"/>
              </a:rPr>
              <a:t>,</a:t>
            </a:r>
            <a:r>
              <a:rPr sz="2600" spc="-5" dirty="0">
                <a:latin typeface="Cambria"/>
                <a:cs typeface="Cambria"/>
              </a:rPr>
              <a:t> </a:t>
            </a:r>
            <a:r>
              <a:rPr sz="2600" spc="-280" dirty="0">
                <a:latin typeface="Cambria"/>
                <a:cs typeface="Cambria"/>
              </a:rPr>
              <a:t>‘</a:t>
            </a:r>
            <a:r>
              <a:rPr sz="2600" spc="-195" dirty="0">
                <a:latin typeface="Cambria"/>
                <a:cs typeface="Cambria"/>
              </a:rPr>
              <a:t>.</a:t>
            </a:r>
            <a:r>
              <a:rPr sz="2600" spc="-275" dirty="0">
                <a:latin typeface="Cambria"/>
                <a:cs typeface="Cambria"/>
              </a:rPr>
              <a:t>’</a:t>
            </a:r>
            <a:r>
              <a:rPr sz="2600" dirty="0">
                <a:latin typeface="Cambria"/>
                <a:cs typeface="Cambria"/>
              </a:rPr>
              <a:t>,</a:t>
            </a:r>
            <a:r>
              <a:rPr sz="2600" spc="-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‘</a:t>
            </a:r>
            <a:r>
              <a:rPr sz="2600" spc="-5" dirty="0">
                <a:latin typeface="Cambria"/>
                <a:cs typeface="Cambria"/>
              </a:rPr>
              <a:t>0</a:t>
            </a:r>
            <a:r>
              <a:rPr sz="2600" spc="-275" dirty="0">
                <a:latin typeface="Cambria"/>
                <a:cs typeface="Cambria"/>
              </a:rPr>
              <a:t>’</a:t>
            </a:r>
            <a:r>
              <a:rPr sz="2600" dirty="0">
                <a:latin typeface="Cambria"/>
                <a:cs typeface="Cambria"/>
              </a:rPr>
              <a:t>,</a:t>
            </a:r>
            <a:r>
              <a:rPr sz="2600" spc="-5" dirty="0">
                <a:latin typeface="Cambria"/>
                <a:cs typeface="Cambria"/>
              </a:rPr>
              <a:t> an</a:t>
            </a:r>
            <a:r>
              <a:rPr sz="2600" dirty="0">
                <a:latin typeface="Cambria"/>
                <a:cs typeface="Cambria"/>
              </a:rPr>
              <a:t>d ‘</a:t>
            </a:r>
            <a:r>
              <a:rPr sz="2600" spc="-5" dirty="0">
                <a:latin typeface="Cambria"/>
                <a:cs typeface="Cambria"/>
              </a:rPr>
              <a:t>2</a:t>
            </a:r>
            <a:r>
              <a:rPr sz="2600" spc="-280" dirty="0">
                <a:latin typeface="Cambria"/>
                <a:cs typeface="Cambria"/>
              </a:rPr>
              <a:t>’</a:t>
            </a:r>
            <a:r>
              <a:rPr sz="2600" dirty="0">
                <a:latin typeface="Cambria"/>
                <a:cs typeface="Cambria"/>
              </a:rPr>
              <a:t>.</a:t>
            </a:r>
          </a:p>
          <a:p>
            <a:pPr marL="286385" marR="7620" indent="-274320" algn="just">
              <a:lnSpc>
                <a:spcPct val="100000"/>
              </a:lnSpc>
              <a:spcBef>
                <a:spcPts val="600"/>
              </a:spcBef>
            </a:pPr>
            <a:r>
              <a:rPr sz="1950" spc="10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0" dirty="0">
                <a:solidFill>
                  <a:srgbClr val="717BA2"/>
                </a:solidFill>
                <a:latin typeface="Times New Roman"/>
                <a:cs typeface="Times New Roman"/>
              </a:rPr>
              <a:t> </a:t>
            </a:r>
            <a:r>
              <a:rPr sz="1950" spc="135" dirty="0">
                <a:solidFill>
                  <a:srgbClr val="717BA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Cambria"/>
                <a:cs typeface="Cambria"/>
              </a:rPr>
              <a:t>T</a:t>
            </a:r>
            <a:r>
              <a:rPr sz="2600" spc="5" dirty="0">
                <a:latin typeface="Cambria"/>
                <a:cs typeface="Cambria"/>
              </a:rPr>
              <a:t>h</a:t>
            </a:r>
            <a:r>
              <a:rPr sz="2600" dirty="0">
                <a:latin typeface="Cambria"/>
                <a:cs typeface="Cambria"/>
              </a:rPr>
              <a:t>is </a:t>
            </a:r>
            <a:r>
              <a:rPr sz="2600" spc="-204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can </a:t>
            </a:r>
            <a:r>
              <a:rPr sz="2600" spc="-19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b</a:t>
            </a:r>
            <a:r>
              <a:rPr sz="2600" dirty="0">
                <a:latin typeface="Cambria"/>
                <a:cs typeface="Cambria"/>
              </a:rPr>
              <a:t>e </a:t>
            </a:r>
            <a:r>
              <a:rPr sz="2600" spc="-19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in</a:t>
            </a:r>
            <a:r>
              <a:rPr sz="2600" spc="-20" dirty="0">
                <a:latin typeface="Cambria"/>
                <a:cs typeface="Cambria"/>
              </a:rPr>
              <a:t>e</a:t>
            </a:r>
            <a:r>
              <a:rPr sz="2600" dirty="0">
                <a:latin typeface="Cambria"/>
                <a:cs typeface="Cambria"/>
              </a:rPr>
              <a:t>ffici</a:t>
            </a:r>
            <a:r>
              <a:rPr sz="2600" spc="-10" dirty="0">
                <a:latin typeface="Cambria"/>
                <a:cs typeface="Cambria"/>
              </a:rPr>
              <a:t>e</a:t>
            </a:r>
            <a:r>
              <a:rPr sz="2600" spc="-5" dirty="0">
                <a:latin typeface="Cambria"/>
                <a:cs typeface="Cambria"/>
              </a:rPr>
              <a:t>n</a:t>
            </a:r>
            <a:r>
              <a:rPr sz="2600" dirty="0">
                <a:latin typeface="Cambria"/>
                <a:cs typeface="Cambria"/>
              </a:rPr>
              <a:t>t </a:t>
            </a:r>
            <a:r>
              <a:rPr sz="2600" spc="-204" dirty="0">
                <a:latin typeface="Cambria"/>
                <a:cs typeface="Cambria"/>
              </a:rPr>
              <a:t> </a:t>
            </a:r>
            <a:r>
              <a:rPr sz="2600" spc="-35" dirty="0">
                <a:latin typeface="Cambria"/>
                <a:cs typeface="Cambria"/>
              </a:rPr>
              <a:t>f</a:t>
            </a:r>
            <a:r>
              <a:rPr sz="2600" dirty="0">
                <a:latin typeface="Cambria"/>
                <a:cs typeface="Cambria"/>
              </a:rPr>
              <a:t>or </a:t>
            </a:r>
            <a:r>
              <a:rPr sz="2600" spc="-19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</a:t>
            </a:r>
            <a:r>
              <a:rPr sz="2600" spc="-10" dirty="0">
                <a:latin typeface="Cambria"/>
                <a:cs typeface="Cambria"/>
              </a:rPr>
              <a:t>u</a:t>
            </a:r>
            <a:r>
              <a:rPr sz="2600" spc="5" dirty="0">
                <a:latin typeface="Cambria"/>
                <a:cs typeface="Cambria"/>
              </a:rPr>
              <a:t>m</a:t>
            </a:r>
            <a:r>
              <a:rPr sz="2600" spc="-10" dirty="0">
                <a:latin typeface="Cambria"/>
                <a:cs typeface="Cambria"/>
              </a:rPr>
              <a:t>b</a:t>
            </a:r>
            <a:r>
              <a:rPr sz="2600" dirty="0">
                <a:latin typeface="Cambria"/>
                <a:cs typeface="Cambria"/>
              </a:rPr>
              <a:t>e</a:t>
            </a:r>
            <a:r>
              <a:rPr sz="2600" spc="-10" dirty="0">
                <a:latin typeface="Cambria"/>
                <a:cs typeface="Cambria"/>
              </a:rPr>
              <a:t>r</a:t>
            </a:r>
            <a:r>
              <a:rPr sz="2600" dirty="0">
                <a:latin typeface="Cambria"/>
                <a:cs typeface="Cambria"/>
              </a:rPr>
              <a:t>s </a:t>
            </a:r>
            <a:r>
              <a:rPr sz="2600" spc="-204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wi</a:t>
            </a:r>
            <a:r>
              <a:rPr sz="2600" spc="-25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h </a:t>
            </a:r>
            <a:r>
              <a:rPr sz="2600" spc="-19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ma</a:t>
            </a:r>
            <a:r>
              <a:rPr sz="2600" spc="-45" dirty="0">
                <a:latin typeface="Cambria"/>
                <a:cs typeface="Cambria"/>
              </a:rPr>
              <a:t>n</a:t>
            </a:r>
            <a:r>
              <a:rPr sz="2600" dirty="0">
                <a:latin typeface="Cambria"/>
                <a:cs typeface="Cambria"/>
              </a:rPr>
              <a:t>y </a:t>
            </a:r>
            <a:r>
              <a:rPr sz="2600" spc="-204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d</a:t>
            </a:r>
            <a:r>
              <a:rPr sz="2600" spc="-25" dirty="0">
                <a:latin typeface="Cambria"/>
                <a:cs typeface="Cambria"/>
              </a:rPr>
              <a:t>i</a:t>
            </a:r>
            <a:r>
              <a:rPr sz="2600" spc="-5" dirty="0">
                <a:latin typeface="Cambria"/>
                <a:cs typeface="Cambria"/>
              </a:rPr>
              <a:t>gi</a:t>
            </a:r>
            <a:r>
              <a:rPr sz="2600" spc="-15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s, </a:t>
            </a:r>
            <a:r>
              <a:rPr sz="2600" spc="-5" dirty="0">
                <a:latin typeface="Cambria"/>
                <a:cs typeface="Cambria"/>
              </a:rPr>
              <a:t>b</a:t>
            </a:r>
            <a:r>
              <a:rPr sz="2600" dirty="0">
                <a:latin typeface="Cambria"/>
                <a:cs typeface="Cambria"/>
              </a:rPr>
              <a:t>ut 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i</a:t>
            </a:r>
            <a:r>
              <a:rPr sz="2600" spc="-15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’s 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app</a:t>
            </a:r>
            <a:r>
              <a:rPr sz="2600" spc="-30" dirty="0">
                <a:latin typeface="Cambria"/>
                <a:cs typeface="Cambria"/>
              </a:rPr>
              <a:t>r</a:t>
            </a:r>
            <a:r>
              <a:rPr sz="2600" spc="-15" dirty="0">
                <a:latin typeface="Cambria"/>
                <a:cs typeface="Cambria"/>
              </a:rPr>
              <a:t>o</a:t>
            </a:r>
            <a:r>
              <a:rPr sz="2600" spc="-5" dirty="0">
                <a:latin typeface="Cambria"/>
                <a:cs typeface="Cambria"/>
              </a:rPr>
              <a:t>pria</a:t>
            </a:r>
            <a:r>
              <a:rPr sz="2600" spc="-30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e 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</a:t>
            </a:r>
            <a:r>
              <a:rPr sz="2600" dirty="0">
                <a:latin typeface="Cambria"/>
                <a:cs typeface="Cambria"/>
              </a:rPr>
              <a:t>n 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ma</a:t>
            </a:r>
            <a:r>
              <a:rPr sz="2600" spc="-50" dirty="0">
                <a:latin typeface="Cambria"/>
                <a:cs typeface="Cambria"/>
              </a:rPr>
              <a:t>n</a:t>
            </a:r>
            <a:r>
              <a:rPr sz="2600" dirty="0">
                <a:latin typeface="Cambria"/>
                <a:cs typeface="Cambria"/>
              </a:rPr>
              <a:t>y 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s</a:t>
            </a:r>
            <a:r>
              <a:rPr sz="2600" spc="-10" dirty="0">
                <a:latin typeface="Cambria"/>
                <a:cs typeface="Cambria"/>
              </a:rPr>
              <a:t>i</a:t>
            </a:r>
            <a:r>
              <a:rPr sz="2600" spc="-5" dirty="0">
                <a:latin typeface="Cambria"/>
                <a:cs typeface="Cambria"/>
              </a:rPr>
              <a:t>tua</a:t>
            </a:r>
            <a:r>
              <a:rPr sz="2600" spc="-10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i</a:t>
            </a:r>
            <a:r>
              <a:rPr sz="2600" spc="-10" dirty="0">
                <a:latin typeface="Cambria"/>
                <a:cs typeface="Cambria"/>
              </a:rPr>
              <a:t>o</a:t>
            </a:r>
            <a:r>
              <a:rPr sz="2600" spc="-5" dirty="0">
                <a:latin typeface="Cambria"/>
                <a:cs typeface="Cambria"/>
              </a:rPr>
              <a:t>n</a:t>
            </a:r>
            <a:r>
              <a:rPr sz="2600" dirty="0">
                <a:latin typeface="Cambria"/>
                <a:cs typeface="Cambria"/>
              </a:rPr>
              <a:t>s 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an</a:t>
            </a:r>
            <a:r>
              <a:rPr sz="2600" dirty="0">
                <a:latin typeface="Cambria"/>
                <a:cs typeface="Cambria"/>
              </a:rPr>
              <a:t>d 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ea</a:t>
            </a:r>
            <a:r>
              <a:rPr sz="2600" spc="-30" dirty="0">
                <a:latin typeface="Cambria"/>
                <a:cs typeface="Cambria"/>
              </a:rPr>
              <a:t>s</a:t>
            </a:r>
            <a:r>
              <a:rPr sz="2600" dirty="0">
                <a:latin typeface="Cambria"/>
                <a:cs typeface="Cambria"/>
              </a:rPr>
              <a:t>y 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-30" dirty="0">
                <a:latin typeface="Cambria"/>
                <a:cs typeface="Cambria"/>
              </a:rPr>
              <a:t>to </a:t>
            </a:r>
            <a:r>
              <a:rPr sz="2600" dirty="0">
                <a:latin typeface="Cambria"/>
                <a:cs typeface="Cambria"/>
              </a:rPr>
              <a:t>im</a:t>
            </a:r>
            <a:r>
              <a:rPr sz="2600" spc="5" dirty="0">
                <a:latin typeface="Cambria"/>
                <a:cs typeface="Cambria"/>
              </a:rPr>
              <a:t>p</a:t>
            </a:r>
            <a:r>
              <a:rPr sz="2600" spc="-5" dirty="0">
                <a:latin typeface="Cambria"/>
                <a:cs typeface="Cambria"/>
              </a:rPr>
              <a:t>l</a:t>
            </a:r>
            <a:r>
              <a:rPr sz="2600" spc="5" dirty="0">
                <a:latin typeface="Cambria"/>
                <a:cs typeface="Cambria"/>
              </a:rPr>
              <a:t>em</a:t>
            </a:r>
            <a:r>
              <a:rPr sz="2600" spc="-10" dirty="0">
                <a:latin typeface="Cambria"/>
                <a:cs typeface="Cambria"/>
              </a:rPr>
              <a:t>e</a:t>
            </a:r>
            <a:r>
              <a:rPr sz="2600" spc="-5" dirty="0">
                <a:latin typeface="Cambria"/>
                <a:cs typeface="Cambria"/>
              </a:rPr>
              <a:t>n</a:t>
            </a:r>
            <a:r>
              <a:rPr sz="2600" spc="20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6385" algn="l"/>
                <a:tab pos="2062480" algn="l"/>
                <a:tab pos="2852420" algn="l"/>
                <a:tab pos="4081779" algn="l"/>
                <a:tab pos="4795520" algn="l"/>
                <a:tab pos="5955030" algn="l"/>
                <a:tab pos="6957059" algn="l"/>
                <a:tab pos="7528559" algn="l"/>
              </a:tabLst>
            </a:pPr>
            <a:r>
              <a:rPr sz="1950" spc="10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0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Cambria"/>
                <a:cs typeface="Cambria"/>
              </a:rPr>
              <a:t>Cha</a:t>
            </a:r>
            <a:r>
              <a:rPr sz="2600" spc="-45" dirty="0">
                <a:latin typeface="Cambria"/>
                <a:cs typeface="Cambria"/>
              </a:rPr>
              <a:t>r</a:t>
            </a:r>
            <a:r>
              <a:rPr sz="2600" spc="-5" dirty="0">
                <a:latin typeface="Cambria"/>
                <a:cs typeface="Cambria"/>
              </a:rPr>
              <a:t>a</a:t>
            </a:r>
            <a:r>
              <a:rPr sz="2600" spc="5" dirty="0">
                <a:latin typeface="Cambria"/>
                <a:cs typeface="Cambria"/>
              </a:rPr>
              <a:t>c</a:t>
            </a:r>
            <a:r>
              <a:rPr sz="2600" spc="-30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ers	</a:t>
            </a:r>
            <a:r>
              <a:rPr sz="2600" spc="-5" dirty="0">
                <a:latin typeface="Cambria"/>
                <a:cs typeface="Cambria"/>
              </a:rPr>
              <a:t>an</a:t>
            </a:r>
            <a:r>
              <a:rPr sz="2600" dirty="0">
                <a:latin typeface="Cambria"/>
                <a:cs typeface="Cambria"/>
              </a:rPr>
              <a:t>d	s</a:t>
            </a:r>
            <a:r>
              <a:rPr sz="2600" spc="-25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rings	</a:t>
            </a:r>
            <a:r>
              <a:rPr sz="2600" spc="-5" dirty="0">
                <a:latin typeface="Cambria"/>
                <a:cs typeface="Cambria"/>
              </a:rPr>
              <a:t>a</a:t>
            </a:r>
            <a:r>
              <a:rPr sz="2600" spc="-45" dirty="0">
                <a:latin typeface="Cambria"/>
                <a:cs typeface="Cambria"/>
              </a:rPr>
              <a:t>r</a:t>
            </a:r>
            <a:r>
              <a:rPr sz="2600" dirty="0">
                <a:latin typeface="Cambria"/>
                <a:cs typeface="Cambria"/>
              </a:rPr>
              <a:t>e	s</a:t>
            </a:r>
            <a:r>
              <a:rPr sz="2600" spc="-35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o</a:t>
            </a:r>
            <a:r>
              <a:rPr sz="2600" spc="-50" dirty="0">
                <a:latin typeface="Cambria"/>
                <a:cs typeface="Cambria"/>
              </a:rPr>
              <a:t>r</a:t>
            </a:r>
            <a:r>
              <a:rPr sz="2600" dirty="0">
                <a:latin typeface="Cambria"/>
                <a:cs typeface="Cambria"/>
              </a:rPr>
              <a:t>ed	m</a:t>
            </a:r>
            <a:r>
              <a:rPr sz="2600" spc="-10" dirty="0">
                <a:latin typeface="Cambria"/>
                <a:cs typeface="Cambria"/>
              </a:rPr>
              <a:t>o</a:t>
            </a:r>
            <a:r>
              <a:rPr sz="2600" spc="-50" dirty="0">
                <a:latin typeface="Cambria"/>
                <a:cs typeface="Cambria"/>
              </a:rPr>
              <a:t>r</a:t>
            </a:r>
            <a:r>
              <a:rPr sz="2600" dirty="0">
                <a:latin typeface="Cambria"/>
                <a:cs typeface="Cambria"/>
              </a:rPr>
              <a:t>e	</a:t>
            </a:r>
            <a:r>
              <a:rPr sz="2600" spc="-5" dirty="0">
                <a:latin typeface="Cambria"/>
                <a:cs typeface="Cambria"/>
              </a:rPr>
              <a:t>o</a:t>
            </a:r>
            <a:r>
              <a:rPr sz="2600" dirty="0">
                <a:latin typeface="Cambria"/>
                <a:cs typeface="Cambria"/>
              </a:rPr>
              <a:t>r	</a:t>
            </a:r>
            <a:r>
              <a:rPr sz="2600" spc="-15" dirty="0">
                <a:latin typeface="Cambria"/>
                <a:cs typeface="Cambria"/>
              </a:rPr>
              <a:t>l</a:t>
            </a:r>
            <a:r>
              <a:rPr sz="2600" spc="-10" dirty="0">
                <a:latin typeface="Cambria"/>
                <a:cs typeface="Cambria"/>
              </a:rPr>
              <a:t>e</a:t>
            </a:r>
            <a:r>
              <a:rPr sz="2600" dirty="0">
                <a:latin typeface="Cambria"/>
                <a:cs typeface="Cambria"/>
              </a:rPr>
              <a:t>ss</a:t>
            </a:r>
          </a:p>
          <a:p>
            <a:pPr marL="286385">
              <a:lnSpc>
                <a:spcPct val="100000"/>
              </a:lnSpc>
            </a:pPr>
            <a:r>
              <a:rPr sz="2600" spc="-5" dirty="0">
                <a:latin typeface="Cambria"/>
                <a:cs typeface="Cambria"/>
              </a:rPr>
              <a:t>norm</a:t>
            </a:r>
            <a:r>
              <a:rPr sz="2600" spc="5" dirty="0">
                <a:latin typeface="Cambria"/>
                <a:cs typeface="Cambria"/>
              </a:rPr>
              <a:t>a</a:t>
            </a:r>
            <a:r>
              <a:rPr sz="2600" spc="-5" dirty="0">
                <a:latin typeface="Cambria"/>
                <a:cs typeface="Cambria"/>
              </a:rPr>
              <a:t>l</a:t>
            </a:r>
            <a:r>
              <a:rPr sz="2600" spc="-45" dirty="0">
                <a:latin typeface="Cambria"/>
                <a:cs typeface="Cambria"/>
              </a:rPr>
              <a:t>l</a:t>
            </a:r>
            <a:r>
              <a:rPr sz="2600" spc="-235" dirty="0">
                <a:latin typeface="Cambria"/>
                <a:cs typeface="Cambria"/>
              </a:rPr>
              <a:t>y</a:t>
            </a:r>
            <a:r>
              <a:rPr sz="2600" dirty="0">
                <a:latin typeface="Cambria"/>
                <a:cs typeface="Cambri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196" y="657741"/>
            <a:ext cx="807760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Exam</a:t>
            </a:r>
            <a:r>
              <a:rPr spc="5" dirty="0"/>
              <a:t>p</a:t>
            </a:r>
            <a:r>
              <a:rPr dirty="0"/>
              <a:t>le</a:t>
            </a:r>
            <a:r>
              <a:rPr spc="-20" dirty="0"/>
              <a:t> </a:t>
            </a:r>
            <a:r>
              <a:rPr lang="en-US" dirty="0" smtClean="0"/>
              <a:t>5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2400" y="1219200"/>
            <a:ext cx="8686800" cy="1437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1219200"/>
            <a:ext cx="8686800" cy="3396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1219200"/>
            <a:ext cx="8686800" cy="36865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1219200"/>
            <a:ext cx="8686800" cy="4808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5" dirty="0"/>
              <a:t>S</a:t>
            </a:r>
            <a:r>
              <a:rPr dirty="0"/>
              <a:t>212 </a:t>
            </a:r>
            <a:r>
              <a:rPr spc="-30" dirty="0"/>
              <a:t> </a:t>
            </a:r>
            <a:r>
              <a:rPr spc="-5" dirty="0"/>
              <a:t>Ob</a:t>
            </a:r>
            <a:r>
              <a:rPr spc="5" dirty="0"/>
              <a:t>j</a:t>
            </a:r>
            <a:r>
              <a:rPr dirty="0"/>
              <a:t>ect</a:t>
            </a:r>
            <a:r>
              <a:rPr spc="-35" dirty="0"/>
              <a:t> </a:t>
            </a:r>
            <a:r>
              <a:rPr spc="-5" dirty="0"/>
              <a:t>O</a:t>
            </a:r>
            <a:r>
              <a:rPr spc="-10" dirty="0"/>
              <a:t>r</a:t>
            </a:r>
            <a:r>
              <a:rPr dirty="0"/>
              <a:t>iented</a:t>
            </a:r>
            <a:r>
              <a:rPr spc="-15" dirty="0"/>
              <a:t> </a:t>
            </a:r>
            <a:r>
              <a:rPr dirty="0"/>
              <a:t>P</a:t>
            </a:r>
            <a:r>
              <a:rPr spc="-40" dirty="0"/>
              <a:t>r</a:t>
            </a:r>
            <a:r>
              <a:rPr dirty="0"/>
              <a:t>ogra</a:t>
            </a:r>
            <a:r>
              <a:rPr spc="-10" dirty="0"/>
              <a:t>m</a:t>
            </a:r>
            <a:r>
              <a:rPr dirty="0"/>
              <a:t>mi</a:t>
            </a:r>
            <a:r>
              <a:rPr spc="5" dirty="0"/>
              <a:t>n</a:t>
            </a:r>
            <a:r>
              <a:rPr dirty="0"/>
              <a:t>g</a:t>
            </a:r>
            <a:r>
              <a:rPr spc="-3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O</a:t>
            </a:r>
            <a:r>
              <a:rPr spc="5" dirty="0"/>
              <a:t>u</a:t>
            </a:r>
            <a:r>
              <a:rPr dirty="0"/>
              <a:t>tput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5" dirty="0"/>
              <a:t>S</a:t>
            </a:r>
            <a:r>
              <a:rPr dirty="0"/>
              <a:t>212 </a:t>
            </a:r>
            <a:r>
              <a:rPr spc="-30" dirty="0"/>
              <a:t> </a:t>
            </a:r>
            <a:r>
              <a:rPr spc="-5" dirty="0"/>
              <a:t>Ob</a:t>
            </a:r>
            <a:r>
              <a:rPr spc="5" dirty="0"/>
              <a:t>j</a:t>
            </a:r>
            <a:r>
              <a:rPr dirty="0"/>
              <a:t>ect</a:t>
            </a:r>
            <a:r>
              <a:rPr spc="-35" dirty="0"/>
              <a:t> </a:t>
            </a:r>
            <a:r>
              <a:rPr spc="-5" dirty="0"/>
              <a:t>O</a:t>
            </a:r>
            <a:r>
              <a:rPr spc="-10" dirty="0"/>
              <a:t>r</a:t>
            </a:r>
            <a:r>
              <a:rPr dirty="0"/>
              <a:t>iented</a:t>
            </a:r>
            <a:r>
              <a:rPr spc="-15" dirty="0"/>
              <a:t> </a:t>
            </a:r>
            <a:r>
              <a:rPr dirty="0"/>
              <a:t>P</a:t>
            </a:r>
            <a:r>
              <a:rPr spc="-40" dirty="0"/>
              <a:t>r</a:t>
            </a:r>
            <a:r>
              <a:rPr dirty="0"/>
              <a:t>ogra</a:t>
            </a:r>
            <a:r>
              <a:rPr spc="-10" dirty="0"/>
              <a:t>m</a:t>
            </a:r>
            <a:r>
              <a:rPr dirty="0"/>
              <a:t>mi</a:t>
            </a:r>
            <a:r>
              <a:rPr spc="5" dirty="0"/>
              <a:t>n</a:t>
            </a:r>
            <a:r>
              <a:rPr dirty="0"/>
              <a:t>g</a:t>
            </a:r>
            <a:r>
              <a:rPr spc="-3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C++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05753"/>
            <a:ext cx="8073390" cy="75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6385" algn="l"/>
                <a:tab pos="1003300" algn="l"/>
                <a:tab pos="2400935" algn="l"/>
                <a:tab pos="3470910" algn="l"/>
                <a:tab pos="3809365" algn="l"/>
                <a:tab pos="5358130" algn="l"/>
                <a:tab pos="5880735" algn="l"/>
                <a:tab pos="7099934" algn="l"/>
                <a:tab pos="7438390" algn="l"/>
              </a:tabLst>
            </a:pPr>
            <a:r>
              <a:rPr sz="1950" spc="10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0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Cambria"/>
                <a:cs typeface="Cambria"/>
              </a:rPr>
              <a:t>The	</a:t>
            </a:r>
            <a:r>
              <a:rPr sz="2600" spc="-15" dirty="0">
                <a:latin typeface="Cambria"/>
                <a:cs typeface="Cambria"/>
              </a:rPr>
              <a:t>p</a:t>
            </a:r>
            <a:r>
              <a:rPr sz="2600" spc="-35" dirty="0">
                <a:latin typeface="Cambria"/>
                <a:cs typeface="Cambria"/>
              </a:rPr>
              <a:t>r</a:t>
            </a:r>
            <a:r>
              <a:rPr sz="2600" dirty="0">
                <a:latin typeface="Cambria"/>
                <a:cs typeface="Cambria"/>
              </a:rPr>
              <a:t>og</a:t>
            </a:r>
            <a:r>
              <a:rPr sz="2600" spc="-70" dirty="0">
                <a:latin typeface="Cambria"/>
                <a:cs typeface="Cambria"/>
              </a:rPr>
              <a:t>r</a:t>
            </a:r>
            <a:r>
              <a:rPr sz="2600" spc="-5" dirty="0">
                <a:latin typeface="Cambria"/>
                <a:cs typeface="Cambria"/>
              </a:rPr>
              <a:t>a</a:t>
            </a:r>
            <a:r>
              <a:rPr sz="2600" dirty="0">
                <a:latin typeface="Cambria"/>
                <a:cs typeface="Cambria"/>
              </a:rPr>
              <a:t>m	</a:t>
            </a:r>
            <a:r>
              <a:rPr sz="2600" spc="-5" dirty="0">
                <a:latin typeface="Cambria"/>
                <a:cs typeface="Cambria"/>
              </a:rPr>
              <a:t>wri</a:t>
            </a:r>
            <a:r>
              <a:rPr sz="2600" spc="-45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es	a	cha</a:t>
            </a:r>
            <a:r>
              <a:rPr sz="2600" spc="-45" dirty="0">
                <a:latin typeface="Cambria"/>
                <a:cs typeface="Cambria"/>
              </a:rPr>
              <a:t>r</a:t>
            </a:r>
            <a:r>
              <a:rPr sz="2600" spc="-5" dirty="0">
                <a:latin typeface="Cambria"/>
                <a:cs typeface="Cambria"/>
              </a:rPr>
              <a:t>ac</a:t>
            </a:r>
            <a:r>
              <a:rPr sz="2600" spc="-30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e</a:t>
            </a:r>
            <a:r>
              <a:rPr sz="2600" spc="-265" dirty="0">
                <a:latin typeface="Cambria"/>
                <a:cs typeface="Cambria"/>
              </a:rPr>
              <a:t>r</a:t>
            </a:r>
            <a:r>
              <a:rPr sz="2600" dirty="0">
                <a:latin typeface="Cambria"/>
                <a:cs typeface="Cambria"/>
              </a:rPr>
              <a:t>,	</a:t>
            </a:r>
            <a:r>
              <a:rPr sz="2600" spc="-5" dirty="0">
                <a:latin typeface="Cambria"/>
                <a:cs typeface="Cambria"/>
              </a:rPr>
              <a:t>a</a:t>
            </a:r>
            <a:r>
              <a:rPr sz="2600" dirty="0">
                <a:latin typeface="Cambria"/>
                <a:cs typeface="Cambria"/>
              </a:rPr>
              <a:t>n	in</a:t>
            </a:r>
            <a:r>
              <a:rPr sz="2600" spc="-40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eg</a:t>
            </a:r>
            <a:r>
              <a:rPr sz="2600" spc="-20" dirty="0">
                <a:latin typeface="Cambria"/>
                <a:cs typeface="Cambria"/>
              </a:rPr>
              <a:t>e</a:t>
            </a:r>
            <a:r>
              <a:rPr sz="2600" spc="-250" dirty="0">
                <a:latin typeface="Cambria"/>
                <a:cs typeface="Cambria"/>
              </a:rPr>
              <a:t>r</a:t>
            </a:r>
            <a:r>
              <a:rPr sz="2600" dirty="0">
                <a:latin typeface="Cambria"/>
                <a:cs typeface="Cambria"/>
              </a:rPr>
              <a:t>,	a	</a:t>
            </a:r>
            <a:r>
              <a:rPr sz="2600" spc="-5" dirty="0">
                <a:latin typeface="Cambria"/>
                <a:cs typeface="Cambria"/>
              </a:rPr>
              <a:t>t</a:t>
            </a:r>
            <a:r>
              <a:rPr sz="2600" spc="-25" dirty="0">
                <a:latin typeface="Cambria"/>
                <a:cs typeface="Cambria"/>
              </a:rPr>
              <a:t>y</a:t>
            </a:r>
            <a:r>
              <a:rPr sz="2600" spc="-5" dirty="0">
                <a:latin typeface="Cambria"/>
                <a:cs typeface="Cambria"/>
              </a:rPr>
              <a:t>pe</a:t>
            </a:r>
            <a:endParaRPr sz="2600">
              <a:latin typeface="Cambria"/>
              <a:cs typeface="Cambria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Cambria"/>
                <a:cs typeface="Cambria"/>
              </a:rPr>
              <a:t>doub</a:t>
            </a:r>
            <a:r>
              <a:rPr sz="2600" spc="-5" dirty="0">
                <a:latin typeface="Cambria"/>
                <a:cs typeface="Cambria"/>
              </a:rPr>
              <a:t>l</a:t>
            </a:r>
            <a:r>
              <a:rPr sz="2600" spc="5" dirty="0">
                <a:latin typeface="Cambria"/>
                <a:cs typeface="Cambria"/>
              </a:rPr>
              <a:t>e</a:t>
            </a:r>
            <a:r>
              <a:rPr sz="2600" dirty="0">
                <a:latin typeface="Cambria"/>
                <a:cs typeface="Cambria"/>
              </a:rPr>
              <a:t>,</a:t>
            </a:r>
            <a:r>
              <a:rPr sz="2600" spc="-3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an</a:t>
            </a:r>
            <a:r>
              <a:rPr sz="2600" dirty="0">
                <a:latin typeface="Cambria"/>
                <a:cs typeface="Cambria"/>
              </a:rPr>
              <a:t>d </a:t>
            </a:r>
            <a:r>
              <a:rPr sz="2600" spc="-5" dirty="0">
                <a:latin typeface="Cambria"/>
                <a:cs typeface="Cambria"/>
              </a:rPr>
              <a:t>t</a:t>
            </a:r>
            <a:r>
              <a:rPr sz="2600" spc="-45" dirty="0">
                <a:latin typeface="Cambria"/>
                <a:cs typeface="Cambria"/>
              </a:rPr>
              <a:t>w</a:t>
            </a:r>
            <a:r>
              <a:rPr sz="2600" dirty="0">
                <a:latin typeface="Cambria"/>
                <a:cs typeface="Cambria"/>
              </a:rPr>
              <a:t>o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s</a:t>
            </a:r>
            <a:r>
              <a:rPr sz="2600" spc="-10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ring</a:t>
            </a:r>
            <a:r>
              <a:rPr sz="2600" spc="-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objec</a:t>
            </a:r>
            <a:r>
              <a:rPr sz="2600" spc="-5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s</a:t>
            </a:r>
            <a:r>
              <a:rPr sz="2600" spc="-35" dirty="0">
                <a:latin typeface="Cambria"/>
                <a:cs typeface="Cambria"/>
              </a:rPr>
              <a:t> </a:t>
            </a:r>
            <a:r>
              <a:rPr sz="2600" spc="-30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o a d</a:t>
            </a:r>
            <a:r>
              <a:rPr sz="2600" spc="-10" dirty="0">
                <a:latin typeface="Cambria"/>
                <a:cs typeface="Cambria"/>
              </a:rPr>
              <a:t>i</a:t>
            </a:r>
            <a:r>
              <a:rPr sz="2600" dirty="0">
                <a:latin typeface="Cambria"/>
                <a:cs typeface="Cambria"/>
              </a:rPr>
              <a:t>sk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file.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7761" y="2554985"/>
            <a:ext cx="3886200" cy="1676400"/>
          </a:xfrm>
          <a:prstGeom prst="rect">
            <a:avLst/>
          </a:prstGeom>
          <a:ln w="19812">
            <a:solidFill>
              <a:srgbClr val="52587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9850" algn="ctr">
              <a:lnSpc>
                <a:spcPct val="100000"/>
              </a:lnSpc>
            </a:pPr>
            <a:r>
              <a:rPr sz="2600" dirty="0">
                <a:latin typeface="Cambria"/>
                <a:cs typeface="Cambria"/>
              </a:rPr>
              <a:t>F</a:t>
            </a:r>
            <a:r>
              <a:rPr sz="2600" spc="-15" dirty="0">
                <a:latin typeface="Cambria"/>
                <a:cs typeface="Cambria"/>
              </a:rPr>
              <a:t>i</a:t>
            </a:r>
            <a:r>
              <a:rPr sz="2600" spc="-5" dirty="0">
                <a:latin typeface="Cambria"/>
                <a:cs typeface="Cambria"/>
              </a:rPr>
              <a:t>l</a:t>
            </a:r>
            <a:r>
              <a:rPr sz="2600" dirty="0">
                <a:latin typeface="Cambria"/>
                <a:cs typeface="Cambria"/>
              </a:rPr>
              <a:t>e </a:t>
            </a:r>
            <a:r>
              <a:rPr sz="2600" spc="-60" dirty="0">
                <a:latin typeface="Cambria"/>
                <a:cs typeface="Cambria"/>
              </a:rPr>
              <a:t>W</a:t>
            </a:r>
            <a:r>
              <a:rPr sz="2600" dirty="0">
                <a:latin typeface="Cambria"/>
                <a:cs typeface="Cambria"/>
              </a:rPr>
              <a:t>ri</a:t>
            </a:r>
            <a:r>
              <a:rPr sz="2600" spc="-10" dirty="0">
                <a:latin typeface="Cambria"/>
                <a:cs typeface="Cambria"/>
              </a:rPr>
              <a:t>t</a:t>
            </a:r>
            <a:r>
              <a:rPr sz="2600" spc="-30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en</a:t>
            </a:r>
            <a:endParaRPr sz="2600">
              <a:latin typeface="Cambria"/>
              <a:cs typeface="Cambria"/>
            </a:endParaRPr>
          </a:p>
          <a:p>
            <a:pPr marR="71120" algn="ctr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Cambria"/>
                <a:cs typeface="Cambria"/>
              </a:rPr>
              <a:t>x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77 6.02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alp</a:t>
            </a:r>
            <a:r>
              <a:rPr sz="2600" spc="5" dirty="0">
                <a:latin typeface="Cambria"/>
                <a:cs typeface="Cambria"/>
              </a:rPr>
              <a:t>h</a:t>
            </a:r>
            <a:r>
              <a:rPr sz="2600" dirty="0">
                <a:latin typeface="Cambria"/>
                <a:cs typeface="Cambria"/>
              </a:rPr>
              <a:t>a </a:t>
            </a:r>
            <a:r>
              <a:rPr sz="2600" spc="-5" dirty="0">
                <a:latin typeface="Cambria"/>
                <a:cs typeface="Cambria"/>
              </a:rPr>
              <a:t>beta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196" y="657741"/>
            <a:ext cx="807760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Exam</a:t>
            </a:r>
            <a:r>
              <a:rPr spc="5" dirty="0"/>
              <a:t>p</a:t>
            </a:r>
            <a:r>
              <a:rPr dirty="0"/>
              <a:t>le</a:t>
            </a:r>
            <a:r>
              <a:rPr spc="-20" dirty="0"/>
              <a:t> </a:t>
            </a:r>
            <a:r>
              <a:rPr lang="en-US" dirty="0" smtClean="0"/>
              <a:t>6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5" dirty="0"/>
              <a:t>S</a:t>
            </a:r>
            <a:r>
              <a:rPr dirty="0"/>
              <a:t>212 </a:t>
            </a:r>
            <a:r>
              <a:rPr spc="-30" dirty="0"/>
              <a:t> </a:t>
            </a:r>
            <a:r>
              <a:rPr spc="-5" dirty="0"/>
              <a:t>Ob</a:t>
            </a:r>
            <a:r>
              <a:rPr spc="5" dirty="0"/>
              <a:t>j</a:t>
            </a:r>
            <a:r>
              <a:rPr dirty="0"/>
              <a:t>ect</a:t>
            </a:r>
            <a:r>
              <a:rPr spc="-35" dirty="0"/>
              <a:t> </a:t>
            </a:r>
            <a:r>
              <a:rPr spc="-5" dirty="0"/>
              <a:t>O</a:t>
            </a:r>
            <a:r>
              <a:rPr spc="-10" dirty="0"/>
              <a:t>r</a:t>
            </a:r>
            <a:r>
              <a:rPr dirty="0"/>
              <a:t>iented</a:t>
            </a:r>
            <a:r>
              <a:rPr spc="-15" dirty="0"/>
              <a:t> </a:t>
            </a:r>
            <a:r>
              <a:rPr dirty="0"/>
              <a:t>P</a:t>
            </a:r>
            <a:r>
              <a:rPr spc="-40" dirty="0"/>
              <a:t>r</a:t>
            </a:r>
            <a:r>
              <a:rPr dirty="0"/>
              <a:t>ogra</a:t>
            </a:r>
            <a:r>
              <a:rPr spc="-10" dirty="0"/>
              <a:t>m</a:t>
            </a:r>
            <a:r>
              <a:rPr dirty="0"/>
              <a:t>mi</a:t>
            </a:r>
            <a:r>
              <a:rPr spc="5" dirty="0"/>
              <a:t>n</a:t>
            </a:r>
            <a:r>
              <a:rPr dirty="0"/>
              <a:t>g</a:t>
            </a:r>
            <a:r>
              <a:rPr spc="-3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C++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199" y="1192160"/>
            <a:ext cx="2320469" cy="1398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780" y="2692784"/>
            <a:ext cx="2969572" cy="13458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1000" y="1353912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 //for I/P and O/P on console</a:t>
            </a:r>
          </a:p>
          <a:p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/>
              <a:t>&gt;  //for read and write</a:t>
            </a:r>
          </a:p>
          <a:p>
            <a:r>
              <a:rPr lang="en-US" dirty="0"/>
              <a:t>#include &lt;string&gt;   //for </a:t>
            </a:r>
            <a:r>
              <a:rPr lang="en-US" dirty="0" err="1"/>
              <a:t>getline</a:t>
            </a:r>
            <a:r>
              <a:rPr lang="en-US" dirty="0"/>
              <a:t> function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account;</a:t>
            </a:r>
          </a:p>
          <a:p>
            <a:r>
              <a:rPr lang="en-US" dirty="0"/>
              <a:t>    string name;</a:t>
            </a:r>
          </a:p>
          <a:p>
            <a:r>
              <a:rPr lang="en-US" dirty="0"/>
              <a:t>    double balance;</a:t>
            </a:r>
          </a:p>
          <a:p>
            <a:r>
              <a:rPr lang="en-US" dirty="0"/>
              <a:t>    </a:t>
            </a:r>
            <a:r>
              <a:rPr lang="en-US" dirty="0" err="1"/>
              <a:t>ofstream</a:t>
            </a:r>
            <a:r>
              <a:rPr lang="en-US" dirty="0"/>
              <a:t> </a:t>
            </a:r>
            <a:r>
              <a:rPr lang="en-US" dirty="0" err="1"/>
              <a:t>myFile</a:t>
            </a:r>
            <a:r>
              <a:rPr lang="en-US" dirty="0"/>
              <a:t>("client.txt");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&lt;&lt;"enter data";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&gt;&gt;account&gt;&gt;name&gt;&gt;balance;</a:t>
            </a:r>
          </a:p>
          <a:p>
            <a:r>
              <a:rPr lang="en-US" dirty="0"/>
              <a:t>    </a:t>
            </a:r>
            <a:r>
              <a:rPr lang="en-US" dirty="0" err="1"/>
              <a:t>myFile</a:t>
            </a:r>
            <a:r>
              <a:rPr lang="en-US" dirty="0"/>
              <a:t> &lt;&lt;account&lt;&lt;','&lt;&lt;name&lt;&lt;','&lt;&lt;balance&lt;&lt;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196" y="657741"/>
            <a:ext cx="8077606" cy="492443"/>
          </a:xfrm>
        </p:spPr>
        <p:txBody>
          <a:bodyPr/>
          <a:lstStyle/>
          <a:p>
            <a:r>
              <a:rPr lang="en-US" dirty="0" smtClean="0"/>
              <a:t>ASCII Table</a:t>
            </a:r>
            <a:endParaRPr lang="en-US" dirty="0"/>
          </a:p>
        </p:txBody>
      </p:sp>
      <p:pic>
        <p:nvPicPr>
          <p:cNvPr id="1026" name="Picture 2" descr="https://spreadsheeto.com/wp-content/uploads/2017/09/ascii-codes-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96" y="1152641"/>
            <a:ext cx="8077606" cy="571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26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196" y="657741"/>
            <a:ext cx="8077606" cy="492443"/>
          </a:xfrm>
        </p:spPr>
        <p:txBody>
          <a:bodyPr/>
          <a:lstStyle/>
          <a:p>
            <a:r>
              <a:rPr lang="en-US" dirty="0" smtClean="0"/>
              <a:t>Text Ciphering – Example 7 and 8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295400"/>
            <a:ext cx="2667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 </a:t>
            </a:r>
            <a:r>
              <a:rPr lang="en-US" dirty="0" err="1"/>
              <a:t>int</a:t>
            </a:r>
            <a:r>
              <a:rPr lang="en-US" dirty="0"/>
              <a:t>('a') 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 (</a:t>
            </a:r>
            <a:r>
              <a:rPr lang="en-US" dirty="0" err="1"/>
              <a:t>int</a:t>
            </a:r>
            <a:r>
              <a:rPr lang="en-US" dirty="0"/>
              <a:t>)'a' 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 (</a:t>
            </a:r>
            <a:r>
              <a:rPr lang="en-US" dirty="0" err="1"/>
              <a:t>int</a:t>
            </a:r>
            <a:r>
              <a:rPr lang="en-US" dirty="0"/>
              <a:t>)'A' 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 (</a:t>
            </a:r>
            <a:r>
              <a:rPr lang="en-US" dirty="0" err="1"/>
              <a:t>int</a:t>
            </a:r>
            <a:r>
              <a:rPr lang="en-US" dirty="0"/>
              <a:t>)'1' 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 (</a:t>
            </a:r>
            <a:r>
              <a:rPr lang="en-US" dirty="0" err="1"/>
              <a:t>int</a:t>
            </a:r>
            <a:r>
              <a:rPr lang="en-US" dirty="0"/>
              <a:t>)'(' 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 (</a:t>
            </a:r>
            <a:r>
              <a:rPr lang="en-US" dirty="0" err="1"/>
              <a:t>int</a:t>
            </a:r>
            <a:r>
              <a:rPr lang="en-US" dirty="0"/>
              <a:t>)'=' 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system("pause&gt;0");</a:t>
            </a:r>
          </a:p>
          <a:p>
            <a:r>
              <a:rPr lang="en-US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364580"/>
            <a:ext cx="974408" cy="24360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05400" y="1600200"/>
            <a:ext cx="271595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 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 </a:t>
            </a:r>
            <a:r>
              <a:rPr lang="en-US" dirty="0" smtClean="0"/>
              <a:t>char(97)&lt;&lt;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 char(97)</a:t>
            </a:r>
            <a:r>
              <a:rPr lang="en-US" dirty="0" smtClean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 </a:t>
            </a:r>
            <a:r>
              <a:rPr lang="en-US" dirty="0" smtClean="0"/>
              <a:t>char(65) 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 </a:t>
            </a:r>
            <a:r>
              <a:rPr lang="en-US" dirty="0" smtClean="0"/>
              <a:t>char(49)&lt;&lt;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 </a:t>
            </a:r>
            <a:r>
              <a:rPr lang="en-US" dirty="0" smtClean="0"/>
              <a:t>char(40)&lt;&lt;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 </a:t>
            </a:r>
            <a:r>
              <a:rPr lang="en-US" dirty="0" smtClean="0"/>
              <a:t>char(61)&lt;&lt;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system("pause&gt;0");</a:t>
            </a:r>
          </a:p>
          <a:p>
            <a:r>
              <a:rPr lang="en-US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488" y="2471922"/>
            <a:ext cx="1222296" cy="248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3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Fil</a:t>
            </a:r>
            <a:r>
              <a:rPr dirty="0"/>
              <a:t>e </a:t>
            </a:r>
            <a:r>
              <a:rPr spc="-5" dirty="0"/>
              <a:t>Processing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524000"/>
            <a:ext cx="3581400" cy="2682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69535" y="3413759"/>
            <a:ext cx="3709416" cy="2590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5" dirty="0"/>
              <a:t>S</a:t>
            </a:r>
            <a:r>
              <a:rPr dirty="0"/>
              <a:t>212 </a:t>
            </a:r>
            <a:r>
              <a:rPr spc="-30" dirty="0"/>
              <a:t> </a:t>
            </a:r>
            <a:r>
              <a:rPr spc="-5" dirty="0"/>
              <a:t>Ob</a:t>
            </a:r>
            <a:r>
              <a:rPr spc="5" dirty="0"/>
              <a:t>j</a:t>
            </a:r>
            <a:r>
              <a:rPr dirty="0"/>
              <a:t>ect</a:t>
            </a:r>
            <a:r>
              <a:rPr spc="-35" dirty="0"/>
              <a:t> </a:t>
            </a:r>
            <a:r>
              <a:rPr spc="-5" dirty="0"/>
              <a:t>O</a:t>
            </a:r>
            <a:r>
              <a:rPr spc="-10" dirty="0"/>
              <a:t>r</a:t>
            </a:r>
            <a:r>
              <a:rPr dirty="0"/>
              <a:t>iented</a:t>
            </a:r>
            <a:r>
              <a:rPr spc="-15" dirty="0"/>
              <a:t> </a:t>
            </a:r>
            <a:r>
              <a:rPr dirty="0"/>
              <a:t>P</a:t>
            </a:r>
            <a:r>
              <a:rPr spc="-40" dirty="0"/>
              <a:t>r</a:t>
            </a:r>
            <a:r>
              <a:rPr dirty="0"/>
              <a:t>ogra</a:t>
            </a:r>
            <a:r>
              <a:rPr spc="-10" dirty="0"/>
              <a:t>m</a:t>
            </a:r>
            <a:r>
              <a:rPr dirty="0"/>
              <a:t>mi</a:t>
            </a:r>
            <a:r>
              <a:rPr spc="5" dirty="0"/>
              <a:t>n</a:t>
            </a:r>
            <a:r>
              <a:rPr dirty="0"/>
              <a:t>g</a:t>
            </a:r>
            <a:r>
              <a:rPr spc="-3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196" y="657741"/>
            <a:ext cx="8077606" cy="492443"/>
          </a:xfrm>
        </p:spPr>
        <p:txBody>
          <a:bodyPr/>
          <a:lstStyle/>
          <a:p>
            <a:r>
              <a:rPr lang="en-US" dirty="0" smtClean="0"/>
              <a:t>Example 9 – lets cipher a 5 letters word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440656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iostream</a:t>
            </a:r>
            <a:r>
              <a:rPr lang="en-US" sz="2400" dirty="0"/>
              <a:t>&gt;</a:t>
            </a:r>
          </a:p>
          <a:p>
            <a:r>
              <a:rPr lang="en-US" sz="2400" dirty="0"/>
              <a:t>using namespace </a:t>
            </a:r>
            <a:r>
              <a:rPr lang="en-US" sz="2400" dirty="0" err="1"/>
              <a:t>std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char c1, c2, c3, c4, c5;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cout</a:t>
            </a:r>
            <a:r>
              <a:rPr lang="en-US" sz="2400" dirty="0"/>
              <a:t>&lt;&lt;"Enter 5 letters";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cin</a:t>
            </a:r>
            <a:r>
              <a:rPr lang="en-US" sz="2400" dirty="0"/>
              <a:t>&gt;&gt;c1&gt;&gt;c2&gt;&gt;c3&gt;&gt;c4&gt;&gt;c5;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cout</a:t>
            </a:r>
            <a:r>
              <a:rPr lang="en-US" sz="2400" dirty="0"/>
              <a:t>&lt;&lt;</a:t>
            </a:r>
            <a:r>
              <a:rPr lang="en-US" sz="2400" dirty="0" err="1"/>
              <a:t>int</a:t>
            </a:r>
            <a:r>
              <a:rPr lang="en-US" sz="2400" dirty="0"/>
              <a:t>(c1)&lt;&lt;','&lt;&lt;</a:t>
            </a:r>
            <a:r>
              <a:rPr lang="en-US" sz="2400" dirty="0" err="1"/>
              <a:t>int</a:t>
            </a:r>
            <a:r>
              <a:rPr lang="en-US" sz="2400" dirty="0"/>
              <a:t>(c2)&lt;&lt;','&lt;&lt;</a:t>
            </a:r>
            <a:r>
              <a:rPr lang="en-US" sz="2400" dirty="0" err="1"/>
              <a:t>int</a:t>
            </a:r>
            <a:r>
              <a:rPr lang="en-US" sz="2400" dirty="0"/>
              <a:t>(c3)&lt;&lt;','&lt;&lt;</a:t>
            </a:r>
            <a:r>
              <a:rPr lang="en-US" sz="2400" dirty="0" err="1"/>
              <a:t>int</a:t>
            </a:r>
            <a:r>
              <a:rPr lang="en-US" sz="2400" dirty="0"/>
              <a:t>(c4)&lt;&lt;','&lt;&lt;</a:t>
            </a:r>
            <a:r>
              <a:rPr lang="en-US" sz="2400" dirty="0" err="1"/>
              <a:t>int</a:t>
            </a:r>
            <a:r>
              <a:rPr lang="en-US" sz="2400" dirty="0"/>
              <a:t>(c4)&lt;&lt;',';</a:t>
            </a:r>
          </a:p>
          <a:p>
            <a:r>
              <a:rPr lang="en-US" sz="2400" dirty="0"/>
              <a:t>    system("pause&gt;0");</a:t>
            </a:r>
          </a:p>
          <a:p>
            <a:r>
              <a:rPr lang="en-US" sz="2400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513" y="4191000"/>
            <a:ext cx="283441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3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77606" cy="492443"/>
          </a:xfrm>
        </p:spPr>
        <p:txBody>
          <a:bodyPr/>
          <a:lstStyle/>
          <a:p>
            <a:r>
              <a:rPr lang="en-US" dirty="0" smtClean="0"/>
              <a:t>Assignment 2 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762000"/>
            <a:ext cx="8074659" cy="6063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86385" algn="l"/>
                <a:tab pos="745490" algn="l"/>
                <a:tab pos="2318385" algn="l"/>
                <a:tab pos="3030220" algn="l"/>
                <a:tab pos="4458970" algn="l"/>
                <a:tab pos="5080635" algn="l"/>
                <a:tab pos="6144260" algn="l"/>
                <a:tab pos="6671945" algn="l"/>
                <a:tab pos="7427595" algn="l"/>
                <a:tab pos="7897495" algn="l"/>
              </a:tabLst>
            </a:pPr>
            <a:r>
              <a:rPr lang="en-US" sz="2600" spc="-5" dirty="0" smtClean="0">
                <a:latin typeface="Cambria"/>
                <a:cs typeface="Cambria"/>
              </a:rPr>
              <a:t>Combine the knowledge from file handing and ASCII table </a:t>
            </a:r>
            <a:endParaRPr sz="2600" dirty="0">
              <a:latin typeface="Cambria"/>
              <a:cs typeface="Cambria"/>
            </a:endParaRPr>
          </a:p>
          <a:p>
            <a:pPr marL="469265" marR="5715" indent="-4572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Cambria"/>
                <a:cs typeface="Wingdings 3"/>
              </a:rPr>
              <a:t>Write your diary/story/secret in a file </a:t>
            </a:r>
            <a:endParaRPr sz="2600" dirty="0">
              <a:latin typeface="Cambria"/>
              <a:cs typeface="Cambria"/>
            </a:endParaRPr>
          </a:p>
          <a:p>
            <a:pPr marL="469265" marR="7620" indent="-4572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7030A0"/>
                </a:solidFill>
                <a:latin typeface="Cambria"/>
                <a:cs typeface="Wingdings 3"/>
              </a:rPr>
              <a:t>Cipher</a:t>
            </a:r>
            <a:r>
              <a:rPr lang="en-US" sz="2600" dirty="0" smtClean="0">
                <a:latin typeface="Cambria"/>
                <a:cs typeface="Wingdings 3"/>
              </a:rPr>
              <a:t> the file using </a:t>
            </a:r>
            <a:r>
              <a:rPr lang="en-US" sz="2600" spc="-5" dirty="0">
                <a:latin typeface="Cambria"/>
                <a:cs typeface="Cambria"/>
              </a:rPr>
              <a:t>ASCII</a:t>
            </a:r>
            <a:r>
              <a:rPr lang="en-US" sz="2600" dirty="0" smtClean="0">
                <a:latin typeface="Cambria"/>
                <a:cs typeface="Wingdings 3"/>
              </a:rPr>
              <a:t> table so if  anyone open that file no one could read it instead see only numbers </a:t>
            </a:r>
            <a:endParaRPr sz="26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86385" algn="l"/>
                <a:tab pos="2062480" algn="l"/>
                <a:tab pos="2852420" algn="l"/>
                <a:tab pos="4081779" algn="l"/>
                <a:tab pos="4795520" algn="l"/>
                <a:tab pos="5955030" algn="l"/>
                <a:tab pos="6957059" algn="l"/>
                <a:tab pos="7528559" algn="l"/>
              </a:tabLst>
            </a:pPr>
            <a:r>
              <a:rPr lang="en-US" sz="2600" spc="10" dirty="0" smtClean="0">
                <a:latin typeface="Cambria"/>
                <a:cs typeface="Cambria"/>
              </a:rPr>
              <a:t>Create a program which is going to read from that file</a:t>
            </a:r>
            <a:r>
              <a:rPr sz="2600" dirty="0" smtClean="0">
                <a:latin typeface="Cambria"/>
                <a:cs typeface="Cambria"/>
              </a:rPr>
              <a:t>.</a:t>
            </a:r>
            <a:r>
              <a:rPr lang="en-US" sz="2600" dirty="0" smtClean="0">
                <a:latin typeface="Cambria"/>
                <a:cs typeface="Cambria"/>
              </a:rPr>
              <a:t> It should convert back numbers into letters (</a:t>
            </a:r>
            <a:r>
              <a:rPr lang="en-US" sz="2600" dirty="0" smtClean="0">
                <a:solidFill>
                  <a:srgbClr val="7030A0"/>
                </a:solidFill>
                <a:latin typeface="Cambria"/>
                <a:cs typeface="Cambria"/>
              </a:rPr>
              <a:t>Decipher</a:t>
            </a:r>
            <a:r>
              <a:rPr lang="en-US" sz="2600" dirty="0" smtClean="0">
                <a:latin typeface="Cambria"/>
                <a:cs typeface="Cambria"/>
              </a:rPr>
              <a:t>) and write that text to the console </a:t>
            </a: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86385" algn="l"/>
                <a:tab pos="2062480" algn="l"/>
                <a:tab pos="2852420" algn="l"/>
                <a:tab pos="4081779" algn="l"/>
                <a:tab pos="4795520" algn="l"/>
                <a:tab pos="5955030" algn="l"/>
                <a:tab pos="6957059" algn="l"/>
                <a:tab pos="7528559" algn="l"/>
              </a:tabLst>
            </a:pPr>
            <a:r>
              <a:rPr lang="en-US" sz="2600" dirty="0" smtClean="0">
                <a:latin typeface="Cambria"/>
                <a:cs typeface="Cambria"/>
              </a:rPr>
              <a:t>User should input a story, program cipher story (write sometextfile.txt), and decipher it to the console </a:t>
            </a: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86385" algn="l"/>
                <a:tab pos="2062480" algn="l"/>
                <a:tab pos="2852420" algn="l"/>
                <a:tab pos="4081779" algn="l"/>
                <a:tab pos="4795520" algn="l"/>
                <a:tab pos="5955030" algn="l"/>
                <a:tab pos="6957059" algn="l"/>
                <a:tab pos="7528559" algn="l"/>
              </a:tabLst>
            </a:pPr>
            <a:r>
              <a:rPr lang="en-US" sz="2600" dirty="0" smtClean="0">
                <a:latin typeface="Cambria"/>
                <a:cs typeface="Cambria"/>
              </a:rPr>
              <a:t>Due date: 16 December - a file containing (program and output) deliverable on link that will be provided and in prints in the class.  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6385" algn="l"/>
                <a:tab pos="2062480" algn="l"/>
                <a:tab pos="2852420" algn="l"/>
                <a:tab pos="4081779" algn="l"/>
                <a:tab pos="4795520" algn="l"/>
                <a:tab pos="5955030" algn="l"/>
                <a:tab pos="6957059" algn="l"/>
                <a:tab pos="7528559" algn="l"/>
              </a:tabLst>
            </a:pPr>
            <a:endParaRPr sz="26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8053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196" y="657741"/>
            <a:ext cx="8077606" cy="492443"/>
          </a:xfrm>
        </p:spPr>
        <p:txBody>
          <a:bodyPr/>
          <a:lstStyle/>
          <a:p>
            <a:r>
              <a:rPr lang="en-US" spc="-5" dirty="0"/>
              <a:t>Fil</a:t>
            </a:r>
            <a:r>
              <a:rPr lang="en-US" dirty="0"/>
              <a:t>e </a:t>
            </a:r>
            <a:r>
              <a:rPr lang="en-US" spc="-5" dirty="0"/>
              <a:t>Processing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4" y="1295400"/>
            <a:ext cx="56959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1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File</a:t>
            </a:r>
            <a:r>
              <a:rPr dirty="0"/>
              <a:t>s</a:t>
            </a:r>
            <a:r>
              <a:rPr spc="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5" dirty="0"/>
              <a:t>S</a:t>
            </a:r>
            <a:r>
              <a:rPr dirty="0"/>
              <a:t>212 </a:t>
            </a:r>
            <a:r>
              <a:rPr spc="-30" dirty="0"/>
              <a:t> </a:t>
            </a:r>
            <a:r>
              <a:rPr spc="-5" dirty="0"/>
              <a:t>Ob</a:t>
            </a:r>
            <a:r>
              <a:rPr spc="5" dirty="0"/>
              <a:t>j</a:t>
            </a:r>
            <a:r>
              <a:rPr dirty="0"/>
              <a:t>ect</a:t>
            </a:r>
            <a:r>
              <a:rPr spc="-35" dirty="0"/>
              <a:t> </a:t>
            </a:r>
            <a:r>
              <a:rPr spc="-5" dirty="0"/>
              <a:t>O</a:t>
            </a:r>
            <a:r>
              <a:rPr spc="-10" dirty="0"/>
              <a:t>r</a:t>
            </a:r>
            <a:r>
              <a:rPr dirty="0"/>
              <a:t>iented</a:t>
            </a:r>
            <a:r>
              <a:rPr spc="-15" dirty="0"/>
              <a:t> </a:t>
            </a:r>
            <a:r>
              <a:rPr dirty="0"/>
              <a:t>P</a:t>
            </a:r>
            <a:r>
              <a:rPr spc="-40" dirty="0"/>
              <a:t>r</a:t>
            </a:r>
            <a:r>
              <a:rPr dirty="0"/>
              <a:t>ogra</a:t>
            </a:r>
            <a:r>
              <a:rPr spc="-10" dirty="0"/>
              <a:t>m</a:t>
            </a:r>
            <a:r>
              <a:rPr dirty="0"/>
              <a:t>mi</a:t>
            </a:r>
            <a:r>
              <a:rPr spc="5" dirty="0"/>
              <a:t>n</a:t>
            </a:r>
            <a:r>
              <a:rPr dirty="0"/>
              <a:t>g</a:t>
            </a:r>
            <a:r>
              <a:rPr spc="-3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C++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9553"/>
            <a:ext cx="8073390" cy="201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</a:pPr>
            <a:r>
              <a:rPr sz="1950" spc="10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0" dirty="0">
                <a:solidFill>
                  <a:srgbClr val="717BA2"/>
                </a:solidFill>
                <a:latin typeface="Times New Roman"/>
                <a:cs typeface="Times New Roman"/>
              </a:rPr>
              <a:t> </a:t>
            </a:r>
            <a:r>
              <a:rPr sz="1950" spc="135" dirty="0">
                <a:solidFill>
                  <a:srgbClr val="717BA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Cambria"/>
                <a:cs typeface="Cambria"/>
              </a:rPr>
              <a:t>The </a:t>
            </a:r>
            <a:r>
              <a:rPr sz="2600" spc="-240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o</a:t>
            </a:r>
            <a:r>
              <a:rPr sz="2600" spc="-5" dirty="0">
                <a:latin typeface="Cambria"/>
                <a:cs typeface="Cambria"/>
              </a:rPr>
              <a:t>l</a:t>
            </a:r>
            <a:r>
              <a:rPr sz="2600" dirty="0">
                <a:latin typeface="Cambria"/>
                <a:cs typeface="Cambria"/>
              </a:rPr>
              <a:t>d </a:t>
            </a:r>
            <a:r>
              <a:rPr sz="2600" spc="-24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C </a:t>
            </a:r>
            <a:r>
              <a:rPr sz="2600" spc="-23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functi</a:t>
            </a:r>
            <a:r>
              <a:rPr sz="2600" spc="-15" dirty="0">
                <a:latin typeface="Cambria"/>
                <a:cs typeface="Cambria"/>
              </a:rPr>
              <a:t>o</a:t>
            </a:r>
            <a:r>
              <a:rPr sz="2600" spc="-5" dirty="0">
                <a:latin typeface="Cambria"/>
                <a:cs typeface="Cambria"/>
              </a:rPr>
              <a:t>n</a:t>
            </a:r>
            <a:r>
              <a:rPr sz="2600" spc="-20" dirty="0">
                <a:latin typeface="Cambria"/>
                <a:cs typeface="Cambria"/>
              </a:rPr>
              <a:t>s</a:t>
            </a:r>
            <a:r>
              <a:rPr sz="2600" dirty="0">
                <a:latin typeface="Cambria"/>
                <a:cs typeface="Cambria"/>
              </a:rPr>
              <a:t>, </a:t>
            </a:r>
            <a:r>
              <a:rPr sz="2600" spc="-22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such </a:t>
            </a:r>
            <a:r>
              <a:rPr sz="2600" spc="-23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a</a:t>
            </a:r>
            <a:r>
              <a:rPr sz="2600" dirty="0">
                <a:latin typeface="Cambria"/>
                <a:cs typeface="Cambria"/>
              </a:rPr>
              <a:t>s </a:t>
            </a:r>
            <a:r>
              <a:rPr sz="2600" spc="-23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f</a:t>
            </a:r>
            <a:r>
              <a:rPr sz="2600" spc="-45" dirty="0">
                <a:latin typeface="Cambria"/>
                <a:cs typeface="Cambria"/>
              </a:rPr>
              <a:t>r</a:t>
            </a:r>
            <a:r>
              <a:rPr sz="2600" dirty="0">
                <a:latin typeface="Cambria"/>
                <a:cs typeface="Cambria"/>
              </a:rPr>
              <a:t>ea</a:t>
            </a:r>
            <a:r>
              <a:rPr sz="2600" spc="-10" dirty="0">
                <a:latin typeface="Cambria"/>
                <a:cs typeface="Cambria"/>
              </a:rPr>
              <a:t>d</a:t>
            </a:r>
            <a:r>
              <a:rPr sz="2600" spc="-15" dirty="0">
                <a:latin typeface="Cambria"/>
                <a:cs typeface="Cambria"/>
              </a:rPr>
              <a:t>(</a:t>
            </a:r>
            <a:r>
              <a:rPr sz="2600" dirty="0">
                <a:latin typeface="Cambria"/>
                <a:cs typeface="Cambria"/>
              </a:rPr>
              <a:t>) </a:t>
            </a:r>
            <a:r>
              <a:rPr sz="2600" spc="-23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an</a:t>
            </a:r>
            <a:r>
              <a:rPr sz="2600" dirty="0">
                <a:latin typeface="Cambria"/>
                <a:cs typeface="Cambria"/>
              </a:rPr>
              <a:t>d </a:t>
            </a:r>
            <a:r>
              <a:rPr sz="2600" spc="-24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fwri</a:t>
            </a:r>
            <a:r>
              <a:rPr sz="2600" spc="-30" dirty="0">
                <a:latin typeface="Cambria"/>
                <a:cs typeface="Cambria"/>
              </a:rPr>
              <a:t>t</a:t>
            </a:r>
            <a:r>
              <a:rPr sz="2600" spc="-20" dirty="0">
                <a:latin typeface="Cambria"/>
                <a:cs typeface="Cambria"/>
              </a:rPr>
              <a:t>e</a:t>
            </a:r>
            <a:r>
              <a:rPr sz="2600" spc="-10" dirty="0">
                <a:latin typeface="Cambria"/>
                <a:cs typeface="Cambria"/>
              </a:rPr>
              <a:t>(</a:t>
            </a:r>
            <a:r>
              <a:rPr sz="2600" dirty="0">
                <a:latin typeface="Cambria"/>
                <a:cs typeface="Cambria"/>
              </a:rPr>
              <a:t>), </a:t>
            </a:r>
            <a:r>
              <a:rPr sz="2600" spc="-229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w</a:t>
            </a:r>
            <a:r>
              <a:rPr sz="2600" dirty="0">
                <a:latin typeface="Cambria"/>
                <a:cs typeface="Cambria"/>
              </a:rPr>
              <a:t>i</a:t>
            </a:r>
            <a:r>
              <a:rPr sz="2600" spc="-20" dirty="0">
                <a:latin typeface="Cambria"/>
                <a:cs typeface="Cambria"/>
              </a:rPr>
              <a:t>l</a:t>
            </a:r>
            <a:r>
              <a:rPr sz="2600" dirty="0">
                <a:latin typeface="Cambria"/>
                <a:cs typeface="Cambria"/>
              </a:rPr>
              <a:t>l still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-40" dirty="0">
                <a:latin typeface="Cambria"/>
                <a:cs typeface="Cambria"/>
              </a:rPr>
              <a:t>w</a:t>
            </a:r>
            <a:r>
              <a:rPr sz="2600" dirty="0">
                <a:latin typeface="Cambria"/>
                <a:cs typeface="Cambria"/>
              </a:rPr>
              <a:t>o</a:t>
            </a:r>
            <a:r>
              <a:rPr sz="2600" spc="-25" dirty="0">
                <a:latin typeface="Cambria"/>
                <a:cs typeface="Cambria"/>
              </a:rPr>
              <a:t>r</a:t>
            </a:r>
            <a:r>
              <a:rPr sz="2600" dirty="0">
                <a:latin typeface="Cambria"/>
                <a:cs typeface="Cambria"/>
              </a:rPr>
              <a:t>k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i</a:t>
            </a:r>
            <a:r>
              <a:rPr sz="2600" dirty="0">
                <a:latin typeface="Cambria"/>
                <a:cs typeface="Cambria"/>
              </a:rPr>
              <a:t>n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C++</a:t>
            </a:r>
            <a:r>
              <a:rPr sz="2600" dirty="0">
                <a:latin typeface="Cambria"/>
                <a:cs typeface="Cambria"/>
              </a:rPr>
              <a:t>,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bu</a:t>
            </a:r>
            <a:r>
              <a:rPr sz="2600" dirty="0">
                <a:latin typeface="Cambria"/>
                <a:cs typeface="Cambria"/>
              </a:rPr>
              <a:t>t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</a:t>
            </a:r>
            <a:r>
              <a:rPr sz="2600" spc="-25" dirty="0">
                <a:latin typeface="Cambria"/>
                <a:cs typeface="Cambria"/>
              </a:rPr>
              <a:t>e</a:t>
            </a:r>
            <a:r>
              <a:rPr sz="2600" dirty="0">
                <a:latin typeface="Cambria"/>
                <a:cs typeface="Cambria"/>
              </a:rPr>
              <a:t>y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a</a:t>
            </a:r>
            <a:r>
              <a:rPr sz="2600" spc="-45" dirty="0">
                <a:latin typeface="Cambria"/>
                <a:cs typeface="Cambria"/>
              </a:rPr>
              <a:t>r</a:t>
            </a:r>
            <a:r>
              <a:rPr sz="2600" dirty="0">
                <a:latin typeface="Cambria"/>
                <a:cs typeface="Cambria"/>
              </a:rPr>
              <a:t>e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n</a:t>
            </a:r>
            <a:r>
              <a:rPr sz="2600" dirty="0">
                <a:latin typeface="Cambria"/>
                <a:cs typeface="Cambria"/>
              </a:rPr>
              <a:t>ot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</a:t>
            </a:r>
            <a:r>
              <a:rPr sz="2600" dirty="0">
                <a:latin typeface="Cambria"/>
                <a:cs typeface="Cambria"/>
              </a:rPr>
              <a:t>o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-40" dirty="0">
                <a:latin typeface="Cambria"/>
                <a:cs typeface="Cambria"/>
              </a:rPr>
              <a:t>w</a:t>
            </a:r>
            <a:r>
              <a:rPr sz="2600" spc="-10" dirty="0">
                <a:latin typeface="Cambria"/>
                <a:cs typeface="Cambria"/>
              </a:rPr>
              <a:t>e</a:t>
            </a:r>
            <a:r>
              <a:rPr sz="2600" spc="-15" dirty="0">
                <a:latin typeface="Cambria"/>
                <a:cs typeface="Cambria"/>
              </a:rPr>
              <a:t>l</a:t>
            </a:r>
            <a:r>
              <a:rPr sz="2600" dirty="0">
                <a:latin typeface="Cambria"/>
                <a:cs typeface="Cambria"/>
              </a:rPr>
              <a:t>l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sui</a:t>
            </a:r>
            <a:r>
              <a:rPr sz="2600" spc="-40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ed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-45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o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he ob</a:t>
            </a:r>
            <a:r>
              <a:rPr sz="2600" spc="5" dirty="0">
                <a:latin typeface="Cambria"/>
                <a:cs typeface="Cambria"/>
              </a:rPr>
              <a:t>j</a:t>
            </a:r>
            <a:r>
              <a:rPr sz="2600" dirty="0">
                <a:latin typeface="Cambria"/>
                <a:cs typeface="Cambria"/>
              </a:rPr>
              <a:t>e</a:t>
            </a:r>
            <a:r>
              <a:rPr sz="2600" spc="5" dirty="0">
                <a:latin typeface="Cambria"/>
                <a:cs typeface="Cambria"/>
              </a:rPr>
              <a:t>c</a:t>
            </a:r>
            <a:r>
              <a:rPr sz="2600" spc="-10" dirty="0">
                <a:latin typeface="Cambria"/>
                <a:cs typeface="Cambria"/>
              </a:rPr>
              <a:t>t</a:t>
            </a:r>
            <a:r>
              <a:rPr sz="2600" spc="-5" dirty="0">
                <a:latin typeface="Cambria"/>
                <a:cs typeface="Cambria"/>
              </a:rPr>
              <a:t>-</a:t>
            </a:r>
            <a:r>
              <a:rPr sz="2600" dirty="0">
                <a:latin typeface="Cambria"/>
                <a:cs typeface="Cambria"/>
              </a:rPr>
              <a:t>ori</a:t>
            </a:r>
            <a:r>
              <a:rPr sz="2600" spc="-15" dirty="0">
                <a:latin typeface="Cambria"/>
                <a:cs typeface="Cambria"/>
              </a:rPr>
              <a:t>e</a:t>
            </a:r>
            <a:r>
              <a:rPr sz="2600" spc="-5" dirty="0">
                <a:latin typeface="Cambria"/>
                <a:cs typeface="Cambria"/>
              </a:rPr>
              <a:t>n</a:t>
            </a:r>
            <a:r>
              <a:rPr sz="2600" spc="-30" dirty="0">
                <a:latin typeface="Cambria"/>
                <a:cs typeface="Cambria"/>
              </a:rPr>
              <a:t>t</a:t>
            </a:r>
            <a:r>
              <a:rPr sz="2600" spc="-10" dirty="0">
                <a:latin typeface="Cambria"/>
                <a:cs typeface="Cambria"/>
              </a:rPr>
              <a:t>e</a:t>
            </a:r>
            <a:r>
              <a:rPr sz="2600" dirty="0">
                <a:latin typeface="Cambria"/>
                <a:cs typeface="Cambria"/>
              </a:rPr>
              <a:t>d</a:t>
            </a:r>
            <a:r>
              <a:rPr sz="2600" spc="-3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e</a:t>
            </a:r>
            <a:r>
              <a:rPr sz="2600" spc="-50" dirty="0">
                <a:latin typeface="Cambria"/>
                <a:cs typeface="Cambria"/>
              </a:rPr>
              <a:t>n</a:t>
            </a:r>
            <a:r>
              <a:rPr sz="2600" dirty="0">
                <a:latin typeface="Cambria"/>
                <a:cs typeface="Cambria"/>
              </a:rPr>
              <a:t>v</a:t>
            </a:r>
            <a:r>
              <a:rPr sz="2600" spc="-10" dirty="0">
                <a:latin typeface="Cambria"/>
                <a:cs typeface="Cambria"/>
              </a:rPr>
              <a:t>i</a:t>
            </a:r>
            <a:r>
              <a:rPr sz="2600" spc="-35" dirty="0">
                <a:latin typeface="Cambria"/>
                <a:cs typeface="Cambria"/>
              </a:rPr>
              <a:t>r</a:t>
            </a:r>
            <a:r>
              <a:rPr sz="2600" dirty="0">
                <a:latin typeface="Cambria"/>
                <a:cs typeface="Cambria"/>
              </a:rPr>
              <a:t>onmen</a:t>
            </a:r>
            <a:r>
              <a:rPr sz="2600" spc="30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.</a:t>
            </a:r>
            <a:endParaRPr sz="2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6385" algn="l"/>
                <a:tab pos="991235" algn="l"/>
                <a:tab pos="1754505" algn="l"/>
                <a:tab pos="2471420" algn="l"/>
                <a:tab pos="3961765" algn="l"/>
                <a:tab pos="4359910" algn="l"/>
                <a:tab pos="6327775" algn="l"/>
                <a:tab pos="7531734" algn="l"/>
              </a:tabLst>
            </a:pPr>
            <a:r>
              <a:rPr sz="1950" spc="10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0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Cambria"/>
                <a:cs typeface="Cambria"/>
              </a:rPr>
              <a:t>The	</a:t>
            </a:r>
            <a:r>
              <a:rPr sz="2600" spc="-20" dirty="0">
                <a:latin typeface="Cambria"/>
                <a:cs typeface="Cambria"/>
              </a:rPr>
              <a:t>n</a:t>
            </a:r>
            <a:r>
              <a:rPr sz="2600" dirty="0">
                <a:latin typeface="Cambria"/>
                <a:cs typeface="Cambria"/>
              </a:rPr>
              <a:t>ew	</a:t>
            </a:r>
            <a:r>
              <a:rPr sz="2600" spc="-5" dirty="0">
                <a:latin typeface="Cambria"/>
                <a:cs typeface="Cambria"/>
              </a:rPr>
              <a:t>C+</a:t>
            </a:r>
            <a:r>
              <a:rPr sz="2600" dirty="0">
                <a:latin typeface="Cambria"/>
                <a:cs typeface="Cambria"/>
              </a:rPr>
              <a:t>+	</a:t>
            </a:r>
            <a:r>
              <a:rPr sz="2600" spc="-5" dirty="0">
                <a:latin typeface="Cambria"/>
                <a:cs typeface="Cambria"/>
              </a:rPr>
              <a:t>app</a:t>
            </a:r>
            <a:r>
              <a:rPr sz="2600" spc="-40" dirty="0">
                <a:latin typeface="Cambria"/>
                <a:cs typeface="Cambria"/>
              </a:rPr>
              <a:t>r</a:t>
            </a:r>
            <a:r>
              <a:rPr sz="2600" spc="-15" dirty="0">
                <a:latin typeface="Cambria"/>
                <a:cs typeface="Cambria"/>
              </a:rPr>
              <a:t>o</a:t>
            </a:r>
            <a:r>
              <a:rPr sz="2600" spc="-5" dirty="0">
                <a:latin typeface="Cambria"/>
                <a:cs typeface="Cambria"/>
              </a:rPr>
              <a:t>ac</a:t>
            </a:r>
            <a:r>
              <a:rPr sz="2600" dirty="0">
                <a:latin typeface="Cambria"/>
                <a:cs typeface="Cambria"/>
              </a:rPr>
              <a:t>h	</a:t>
            </a:r>
            <a:r>
              <a:rPr sz="2600" spc="-5" dirty="0">
                <a:latin typeface="Cambria"/>
                <a:cs typeface="Cambria"/>
              </a:rPr>
              <a:t>i</a:t>
            </a:r>
            <a:r>
              <a:rPr sz="2600" dirty="0">
                <a:latin typeface="Cambria"/>
                <a:cs typeface="Cambria"/>
              </a:rPr>
              <a:t>s	co</a:t>
            </a:r>
            <a:r>
              <a:rPr sz="2600" spc="-20" dirty="0">
                <a:latin typeface="Cambria"/>
                <a:cs typeface="Cambria"/>
              </a:rPr>
              <a:t>n</a:t>
            </a:r>
            <a:r>
              <a:rPr sz="2600" dirty="0">
                <a:latin typeface="Cambria"/>
                <a:cs typeface="Cambria"/>
              </a:rPr>
              <a:t>s</a:t>
            </a:r>
            <a:r>
              <a:rPr sz="2600" spc="-10" dirty="0">
                <a:latin typeface="Cambria"/>
                <a:cs typeface="Cambria"/>
              </a:rPr>
              <a:t>i</a:t>
            </a:r>
            <a:r>
              <a:rPr sz="2600" dirty="0">
                <a:latin typeface="Cambria"/>
                <a:cs typeface="Cambria"/>
              </a:rPr>
              <a:t>de</a:t>
            </a:r>
            <a:r>
              <a:rPr sz="2600" spc="-55" dirty="0">
                <a:latin typeface="Cambria"/>
                <a:cs typeface="Cambria"/>
              </a:rPr>
              <a:t>r</a:t>
            </a:r>
            <a:r>
              <a:rPr sz="2600" spc="-5" dirty="0">
                <a:latin typeface="Cambria"/>
                <a:cs typeface="Cambria"/>
              </a:rPr>
              <a:t>a</a:t>
            </a:r>
            <a:r>
              <a:rPr sz="2600" spc="-15" dirty="0">
                <a:latin typeface="Cambria"/>
                <a:cs typeface="Cambria"/>
              </a:rPr>
              <a:t>b</a:t>
            </a:r>
            <a:r>
              <a:rPr sz="2600" spc="-50" dirty="0">
                <a:latin typeface="Cambria"/>
                <a:cs typeface="Cambria"/>
              </a:rPr>
              <a:t>l</a:t>
            </a:r>
            <a:r>
              <a:rPr sz="2600" dirty="0">
                <a:latin typeface="Cambria"/>
                <a:cs typeface="Cambria"/>
              </a:rPr>
              <a:t>y	clea</a:t>
            </a:r>
            <a:r>
              <a:rPr sz="2600" spc="-15" dirty="0">
                <a:latin typeface="Cambria"/>
                <a:cs typeface="Cambria"/>
              </a:rPr>
              <a:t>ne</a:t>
            </a:r>
            <a:r>
              <a:rPr sz="2600" dirty="0">
                <a:latin typeface="Cambria"/>
                <a:cs typeface="Cambria"/>
              </a:rPr>
              <a:t>r	</a:t>
            </a:r>
            <a:r>
              <a:rPr sz="2600" spc="-5" dirty="0">
                <a:latin typeface="Cambria"/>
                <a:cs typeface="Cambria"/>
              </a:rPr>
              <a:t>a</a:t>
            </a:r>
            <a:r>
              <a:rPr sz="2600" spc="-15" dirty="0">
                <a:latin typeface="Cambria"/>
                <a:cs typeface="Cambria"/>
              </a:rPr>
              <a:t>n</a:t>
            </a:r>
            <a:r>
              <a:rPr sz="2600" dirty="0">
                <a:latin typeface="Cambria"/>
                <a:cs typeface="Cambria"/>
              </a:rPr>
              <a:t>d</a:t>
            </a:r>
            <a:endParaRPr sz="2600">
              <a:latin typeface="Cambria"/>
              <a:cs typeface="Cambria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Cambria"/>
                <a:cs typeface="Cambria"/>
              </a:rPr>
              <a:t>easier</a:t>
            </a:r>
            <a:r>
              <a:rPr sz="2600" spc="-25" dirty="0">
                <a:latin typeface="Cambria"/>
                <a:cs typeface="Cambria"/>
              </a:rPr>
              <a:t> </a:t>
            </a:r>
            <a:r>
              <a:rPr sz="2600" spc="-30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o implement</a:t>
            </a:r>
            <a:endParaRPr sz="2600">
              <a:latin typeface="Cambria"/>
              <a:cs typeface="Cambri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6" y="3337085"/>
            <a:ext cx="7839654" cy="2932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98283" y="1189838"/>
            <a:ext cx="8072119" cy="415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The</a:t>
            </a:r>
            <a:r>
              <a:rPr spc="-5" dirty="0"/>
              <a:t> </a:t>
            </a:r>
            <a:r>
              <a:rPr dirty="0"/>
              <a:t>s</a:t>
            </a:r>
            <a:r>
              <a:rPr spc="-20" dirty="0"/>
              <a:t>t</a:t>
            </a:r>
            <a:r>
              <a:rPr spc="-15" dirty="0"/>
              <a:t>eps</a:t>
            </a:r>
            <a:r>
              <a:rPr spc="10" dirty="0"/>
              <a:t> </a:t>
            </a:r>
            <a:r>
              <a:rPr spc="-20" dirty="0"/>
              <a:t>a</a:t>
            </a:r>
            <a:r>
              <a:rPr spc="-40" dirty="0"/>
              <a:t>r</a:t>
            </a:r>
            <a:r>
              <a:rPr spc="-10" dirty="0"/>
              <a:t>e:</a:t>
            </a:r>
          </a:p>
          <a:p>
            <a:pPr marL="527685" indent="-514984">
              <a:lnSpc>
                <a:spcPct val="100000"/>
              </a:lnSpc>
              <a:spcBef>
                <a:spcPts val="315"/>
              </a:spcBef>
              <a:buClr>
                <a:srgbClr val="717BA2"/>
              </a:buClr>
              <a:buSzPct val="75000"/>
              <a:buFont typeface="Cambria"/>
              <a:buAutoNum type="arabicPeriod"/>
              <a:tabLst>
                <a:tab pos="528320" algn="l"/>
              </a:tabLst>
            </a:pPr>
            <a:r>
              <a:rPr spc="-15" dirty="0"/>
              <a:t>Cons</a:t>
            </a:r>
            <a:r>
              <a:rPr spc="-5" dirty="0"/>
              <a:t>t</a:t>
            </a:r>
            <a:r>
              <a:rPr dirty="0"/>
              <a:t>ruct</a:t>
            </a:r>
            <a:r>
              <a:rPr spc="-20" dirty="0"/>
              <a:t> </a:t>
            </a:r>
            <a:r>
              <a:rPr spc="-5" dirty="0"/>
              <a:t>a</a:t>
            </a:r>
            <a:r>
              <a:rPr dirty="0"/>
              <a:t>n</a:t>
            </a:r>
            <a:r>
              <a:rPr spc="-5" dirty="0"/>
              <a:t> </a:t>
            </a:r>
            <a:r>
              <a:rPr spc="-15" dirty="0"/>
              <a:t>os</a:t>
            </a:r>
            <a:r>
              <a:rPr spc="-5" dirty="0"/>
              <a:t>t</a:t>
            </a:r>
            <a:r>
              <a:rPr spc="-45" dirty="0"/>
              <a:t>r</a:t>
            </a:r>
            <a:r>
              <a:rPr spc="-10" dirty="0"/>
              <a:t>e</a:t>
            </a:r>
            <a:r>
              <a:rPr dirty="0"/>
              <a:t>am</a:t>
            </a:r>
            <a:r>
              <a:rPr spc="-10" dirty="0"/>
              <a:t> </a:t>
            </a:r>
            <a:r>
              <a:rPr dirty="0"/>
              <a:t>o</a:t>
            </a:r>
            <a:r>
              <a:rPr spc="-10" dirty="0"/>
              <a:t>b</a:t>
            </a:r>
            <a:r>
              <a:rPr spc="-5" dirty="0"/>
              <a:t>jec</a:t>
            </a:r>
            <a:r>
              <a:rPr spc="40" dirty="0"/>
              <a:t>t</a:t>
            </a:r>
            <a:r>
              <a:rPr dirty="0"/>
              <a:t>.</a:t>
            </a:r>
          </a:p>
          <a:p>
            <a:pPr marL="378460">
              <a:lnSpc>
                <a:spcPts val="1000"/>
              </a:lnSpc>
              <a:buClr>
                <a:srgbClr val="717BA2"/>
              </a:buClr>
              <a:buFont typeface="Cambria"/>
              <a:buAutoNum type="arabicPeriod"/>
            </a:pPr>
            <a:endParaRPr dirty="0"/>
          </a:p>
          <a:p>
            <a:pPr marL="527685" indent="-514984">
              <a:lnSpc>
                <a:spcPts val="2735"/>
              </a:lnSpc>
              <a:spcBef>
                <a:spcPts val="160"/>
              </a:spcBef>
              <a:buClr>
                <a:srgbClr val="717BA2"/>
              </a:buClr>
              <a:buSzPct val="75000"/>
              <a:buFont typeface="Cambria"/>
              <a:buAutoNum type="arabicPeriod"/>
              <a:tabLst>
                <a:tab pos="528320" algn="l"/>
              </a:tabLst>
            </a:pPr>
            <a:r>
              <a:rPr spc="-15" dirty="0"/>
              <a:t>Con</a:t>
            </a:r>
            <a:r>
              <a:rPr spc="-10" dirty="0"/>
              <a:t>n</a:t>
            </a:r>
            <a:r>
              <a:rPr dirty="0"/>
              <a:t>ect</a:t>
            </a:r>
            <a:r>
              <a:rPr spc="-10" dirty="0"/>
              <a:t> </a:t>
            </a:r>
            <a:r>
              <a:rPr dirty="0"/>
              <a:t>it</a:t>
            </a:r>
            <a:r>
              <a:rPr spc="-20" dirty="0"/>
              <a:t> </a:t>
            </a:r>
            <a:r>
              <a:rPr spc="-25" dirty="0"/>
              <a:t>t</a:t>
            </a:r>
            <a:r>
              <a:rPr spc="-15" dirty="0"/>
              <a:t>o</a:t>
            </a:r>
            <a:r>
              <a:rPr dirty="0"/>
              <a:t> a</a:t>
            </a:r>
            <a:r>
              <a:rPr spc="-5" dirty="0"/>
              <a:t> </a:t>
            </a:r>
            <a:r>
              <a:rPr spc="-10" dirty="0"/>
              <a:t>f</a:t>
            </a:r>
            <a:r>
              <a:rPr dirty="0"/>
              <a:t>i</a:t>
            </a:r>
            <a:r>
              <a:rPr spc="-5" dirty="0"/>
              <a:t>l</a:t>
            </a:r>
            <a:r>
              <a:rPr dirty="0"/>
              <a:t>e</a:t>
            </a:r>
            <a:r>
              <a:rPr spc="-20" dirty="0"/>
              <a:t> </a:t>
            </a:r>
            <a:r>
              <a:rPr spc="-10" dirty="0"/>
              <a:t>(i.e.,</a:t>
            </a:r>
            <a:r>
              <a:rPr spc="-25" dirty="0"/>
              <a:t> </a:t>
            </a:r>
            <a:r>
              <a:rPr spc="-10" dirty="0"/>
              <a:t>f</a:t>
            </a:r>
            <a:r>
              <a:rPr spc="-5" dirty="0"/>
              <a:t>il</a:t>
            </a:r>
            <a:r>
              <a:rPr dirty="0"/>
              <a:t>e</a:t>
            </a:r>
            <a:r>
              <a:rPr spc="5" dirty="0"/>
              <a:t> </a:t>
            </a:r>
            <a:r>
              <a:rPr spc="-15" dirty="0"/>
              <a:t>open/const</a:t>
            </a:r>
            <a:r>
              <a:rPr dirty="0"/>
              <a:t>ruc</a:t>
            </a:r>
            <a:r>
              <a:rPr spc="-30" dirty="0"/>
              <a:t>t</a:t>
            </a:r>
            <a:r>
              <a:rPr spc="-15" dirty="0"/>
              <a:t>or)</a:t>
            </a:r>
            <a:r>
              <a:rPr dirty="0"/>
              <a:t> </a:t>
            </a:r>
            <a:r>
              <a:rPr spc="-5" dirty="0"/>
              <a:t>a</a:t>
            </a:r>
            <a:r>
              <a:rPr spc="5" dirty="0"/>
              <a:t>n</a:t>
            </a:r>
            <a:r>
              <a:rPr spc="-15" dirty="0"/>
              <a:t>d </a:t>
            </a:r>
            <a:r>
              <a:rPr spc="-10" dirty="0"/>
              <a:t>set</a:t>
            </a:r>
            <a:r>
              <a:rPr spc="5" dirty="0"/>
              <a:t> </a:t>
            </a:r>
            <a:r>
              <a:rPr spc="-20" dirty="0"/>
              <a:t>the</a:t>
            </a:r>
          </a:p>
          <a:p>
            <a:pPr marL="527685">
              <a:lnSpc>
                <a:spcPts val="2735"/>
              </a:lnSpc>
            </a:pPr>
            <a:r>
              <a:rPr dirty="0"/>
              <a:t>m</a:t>
            </a:r>
            <a:r>
              <a:rPr spc="-10" dirty="0"/>
              <a:t>o</a:t>
            </a:r>
            <a:r>
              <a:rPr dirty="0"/>
              <a:t>de</a:t>
            </a:r>
            <a:r>
              <a:rPr spc="1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f</a:t>
            </a:r>
            <a:r>
              <a:rPr spc="5" dirty="0"/>
              <a:t>i</a:t>
            </a:r>
            <a:r>
              <a:rPr spc="-5" dirty="0"/>
              <a:t>l</a:t>
            </a:r>
            <a:r>
              <a:rPr dirty="0"/>
              <a:t>e</a:t>
            </a:r>
            <a:r>
              <a:rPr spc="-10" dirty="0"/>
              <a:t> </a:t>
            </a:r>
            <a:r>
              <a:rPr dirty="0"/>
              <a:t>o</a:t>
            </a:r>
            <a:r>
              <a:rPr spc="-10" dirty="0"/>
              <a:t>p</a:t>
            </a:r>
            <a:r>
              <a:rPr dirty="0"/>
              <a:t>e</a:t>
            </a:r>
            <a:r>
              <a:rPr spc="-35" dirty="0"/>
              <a:t>r</a:t>
            </a:r>
            <a:r>
              <a:rPr spc="-5" dirty="0"/>
              <a:t>a</a:t>
            </a:r>
            <a:r>
              <a:rPr dirty="0"/>
              <a:t>tion</a:t>
            </a: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486409">
              <a:lnSpc>
                <a:spcPts val="1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527685" indent="-514984">
              <a:lnSpc>
                <a:spcPts val="2735"/>
              </a:lnSpc>
              <a:spcBef>
                <a:spcPts val="755"/>
              </a:spcBef>
              <a:buClr>
                <a:srgbClr val="717BA2"/>
              </a:buClr>
              <a:buSzPct val="75000"/>
              <a:buFont typeface="Cambria"/>
              <a:buAutoNum type="arabicPeriod" startAt="3"/>
              <a:tabLst>
                <a:tab pos="528320" algn="l"/>
              </a:tabLst>
            </a:pPr>
            <a:r>
              <a:rPr spc="-50" dirty="0"/>
              <a:t>P</a:t>
            </a:r>
            <a:r>
              <a:rPr dirty="0"/>
              <a:t>er</a:t>
            </a:r>
            <a:r>
              <a:rPr spc="-15" dirty="0"/>
              <a:t>f</a:t>
            </a:r>
            <a:r>
              <a:rPr dirty="0"/>
              <a:t>orm</a:t>
            </a:r>
            <a:r>
              <a:rPr spc="-35" dirty="0"/>
              <a:t> </a:t>
            </a:r>
            <a:r>
              <a:rPr dirty="0"/>
              <a:t>o</a:t>
            </a:r>
            <a:r>
              <a:rPr spc="-15" dirty="0"/>
              <a:t>u</a:t>
            </a:r>
            <a:r>
              <a:rPr spc="-5" dirty="0"/>
              <a:t>tpu</a:t>
            </a:r>
            <a:r>
              <a:rPr dirty="0"/>
              <a:t>t</a:t>
            </a:r>
            <a:r>
              <a:rPr spc="10" dirty="0"/>
              <a:t> </a:t>
            </a:r>
            <a:r>
              <a:rPr dirty="0"/>
              <a:t>o</a:t>
            </a:r>
            <a:r>
              <a:rPr spc="-10" dirty="0"/>
              <a:t>p</a:t>
            </a:r>
            <a:r>
              <a:rPr dirty="0"/>
              <a:t>e</a:t>
            </a:r>
            <a:r>
              <a:rPr spc="-35" dirty="0"/>
              <a:t>r</a:t>
            </a:r>
            <a:r>
              <a:rPr spc="-5" dirty="0"/>
              <a:t>a</a:t>
            </a:r>
            <a:r>
              <a:rPr dirty="0"/>
              <a:t>tion</a:t>
            </a:r>
            <a:r>
              <a:rPr spc="-35" dirty="0"/>
              <a:t> </a:t>
            </a:r>
            <a:r>
              <a:rPr dirty="0"/>
              <a:t>via</a:t>
            </a:r>
            <a:r>
              <a:rPr spc="5" dirty="0"/>
              <a:t> </a:t>
            </a:r>
            <a:r>
              <a:rPr dirty="0"/>
              <a:t>&lt;&lt;</a:t>
            </a:r>
            <a:r>
              <a:rPr spc="-10" dirty="0"/>
              <a:t> </a:t>
            </a:r>
            <a:r>
              <a:rPr dirty="0"/>
              <a:t>o</a:t>
            </a:r>
            <a:r>
              <a:rPr spc="-10" dirty="0"/>
              <a:t>p</a:t>
            </a:r>
            <a:r>
              <a:rPr dirty="0"/>
              <a:t>e</a:t>
            </a:r>
            <a:r>
              <a:rPr spc="-35" dirty="0"/>
              <a:t>r</a:t>
            </a:r>
            <a:r>
              <a:rPr spc="-5" dirty="0"/>
              <a:t>a</a:t>
            </a:r>
            <a:r>
              <a:rPr spc="-20" dirty="0"/>
              <a:t>t</a:t>
            </a:r>
            <a:r>
              <a:rPr dirty="0"/>
              <a:t>or</a:t>
            </a:r>
          </a:p>
          <a:p>
            <a:pPr marL="527685">
              <a:lnSpc>
                <a:spcPts val="2735"/>
              </a:lnSpc>
              <a:tabLst>
                <a:tab pos="948055" algn="l"/>
              </a:tabLst>
            </a:pPr>
            <a:r>
              <a:rPr spc="-20" dirty="0"/>
              <a:t>o</a:t>
            </a:r>
            <a:r>
              <a:rPr spc="-10" dirty="0"/>
              <a:t>r</a:t>
            </a:r>
            <a:r>
              <a:rPr dirty="0"/>
              <a:t>	funct</a:t>
            </a:r>
            <a:r>
              <a:rPr spc="5" dirty="0"/>
              <a:t>i</a:t>
            </a:r>
            <a:r>
              <a:rPr spc="-15" dirty="0"/>
              <a:t>ons(</a:t>
            </a:r>
            <a:r>
              <a:rPr spc="-10" dirty="0"/>
              <a:t> </a:t>
            </a:r>
            <a:r>
              <a:rPr spc="-20" dirty="0"/>
              <a:t>wr</a:t>
            </a:r>
            <a:r>
              <a:rPr spc="-5" dirty="0"/>
              <a:t>i</a:t>
            </a:r>
            <a:r>
              <a:rPr spc="-25" dirty="0"/>
              <a:t>t</a:t>
            </a:r>
            <a:r>
              <a:rPr spc="-10" dirty="0"/>
              <a:t>e(),</a:t>
            </a:r>
            <a:r>
              <a:rPr spc="-30" dirty="0"/>
              <a:t> 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5" dirty="0"/>
              <a:t>t(</a:t>
            </a:r>
            <a:r>
              <a:rPr dirty="0"/>
              <a:t>)</a:t>
            </a:r>
            <a:r>
              <a:rPr spc="-5" dirty="0"/>
              <a:t> </a:t>
            </a:r>
            <a:r>
              <a:rPr spc="-15" dirty="0"/>
              <a:t>).</a:t>
            </a:r>
          </a:p>
          <a:p>
            <a:pPr marL="527685" indent="-514984">
              <a:lnSpc>
                <a:spcPts val="2735"/>
              </a:lnSpc>
              <a:spcBef>
                <a:spcPts val="310"/>
              </a:spcBef>
              <a:buClr>
                <a:srgbClr val="717BA2"/>
              </a:buClr>
              <a:buSzPct val="75000"/>
              <a:buFont typeface="Cambria"/>
              <a:buAutoNum type="arabicPeriod" startAt="4"/>
              <a:tabLst>
                <a:tab pos="528320" algn="l"/>
              </a:tabLst>
            </a:pPr>
            <a:r>
              <a:rPr spc="-15" dirty="0"/>
              <a:t>Disconne</a:t>
            </a:r>
            <a:r>
              <a:rPr dirty="0"/>
              <a:t>ct</a:t>
            </a:r>
            <a:r>
              <a:rPr spc="-5" dirty="0"/>
              <a:t> </a:t>
            </a:r>
            <a:r>
              <a:rPr dirty="0"/>
              <a:t>(c</a:t>
            </a:r>
            <a:r>
              <a:rPr spc="-10" dirty="0"/>
              <a:t>l</a:t>
            </a:r>
            <a:r>
              <a:rPr spc="-15" dirty="0"/>
              <a:t>ose</a:t>
            </a:r>
            <a:r>
              <a:rPr spc="10" dirty="0"/>
              <a:t> </a:t>
            </a:r>
            <a:r>
              <a:rPr spc="-20" dirty="0"/>
              <a:t>th</a:t>
            </a:r>
            <a:r>
              <a:rPr spc="-15" dirty="0"/>
              <a:t>e</a:t>
            </a:r>
            <a:r>
              <a:rPr dirty="0"/>
              <a:t> </a:t>
            </a:r>
            <a:r>
              <a:rPr spc="-5" dirty="0"/>
              <a:t>f</a:t>
            </a:r>
            <a:r>
              <a:rPr dirty="0"/>
              <a:t>ile</a:t>
            </a:r>
            <a:r>
              <a:rPr spc="-20" dirty="0"/>
              <a:t> </a:t>
            </a:r>
            <a:r>
              <a:rPr spc="-25" dirty="0"/>
              <a:t>w</a:t>
            </a:r>
            <a:r>
              <a:rPr spc="-15" dirty="0"/>
              <a:t>hich</a:t>
            </a:r>
            <a:r>
              <a:rPr dirty="0"/>
              <a:t> </a:t>
            </a:r>
            <a:r>
              <a:rPr spc="-10" dirty="0"/>
              <a:t>flus</a:t>
            </a:r>
            <a:r>
              <a:rPr spc="-25" dirty="0"/>
              <a:t>h</a:t>
            </a:r>
            <a:r>
              <a:rPr spc="-15" dirty="0"/>
              <a:t>es</a:t>
            </a:r>
            <a:r>
              <a:rPr spc="10" dirty="0"/>
              <a:t> </a:t>
            </a:r>
            <a:r>
              <a:rPr spc="-20" dirty="0"/>
              <a:t>th</a:t>
            </a:r>
            <a:r>
              <a:rPr spc="-15" dirty="0"/>
              <a:t>e</a:t>
            </a:r>
            <a:r>
              <a:rPr spc="-5" dirty="0"/>
              <a:t> </a:t>
            </a:r>
            <a:r>
              <a:rPr dirty="0"/>
              <a:t>o</a:t>
            </a:r>
            <a:r>
              <a:rPr spc="-10" dirty="0"/>
              <a:t>u</a:t>
            </a:r>
            <a:r>
              <a:rPr spc="-5" dirty="0"/>
              <a:t>tpu</a:t>
            </a:r>
            <a:r>
              <a:rPr dirty="0"/>
              <a:t>t</a:t>
            </a:r>
            <a:r>
              <a:rPr spc="10" dirty="0"/>
              <a:t> </a:t>
            </a:r>
            <a:r>
              <a:rPr spc="-5" dirty="0"/>
              <a:t>b</a:t>
            </a:r>
            <a:r>
              <a:rPr spc="-15" dirty="0"/>
              <a:t>u</a:t>
            </a:r>
            <a:r>
              <a:rPr spc="-10" dirty="0"/>
              <a:t>f</a:t>
            </a:r>
            <a:r>
              <a:rPr spc="-25" dirty="0"/>
              <a:t>f</a:t>
            </a:r>
            <a:r>
              <a:rPr spc="-15" dirty="0"/>
              <a:t>er)</a:t>
            </a:r>
          </a:p>
          <a:p>
            <a:pPr marL="527685">
              <a:lnSpc>
                <a:spcPts val="2735"/>
              </a:lnSpc>
            </a:pPr>
            <a:r>
              <a:rPr spc="-5" dirty="0"/>
              <a:t>an</a:t>
            </a:r>
            <a:r>
              <a:rPr dirty="0"/>
              <a:t>d </a:t>
            </a:r>
            <a:r>
              <a:rPr spc="5" dirty="0"/>
              <a:t>f</a:t>
            </a:r>
            <a:r>
              <a:rPr spc="-45" dirty="0"/>
              <a:t>r</a:t>
            </a:r>
            <a:r>
              <a:rPr dirty="0"/>
              <a:t>ee</a:t>
            </a:r>
            <a:r>
              <a:rPr spc="-20" dirty="0"/>
              <a:t> </a:t>
            </a:r>
            <a:r>
              <a:rPr spc="-5" dirty="0"/>
              <a:t>th</a:t>
            </a:r>
            <a:r>
              <a:rPr dirty="0"/>
              <a:t>e</a:t>
            </a:r>
            <a:r>
              <a:rPr spc="5" dirty="0"/>
              <a:t> </a:t>
            </a:r>
            <a:r>
              <a:rPr dirty="0"/>
              <a:t>ost</a:t>
            </a:r>
            <a:r>
              <a:rPr spc="-40" dirty="0"/>
              <a:t>r</a:t>
            </a:r>
            <a:r>
              <a:rPr dirty="0"/>
              <a:t>eam</a:t>
            </a:r>
            <a:r>
              <a:rPr spc="-5" dirty="0"/>
              <a:t> </a:t>
            </a:r>
            <a:r>
              <a:rPr dirty="0"/>
              <a:t>o</a:t>
            </a:r>
            <a:r>
              <a:rPr spc="-15" dirty="0"/>
              <a:t>b</a:t>
            </a:r>
            <a:r>
              <a:rPr spc="-5" dirty="0"/>
              <a:t>ject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Fil</a:t>
            </a:r>
            <a:r>
              <a:rPr dirty="0"/>
              <a:t>e Output</a:t>
            </a:r>
          </a:p>
        </p:txBody>
      </p:sp>
      <p:sp>
        <p:nvSpPr>
          <p:cNvPr id="4" name="object 4"/>
          <p:cNvSpPr/>
          <p:nvPr/>
        </p:nvSpPr>
        <p:spPr>
          <a:xfrm>
            <a:off x="930401" y="2847569"/>
            <a:ext cx="7283196" cy="420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4918807"/>
            <a:ext cx="7283196" cy="420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587617" y="6418964"/>
            <a:ext cx="231140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5" dirty="0"/>
              <a:t>S</a:t>
            </a:r>
            <a:r>
              <a:rPr dirty="0"/>
              <a:t>212 </a:t>
            </a:r>
            <a:r>
              <a:rPr spc="-30" dirty="0"/>
              <a:t> </a:t>
            </a:r>
            <a:r>
              <a:rPr spc="-5" dirty="0"/>
              <a:t>Ob</a:t>
            </a:r>
            <a:r>
              <a:rPr spc="5" dirty="0"/>
              <a:t>j</a:t>
            </a:r>
            <a:r>
              <a:rPr dirty="0"/>
              <a:t>ect</a:t>
            </a:r>
            <a:r>
              <a:rPr spc="-35" dirty="0"/>
              <a:t> </a:t>
            </a:r>
            <a:r>
              <a:rPr spc="-5" dirty="0"/>
              <a:t>O</a:t>
            </a:r>
            <a:r>
              <a:rPr spc="-10" dirty="0"/>
              <a:t>r</a:t>
            </a:r>
            <a:r>
              <a:rPr dirty="0"/>
              <a:t>iented</a:t>
            </a:r>
            <a:r>
              <a:rPr spc="-15" dirty="0"/>
              <a:t> </a:t>
            </a:r>
            <a:r>
              <a:rPr dirty="0"/>
              <a:t>P</a:t>
            </a:r>
            <a:r>
              <a:rPr spc="-40" dirty="0"/>
              <a:t>r</a:t>
            </a:r>
            <a:r>
              <a:rPr dirty="0"/>
              <a:t>ogra</a:t>
            </a:r>
            <a:r>
              <a:rPr spc="-10" dirty="0"/>
              <a:t>m</a:t>
            </a:r>
            <a:r>
              <a:rPr dirty="0"/>
              <a:t>mi</a:t>
            </a:r>
            <a:r>
              <a:rPr spc="5" dirty="0"/>
              <a:t>n</a:t>
            </a:r>
            <a:r>
              <a:rPr dirty="0"/>
              <a:t>g</a:t>
            </a:r>
            <a:r>
              <a:rPr spc="-3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spc="-5" dirty="0"/>
              <a:t>e</a:t>
            </a:r>
            <a:r>
              <a:rPr dirty="0"/>
              <a:t>n</a:t>
            </a:r>
            <a:r>
              <a:rPr spc="-20" dirty="0"/>
              <a:t> </a:t>
            </a:r>
            <a:r>
              <a:rPr dirty="0"/>
              <a:t>a </a:t>
            </a:r>
            <a:r>
              <a:rPr spc="5" dirty="0"/>
              <a:t>F</a:t>
            </a:r>
            <a:r>
              <a:rPr dirty="0"/>
              <a:t>ile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5" dirty="0"/>
              <a:t>S</a:t>
            </a:r>
            <a:r>
              <a:rPr dirty="0"/>
              <a:t>212 </a:t>
            </a:r>
            <a:r>
              <a:rPr spc="-30" dirty="0"/>
              <a:t> </a:t>
            </a:r>
            <a:r>
              <a:rPr spc="-5" dirty="0"/>
              <a:t>Ob</a:t>
            </a:r>
            <a:r>
              <a:rPr spc="5" dirty="0"/>
              <a:t>j</a:t>
            </a:r>
            <a:r>
              <a:rPr dirty="0"/>
              <a:t>ect</a:t>
            </a:r>
            <a:r>
              <a:rPr spc="-35" dirty="0"/>
              <a:t> </a:t>
            </a:r>
            <a:r>
              <a:rPr spc="-5" dirty="0"/>
              <a:t>O</a:t>
            </a:r>
            <a:r>
              <a:rPr spc="-10" dirty="0"/>
              <a:t>r</a:t>
            </a:r>
            <a:r>
              <a:rPr dirty="0"/>
              <a:t>iented</a:t>
            </a:r>
            <a:r>
              <a:rPr spc="-15" dirty="0"/>
              <a:t> </a:t>
            </a:r>
            <a:r>
              <a:rPr dirty="0"/>
              <a:t>P</a:t>
            </a:r>
            <a:r>
              <a:rPr spc="-40" dirty="0"/>
              <a:t>r</a:t>
            </a:r>
            <a:r>
              <a:rPr dirty="0"/>
              <a:t>ogra</a:t>
            </a:r>
            <a:r>
              <a:rPr spc="-10" dirty="0"/>
              <a:t>m</a:t>
            </a:r>
            <a:r>
              <a:rPr dirty="0"/>
              <a:t>mi</a:t>
            </a:r>
            <a:r>
              <a:rPr spc="5" dirty="0"/>
              <a:t>n</a:t>
            </a:r>
            <a:r>
              <a:rPr dirty="0"/>
              <a:t>g</a:t>
            </a:r>
            <a:r>
              <a:rPr spc="-3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C++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05753"/>
            <a:ext cx="8074659" cy="281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</a:pPr>
            <a:r>
              <a:rPr sz="1950" spc="10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0" dirty="0">
                <a:solidFill>
                  <a:srgbClr val="717BA2"/>
                </a:solidFill>
                <a:latin typeface="Times New Roman"/>
                <a:cs typeface="Times New Roman"/>
              </a:rPr>
              <a:t> </a:t>
            </a:r>
            <a:r>
              <a:rPr sz="1950" spc="135" dirty="0">
                <a:solidFill>
                  <a:srgbClr val="717BA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Cambria"/>
                <a:cs typeface="Cambria"/>
              </a:rPr>
              <a:t>The</a:t>
            </a:r>
            <a:r>
              <a:rPr sz="2600" spc="4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fi</a:t>
            </a:r>
            <a:r>
              <a:rPr sz="2600" spc="-15" dirty="0">
                <a:latin typeface="Cambria"/>
                <a:cs typeface="Cambria"/>
              </a:rPr>
              <a:t>r</a:t>
            </a:r>
            <a:r>
              <a:rPr sz="2600" dirty="0">
                <a:latin typeface="Cambria"/>
                <a:cs typeface="Cambria"/>
              </a:rPr>
              <a:t>st</a:t>
            </a:r>
            <a:r>
              <a:rPr sz="2600" spc="40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o</a:t>
            </a:r>
            <a:r>
              <a:rPr sz="2600" spc="-5" dirty="0">
                <a:latin typeface="Cambria"/>
                <a:cs typeface="Cambria"/>
              </a:rPr>
              <a:t>pe</a:t>
            </a:r>
            <a:r>
              <a:rPr sz="2600" spc="-45" dirty="0">
                <a:latin typeface="Cambria"/>
                <a:cs typeface="Cambria"/>
              </a:rPr>
              <a:t>r</a:t>
            </a:r>
            <a:r>
              <a:rPr sz="2600" spc="-5" dirty="0">
                <a:latin typeface="Cambria"/>
                <a:cs typeface="Cambria"/>
              </a:rPr>
              <a:t>at</a:t>
            </a:r>
            <a:r>
              <a:rPr sz="2600" spc="-15" dirty="0">
                <a:latin typeface="Cambria"/>
                <a:cs typeface="Cambria"/>
              </a:rPr>
              <a:t>i</a:t>
            </a:r>
            <a:r>
              <a:rPr sz="2600" dirty="0">
                <a:latin typeface="Cambria"/>
                <a:cs typeface="Cambria"/>
              </a:rPr>
              <a:t>on</a:t>
            </a:r>
            <a:r>
              <a:rPr sz="2600" spc="45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g</a:t>
            </a:r>
            <a:r>
              <a:rPr sz="2600" dirty="0">
                <a:latin typeface="Cambria"/>
                <a:cs typeface="Cambria"/>
              </a:rPr>
              <a:t>e</a:t>
            </a:r>
            <a:r>
              <a:rPr sz="2600" spc="-15" dirty="0">
                <a:latin typeface="Cambria"/>
                <a:cs typeface="Cambria"/>
              </a:rPr>
              <a:t>n</a:t>
            </a:r>
            <a:r>
              <a:rPr sz="2600" dirty="0">
                <a:latin typeface="Cambria"/>
                <a:cs typeface="Cambria"/>
              </a:rPr>
              <a:t>e</a:t>
            </a:r>
            <a:r>
              <a:rPr sz="2600" spc="-50" dirty="0">
                <a:latin typeface="Cambria"/>
                <a:cs typeface="Cambria"/>
              </a:rPr>
              <a:t>r</a:t>
            </a:r>
            <a:r>
              <a:rPr sz="2600" spc="-5" dirty="0">
                <a:latin typeface="Cambria"/>
                <a:cs typeface="Cambria"/>
              </a:rPr>
              <a:t>a</a:t>
            </a:r>
            <a:r>
              <a:rPr sz="2600" spc="-15" dirty="0">
                <a:latin typeface="Cambria"/>
                <a:cs typeface="Cambria"/>
              </a:rPr>
              <a:t>l</a:t>
            </a:r>
            <a:r>
              <a:rPr sz="2600" spc="-50" dirty="0">
                <a:latin typeface="Cambria"/>
                <a:cs typeface="Cambria"/>
              </a:rPr>
              <a:t>l</a:t>
            </a:r>
            <a:r>
              <a:rPr sz="2600" dirty="0">
                <a:latin typeface="Cambria"/>
                <a:cs typeface="Cambria"/>
              </a:rPr>
              <a:t>y</a:t>
            </a:r>
            <a:r>
              <a:rPr sz="2600" spc="45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pe</a:t>
            </a:r>
            <a:r>
              <a:rPr sz="2600" dirty="0">
                <a:latin typeface="Cambria"/>
                <a:cs typeface="Cambria"/>
              </a:rPr>
              <a:t>r</a:t>
            </a:r>
            <a:r>
              <a:rPr sz="2600" spc="-35" dirty="0">
                <a:latin typeface="Cambria"/>
                <a:cs typeface="Cambria"/>
              </a:rPr>
              <a:t>f</a:t>
            </a:r>
            <a:r>
              <a:rPr sz="2600" dirty="0">
                <a:latin typeface="Cambria"/>
                <a:cs typeface="Cambria"/>
              </a:rPr>
              <a:t>o</a:t>
            </a:r>
            <a:r>
              <a:rPr sz="2600" spc="-15" dirty="0">
                <a:latin typeface="Cambria"/>
                <a:cs typeface="Cambria"/>
              </a:rPr>
              <a:t>r</a:t>
            </a:r>
            <a:r>
              <a:rPr sz="2600" spc="-10" dirty="0">
                <a:latin typeface="Cambria"/>
                <a:cs typeface="Cambria"/>
              </a:rPr>
              <a:t>m</a:t>
            </a:r>
            <a:r>
              <a:rPr sz="2600" dirty="0">
                <a:latin typeface="Cambria"/>
                <a:cs typeface="Cambria"/>
              </a:rPr>
              <a:t>ed</a:t>
            </a:r>
            <a:r>
              <a:rPr sz="2600" spc="35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o</a:t>
            </a:r>
            <a:r>
              <a:rPr sz="2600" dirty="0">
                <a:latin typeface="Cambria"/>
                <a:cs typeface="Cambria"/>
              </a:rPr>
              <a:t>n</a:t>
            </a:r>
            <a:r>
              <a:rPr sz="2600" spc="5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a</a:t>
            </a:r>
            <a:r>
              <a:rPr sz="2600" dirty="0">
                <a:latin typeface="Cambria"/>
                <a:cs typeface="Cambria"/>
              </a:rPr>
              <a:t>n</a:t>
            </a:r>
            <a:r>
              <a:rPr sz="2600" spc="4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</a:t>
            </a:r>
            <a:r>
              <a:rPr sz="2600" spc="-15" dirty="0">
                <a:latin typeface="Cambria"/>
                <a:cs typeface="Cambria"/>
              </a:rPr>
              <a:t>b</a:t>
            </a:r>
            <a:r>
              <a:rPr sz="2600" spc="-5" dirty="0">
                <a:latin typeface="Cambria"/>
                <a:cs typeface="Cambria"/>
              </a:rPr>
              <a:t>j</a:t>
            </a:r>
            <a:r>
              <a:rPr sz="2600" spc="-10" dirty="0">
                <a:latin typeface="Cambria"/>
                <a:cs typeface="Cambria"/>
              </a:rPr>
              <a:t>e</a:t>
            </a:r>
            <a:r>
              <a:rPr sz="2600" dirty="0">
                <a:latin typeface="Cambria"/>
                <a:cs typeface="Cambria"/>
              </a:rPr>
              <a:t>ct</a:t>
            </a:r>
            <a:r>
              <a:rPr sz="2600" spc="3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of </a:t>
            </a:r>
            <a:r>
              <a:rPr sz="2600" dirty="0">
                <a:latin typeface="Cambria"/>
                <a:cs typeface="Cambria"/>
              </a:rPr>
              <a:t>one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o</a:t>
            </a:r>
            <a:r>
              <a:rPr sz="2600" dirty="0">
                <a:latin typeface="Cambria"/>
                <a:cs typeface="Cambria"/>
              </a:rPr>
              <a:t>f</a:t>
            </a:r>
            <a:r>
              <a:rPr sz="2600" spc="17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</a:t>
            </a:r>
            <a:r>
              <a:rPr sz="2600" spc="-15" dirty="0">
                <a:latin typeface="Cambria"/>
                <a:cs typeface="Cambria"/>
              </a:rPr>
              <a:t>h</a:t>
            </a:r>
            <a:r>
              <a:rPr sz="2600" spc="-10" dirty="0">
                <a:latin typeface="Cambria"/>
                <a:cs typeface="Cambria"/>
              </a:rPr>
              <a:t>e</a:t>
            </a:r>
            <a:r>
              <a:rPr sz="2600" dirty="0">
                <a:latin typeface="Cambria"/>
                <a:cs typeface="Cambria"/>
              </a:rPr>
              <a:t>se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cla</a:t>
            </a:r>
            <a:r>
              <a:rPr sz="2600" spc="-10" dirty="0">
                <a:latin typeface="Cambria"/>
                <a:cs typeface="Cambria"/>
              </a:rPr>
              <a:t>s</a:t>
            </a:r>
            <a:r>
              <a:rPr sz="2600" spc="-15" dirty="0">
                <a:latin typeface="Cambria"/>
                <a:cs typeface="Cambria"/>
              </a:rPr>
              <a:t>s</a:t>
            </a:r>
            <a:r>
              <a:rPr sz="2600" dirty="0">
                <a:latin typeface="Cambria"/>
                <a:cs typeface="Cambria"/>
              </a:rPr>
              <a:t>es</a:t>
            </a:r>
            <a:r>
              <a:rPr sz="2600" spc="16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</a:t>
            </a:r>
            <a:r>
              <a:rPr sz="2600" dirty="0">
                <a:latin typeface="Cambria"/>
                <a:cs typeface="Cambria"/>
              </a:rPr>
              <a:t>s</a:t>
            </a:r>
            <a:r>
              <a:rPr sz="2600" spc="165" dirty="0">
                <a:latin typeface="Cambria"/>
                <a:cs typeface="Cambria"/>
              </a:rPr>
              <a:t> </a:t>
            </a:r>
            <a:r>
              <a:rPr sz="2600" spc="-30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o</a:t>
            </a:r>
            <a:r>
              <a:rPr sz="2600" spc="17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a</a:t>
            </a:r>
            <a:r>
              <a:rPr sz="2600" spc="-15" dirty="0">
                <a:latin typeface="Cambria"/>
                <a:cs typeface="Cambria"/>
              </a:rPr>
              <a:t>s</a:t>
            </a:r>
            <a:r>
              <a:rPr sz="2600" dirty="0">
                <a:latin typeface="Cambria"/>
                <a:cs typeface="Cambria"/>
              </a:rPr>
              <a:t>so</a:t>
            </a:r>
            <a:r>
              <a:rPr sz="2600" spc="-20" dirty="0">
                <a:latin typeface="Cambria"/>
                <a:cs typeface="Cambria"/>
              </a:rPr>
              <a:t>c</a:t>
            </a:r>
            <a:r>
              <a:rPr sz="2600" dirty="0">
                <a:latin typeface="Cambria"/>
                <a:cs typeface="Cambria"/>
              </a:rPr>
              <a:t>ia</a:t>
            </a:r>
            <a:r>
              <a:rPr sz="2600" spc="-35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e</a:t>
            </a:r>
            <a:r>
              <a:rPr sz="2600" spc="17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</a:t>
            </a:r>
            <a:r>
              <a:rPr sz="2600" dirty="0">
                <a:latin typeface="Cambria"/>
                <a:cs typeface="Cambria"/>
              </a:rPr>
              <a:t>t</a:t>
            </a:r>
            <a:r>
              <a:rPr sz="2600" spc="165" dirty="0">
                <a:latin typeface="Cambria"/>
                <a:cs typeface="Cambria"/>
              </a:rPr>
              <a:t> </a:t>
            </a:r>
            <a:r>
              <a:rPr sz="2600" spc="-30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o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a</a:t>
            </a:r>
            <a:r>
              <a:rPr sz="2600" spc="160" dirty="0">
                <a:latin typeface="Cambria"/>
                <a:cs typeface="Cambria"/>
              </a:rPr>
              <a:t> </a:t>
            </a:r>
            <a:r>
              <a:rPr sz="2600" spc="-35" dirty="0">
                <a:latin typeface="Cambria"/>
                <a:cs typeface="Cambria"/>
              </a:rPr>
              <a:t>r</a:t>
            </a:r>
            <a:r>
              <a:rPr sz="2600" dirty="0">
                <a:latin typeface="Cambria"/>
                <a:cs typeface="Cambria"/>
              </a:rPr>
              <a:t>eal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fi</a:t>
            </a:r>
            <a:r>
              <a:rPr sz="2600" spc="-15" dirty="0">
                <a:latin typeface="Cambria"/>
                <a:cs typeface="Cambria"/>
              </a:rPr>
              <a:t>l</a:t>
            </a:r>
            <a:r>
              <a:rPr sz="2600" dirty="0">
                <a:latin typeface="Cambria"/>
                <a:cs typeface="Cambria"/>
              </a:rPr>
              <a:t>e.</a:t>
            </a:r>
            <a:r>
              <a:rPr sz="2600" spc="16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his </a:t>
            </a:r>
            <a:r>
              <a:rPr sz="2600" spc="-5" dirty="0">
                <a:latin typeface="Cambria"/>
                <a:cs typeface="Cambria"/>
              </a:rPr>
              <a:t>p</a:t>
            </a:r>
            <a:r>
              <a:rPr sz="2600" spc="-25" dirty="0">
                <a:latin typeface="Cambria"/>
                <a:cs typeface="Cambria"/>
              </a:rPr>
              <a:t>r</a:t>
            </a:r>
            <a:r>
              <a:rPr sz="2600" dirty="0">
                <a:latin typeface="Cambria"/>
                <a:cs typeface="Cambria"/>
              </a:rPr>
              <a:t>oce</a:t>
            </a:r>
            <a:r>
              <a:rPr sz="2600" spc="-20" dirty="0">
                <a:latin typeface="Cambria"/>
                <a:cs typeface="Cambria"/>
              </a:rPr>
              <a:t>d</a:t>
            </a:r>
            <a:r>
              <a:rPr sz="2600" spc="-5" dirty="0">
                <a:latin typeface="Cambria"/>
                <a:cs typeface="Cambria"/>
              </a:rPr>
              <a:t>u</a:t>
            </a:r>
            <a:r>
              <a:rPr sz="2600" spc="-40" dirty="0">
                <a:latin typeface="Cambria"/>
                <a:cs typeface="Cambria"/>
              </a:rPr>
              <a:t>r</a:t>
            </a:r>
            <a:r>
              <a:rPr sz="2600" dirty="0">
                <a:latin typeface="Cambria"/>
                <a:cs typeface="Cambria"/>
              </a:rPr>
              <a:t>e     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</a:t>
            </a:r>
            <a:r>
              <a:rPr sz="2600" dirty="0">
                <a:latin typeface="Cambria"/>
                <a:cs typeface="Cambria"/>
              </a:rPr>
              <a:t>s     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k</a:t>
            </a:r>
            <a:r>
              <a:rPr sz="2600" spc="-15" dirty="0">
                <a:latin typeface="Cambria"/>
                <a:cs typeface="Cambria"/>
              </a:rPr>
              <a:t>no</a:t>
            </a:r>
            <a:r>
              <a:rPr sz="2600" spc="-5" dirty="0">
                <a:latin typeface="Cambria"/>
                <a:cs typeface="Cambria"/>
              </a:rPr>
              <a:t>w</a:t>
            </a:r>
            <a:r>
              <a:rPr sz="2600" dirty="0">
                <a:latin typeface="Cambria"/>
                <a:cs typeface="Cambria"/>
              </a:rPr>
              <a:t>n     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as     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-30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o     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i="1" dirty="0">
                <a:latin typeface="Cambria"/>
                <a:cs typeface="Cambria"/>
              </a:rPr>
              <a:t>open     </a:t>
            </a:r>
            <a:r>
              <a:rPr sz="2600" i="1" spc="150" dirty="0">
                <a:latin typeface="Cambria"/>
                <a:cs typeface="Cambria"/>
              </a:rPr>
              <a:t> </a:t>
            </a:r>
            <a:r>
              <a:rPr sz="2600" i="1" dirty="0">
                <a:latin typeface="Cambria"/>
                <a:cs typeface="Cambria"/>
              </a:rPr>
              <a:t>a     </a:t>
            </a:r>
            <a:r>
              <a:rPr sz="2600" i="1" spc="150" dirty="0">
                <a:latin typeface="Cambria"/>
                <a:cs typeface="Cambria"/>
              </a:rPr>
              <a:t> </a:t>
            </a:r>
            <a:r>
              <a:rPr sz="2600" i="1" spc="-5" dirty="0">
                <a:latin typeface="Cambria"/>
                <a:cs typeface="Cambria"/>
              </a:rPr>
              <a:t>fil</a:t>
            </a:r>
            <a:r>
              <a:rPr sz="2600" i="1" spc="-15" dirty="0">
                <a:latin typeface="Cambria"/>
                <a:cs typeface="Cambria"/>
              </a:rPr>
              <a:t>e</a:t>
            </a:r>
            <a:r>
              <a:rPr sz="2600" dirty="0">
                <a:latin typeface="Cambria"/>
                <a:cs typeface="Cambria"/>
              </a:rPr>
              <a:t>.</a:t>
            </a:r>
            <a:endParaRPr sz="2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32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</a:pPr>
            <a:r>
              <a:rPr sz="1950" spc="10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0" dirty="0">
                <a:solidFill>
                  <a:srgbClr val="717BA2"/>
                </a:solidFill>
                <a:latin typeface="Times New Roman"/>
                <a:cs typeface="Times New Roman"/>
              </a:rPr>
              <a:t> </a:t>
            </a:r>
            <a:r>
              <a:rPr sz="1950" spc="135" dirty="0">
                <a:solidFill>
                  <a:srgbClr val="717BA2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ambria"/>
                <a:cs typeface="Cambria"/>
              </a:rPr>
              <a:t>B</a:t>
            </a:r>
            <a:r>
              <a:rPr sz="2600" dirty="0">
                <a:latin typeface="Cambria"/>
                <a:cs typeface="Cambria"/>
              </a:rPr>
              <a:t>y</a:t>
            </a:r>
            <a:r>
              <a:rPr sz="2600" spc="26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de</a:t>
            </a:r>
            <a:r>
              <a:rPr sz="2600" spc="-40" dirty="0">
                <a:latin typeface="Cambria"/>
                <a:cs typeface="Cambria"/>
              </a:rPr>
              <a:t>f</a:t>
            </a:r>
            <a:r>
              <a:rPr sz="2600" spc="-5" dirty="0">
                <a:latin typeface="Cambria"/>
                <a:cs typeface="Cambria"/>
              </a:rPr>
              <a:t>a</a:t>
            </a:r>
            <a:r>
              <a:rPr sz="2600" spc="-10" dirty="0">
                <a:latin typeface="Cambria"/>
                <a:cs typeface="Cambria"/>
              </a:rPr>
              <a:t>u</a:t>
            </a:r>
            <a:r>
              <a:rPr sz="2600" spc="-5" dirty="0">
                <a:latin typeface="Cambria"/>
                <a:cs typeface="Cambria"/>
              </a:rPr>
              <a:t>l</a:t>
            </a:r>
            <a:r>
              <a:rPr sz="2600" spc="30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,</a:t>
            </a:r>
            <a:r>
              <a:rPr sz="2600" spc="26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op</a:t>
            </a:r>
            <a:r>
              <a:rPr sz="2600" spc="-15" dirty="0">
                <a:latin typeface="Cambria"/>
                <a:cs typeface="Cambria"/>
              </a:rPr>
              <a:t>e</a:t>
            </a:r>
            <a:r>
              <a:rPr sz="2600" spc="-5" dirty="0">
                <a:latin typeface="Cambria"/>
                <a:cs typeface="Cambria"/>
              </a:rPr>
              <a:t>nin</a:t>
            </a:r>
            <a:r>
              <a:rPr sz="2600" dirty="0">
                <a:latin typeface="Cambria"/>
                <a:cs typeface="Cambria"/>
              </a:rPr>
              <a:t>g</a:t>
            </a:r>
            <a:r>
              <a:rPr sz="2600" spc="26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an</a:t>
            </a:r>
            <a:r>
              <a:rPr sz="2600" spc="26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output</a:t>
            </a:r>
            <a:r>
              <a:rPr sz="2600" spc="25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file</a:t>
            </a:r>
            <a:r>
              <a:rPr sz="2600" spc="254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c</a:t>
            </a:r>
            <a:r>
              <a:rPr sz="2600" spc="-45" dirty="0">
                <a:latin typeface="Cambria"/>
                <a:cs typeface="Cambria"/>
              </a:rPr>
              <a:t>r</a:t>
            </a:r>
            <a:r>
              <a:rPr sz="2600" dirty="0">
                <a:latin typeface="Cambria"/>
                <a:cs typeface="Cambria"/>
              </a:rPr>
              <a:t>ea</a:t>
            </a:r>
            <a:r>
              <a:rPr sz="2600" spc="-40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es</a:t>
            </a:r>
            <a:r>
              <a:rPr sz="2600" spc="254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a</a:t>
            </a:r>
            <a:r>
              <a:rPr sz="2600" spc="26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ne</a:t>
            </a:r>
            <a:r>
              <a:rPr sz="2600" dirty="0">
                <a:latin typeface="Cambria"/>
                <a:cs typeface="Cambria"/>
              </a:rPr>
              <a:t>w</a:t>
            </a:r>
            <a:r>
              <a:rPr sz="2600" spc="26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fi</a:t>
            </a:r>
            <a:r>
              <a:rPr sz="2600" spc="-15" dirty="0">
                <a:latin typeface="Cambria"/>
                <a:cs typeface="Cambria"/>
              </a:rPr>
              <a:t>l</a:t>
            </a:r>
            <a:r>
              <a:rPr sz="2600" dirty="0">
                <a:latin typeface="Cambria"/>
                <a:cs typeface="Cambria"/>
              </a:rPr>
              <a:t>e</a:t>
            </a:r>
            <a:r>
              <a:rPr sz="2600" spc="254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if th</a:t>
            </a:r>
            <a:r>
              <a:rPr sz="2600" dirty="0">
                <a:latin typeface="Cambria"/>
                <a:cs typeface="Cambria"/>
              </a:rPr>
              <a:t>e </a:t>
            </a:r>
            <a:r>
              <a:rPr sz="2600" spc="-8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f</a:t>
            </a:r>
            <a:r>
              <a:rPr sz="2600" spc="-15" dirty="0">
                <a:latin typeface="Cambria"/>
                <a:cs typeface="Cambria"/>
              </a:rPr>
              <a:t>il</a:t>
            </a:r>
            <a:r>
              <a:rPr sz="2600" dirty="0">
                <a:latin typeface="Cambria"/>
                <a:cs typeface="Cambria"/>
              </a:rPr>
              <a:t>ename </a:t>
            </a:r>
            <a:r>
              <a:rPr sz="2600" spc="-9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d</a:t>
            </a:r>
            <a:r>
              <a:rPr sz="2600" spc="-15" dirty="0">
                <a:latin typeface="Cambria"/>
                <a:cs typeface="Cambria"/>
              </a:rPr>
              <a:t>o</a:t>
            </a:r>
            <a:r>
              <a:rPr sz="2600" dirty="0">
                <a:latin typeface="Cambria"/>
                <a:cs typeface="Cambria"/>
              </a:rPr>
              <a:t>es </a:t>
            </a:r>
            <a:r>
              <a:rPr sz="2600" spc="-95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n</a:t>
            </a:r>
            <a:r>
              <a:rPr sz="2600" dirty="0">
                <a:latin typeface="Cambria"/>
                <a:cs typeface="Cambria"/>
              </a:rPr>
              <a:t>ot </a:t>
            </a:r>
            <a:r>
              <a:rPr sz="2600" spc="-100" dirty="0">
                <a:latin typeface="Cambria"/>
                <a:cs typeface="Cambria"/>
              </a:rPr>
              <a:t> </a:t>
            </a:r>
            <a:r>
              <a:rPr sz="2600" spc="-35" dirty="0">
                <a:latin typeface="Cambria"/>
                <a:cs typeface="Cambria"/>
              </a:rPr>
              <a:t>e</a:t>
            </a:r>
            <a:r>
              <a:rPr sz="2600" spc="-5" dirty="0">
                <a:latin typeface="Cambria"/>
                <a:cs typeface="Cambria"/>
              </a:rPr>
              <a:t>xis</a:t>
            </a:r>
            <a:r>
              <a:rPr sz="2600" spc="-10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; </a:t>
            </a:r>
            <a:r>
              <a:rPr sz="2600" spc="-90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o</a:t>
            </a:r>
            <a:r>
              <a:rPr sz="2600" dirty="0">
                <a:latin typeface="Cambria"/>
                <a:cs typeface="Cambria"/>
              </a:rPr>
              <a:t>r </a:t>
            </a:r>
            <a:r>
              <a:rPr sz="2600" spc="-8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trunca</a:t>
            </a:r>
            <a:r>
              <a:rPr sz="2600" spc="-35" dirty="0">
                <a:latin typeface="Cambria"/>
                <a:cs typeface="Cambria"/>
              </a:rPr>
              <a:t>t</a:t>
            </a:r>
            <a:r>
              <a:rPr sz="2600" spc="-10" dirty="0">
                <a:latin typeface="Cambria"/>
                <a:cs typeface="Cambria"/>
              </a:rPr>
              <a:t>e</a:t>
            </a:r>
            <a:r>
              <a:rPr sz="2600" dirty="0">
                <a:latin typeface="Cambria"/>
                <a:cs typeface="Cambria"/>
              </a:rPr>
              <a:t>s </a:t>
            </a:r>
            <a:r>
              <a:rPr sz="2600" spc="-9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</a:t>
            </a:r>
            <a:r>
              <a:rPr sz="2600" dirty="0">
                <a:latin typeface="Cambria"/>
                <a:cs typeface="Cambria"/>
              </a:rPr>
              <a:t>t </a:t>
            </a:r>
            <a:r>
              <a:rPr sz="2600" spc="-9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(clear </a:t>
            </a:r>
            <a:r>
              <a:rPr sz="2600" spc="-10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its </a:t>
            </a:r>
            <a:r>
              <a:rPr sz="2600" dirty="0">
                <a:latin typeface="Cambria"/>
                <a:cs typeface="Cambria"/>
              </a:rPr>
              <a:t>con</a:t>
            </a:r>
            <a:r>
              <a:rPr sz="2600" spc="-25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ent)</a:t>
            </a:r>
            <a:r>
              <a:rPr sz="2600" spc="-5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an</a:t>
            </a:r>
            <a:r>
              <a:rPr sz="2600" dirty="0">
                <a:latin typeface="Cambria"/>
                <a:cs typeface="Cambria"/>
              </a:rPr>
              <a:t>d</a:t>
            </a:r>
            <a:r>
              <a:rPr sz="2600" spc="-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s</a:t>
            </a:r>
            <a:r>
              <a:rPr sz="2600" spc="-15" dirty="0">
                <a:latin typeface="Cambria"/>
                <a:cs typeface="Cambria"/>
              </a:rPr>
              <a:t>t</a:t>
            </a:r>
            <a:r>
              <a:rPr sz="2600" spc="-5" dirty="0">
                <a:latin typeface="Cambria"/>
                <a:cs typeface="Cambria"/>
              </a:rPr>
              <a:t>art</a:t>
            </a:r>
            <a:r>
              <a:rPr sz="2600" dirty="0">
                <a:latin typeface="Cambria"/>
                <a:cs typeface="Cambria"/>
              </a:rPr>
              <a:t>s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wri</a:t>
            </a:r>
            <a:r>
              <a:rPr sz="2600" spc="-10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ing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a</a:t>
            </a:r>
            <a:r>
              <a:rPr sz="2600" dirty="0">
                <a:latin typeface="Cambria"/>
                <a:cs typeface="Cambria"/>
              </a:rPr>
              <a:t>s </a:t>
            </a:r>
            <a:r>
              <a:rPr sz="2600" spc="-5" dirty="0">
                <a:latin typeface="Cambria"/>
                <a:cs typeface="Cambria"/>
              </a:rPr>
              <a:t>a</a:t>
            </a:r>
            <a:r>
              <a:rPr sz="2600" dirty="0">
                <a:latin typeface="Cambria"/>
                <a:cs typeface="Cambria"/>
              </a:rPr>
              <a:t>n empty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file.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spc="-5" dirty="0"/>
              <a:t>e</a:t>
            </a:r>
            <a:r>
              <a:rPr dirty="0"/>
              <a:t>n</a:t>
            </a:r>
            <a:r>
              <a:rPr spc="-20" dirty="0"/>
              <a:t> </a:t>
            </a:r>
            <a:r>
              <a:rPr dirty="0"/>
              <a:t>a </a:t>
            </a:r>
            <a:r>
              <a:rPr spc="5" dirty="0"/>
              <a:t>F</a:t>
            </a:r>
            <a:r>
              <a:rPr dirty="0"/>
              <a:t>ile:Mode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57400" y="5394959"/>
            <a:ext cx="662940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910">
              <a:lnSpc>
                <a:spcPct val="100000"/>
              </a:lnSpc>
            </a:pPr>
            <a:r>
              <a:rPr sz="1400" dirty="0">
                <a:solidFill>
                  <a:srgbClr val="464652"/>
                </a:solidFill>
                <a:latin typeface="Gill Sans MT"/>
                <a:cs typeface="Gill Sans MT"/>
              </a:rPr>
              <a:t>C</a:t>
            </a:r>
            <a:r>
              <a:rPr sz="1400" spc="5" dirty="0">
                <a:solidFill>
                  <a:srgbClr val="464652"/>
                </a:solidFill>
                <a:latin typeface="Gill Sans MT"/>
                <a:cs typeface="Gill Sans MT"/>
              </a:rPr>
              <a:t>S</a:t>
            </a:r>
            <a:r>
              <a:rPr sz="1400" dirty="0">
                <a:solidFill>
                  <a:srgbClr val="464652"/>
                </a:solidFill>
                <a:latin typeface="Gill Sans MT"/>
                <a:cs typeface="Gill Sans MT"/>
              </a:rPr>
              <a:t>212 </a:t>
            </a:r>
            <a:r>
              <a:rPr sz="1400" spc="-30" dirty="0">
                <a:solidFill>
                  <a:srgbClr val="464652"/>
                </a:solidFill>
                <a:latin typeface="Gill Sans MT"/>
                <a:cs typeface="Gill Sans MT"/>
              </a:rPr>
              <a:t> </a:t>
            </a:r>
            <a:r>
              <a:rPr sz="1400" spc="-5" dirty="0">
                <a:solidFill>
                  <a:srgbClr val="464652"/>
                </a:solidFill>
                <a:latin typeface="Gill Sans MT"/>
                <a:cs typeface="Gill Sans MT"/>
              </a:rPr>
              <a:t>Ob</a:t>
            </a:r>
            <a:r>
              <a:rPr sz="1400" spc="5" dirty="0">
                <a:solidFill>
                  <a:srgbClr val="464652"/>
                </a:solidFill>
                <a:latin typeface="Gill Sans MT"/>
                <a:cs typeface="Gill Sans MT"/>
              </a:rPr>
              <a:t>j</a:t>
            </a:r>
            <a:r>
              <a:rPr sz="1400" dirty="0">
                <a:solidFill>
                  <a:srgbClr val="464652"/>
                </a:solidFill>
                <a:latin typeface="Gill Sans MT"/>
                <a:cs typeface="Gill Sans MT"/>
              </a:rPr>
              <a:t>ect</a:t>
            </a:r>
            <a:r>
              <a:rPr sz="1400" spc="-35" dirty="0">
                <a:solidFill>
                  <a:srgbClr val="464652"/>
                </a:solidFill>
                <a:latin typeface="Gill Sans MT"/>
                <a:cs typeface="Gill Sans MT"/>
              </a:rPr>
              <a:t> </a:t>
            </a:r>
            <a:r>
              <a:rPr sz="1400" spc="-5" dirty="0">
                <a:solidFill>
                  <a:srgbClr val="464652"/>
                </a:solidFill>
                <a:latin typeface="Gill Sans MT"/>
                <a:cs typeface="Gill Sans MT"/>
              </a:rPr>
              <a:t>O</a:t>
            </a:r>
            <a:r>
              <a:rPr sz="1400" spc="-10" dirty="0">
                <a:solidFill>
                  <a:srgbClr val="464652"/>
                </a:solidFill>
                <a:latin typeface="Gill Sans MT"/>
                <a:cs typeface="Gill Sans MT"/>
              </a:rPr>
              <a:t>r</a:t>
            </a:r>
            <a:r>
              <a:rPr sz="1400" dirty="0">
                <a:solidFill>
                  <a:srgbClr val="464652"/>
                </a:solidFill>
                <a:latin typeface="Gill Sans MT"/>
                <a:cs typeface="Gill Sans MT"/>
              </a:rPr>
              <a:t>iented</a:t>
            </a:r>
            <a:r>
              <a:rPr sz="1400" spc="-15" dirty="0">
                <a:solidFill>
                  <a:srgbClr val="464652"/>
                </a:solidFill>
                <a:latin typeface="Gill Sans MT"/>
                <a:cs typeface="Gill Sans MT"/>
              </a:rPr>
              <a:t> </a:t>
            </a:r>
            <a:r>
              <a:rPr sz="1400" dirty="0">
                <a:solidFill>
                  <a:srgbClr val="464652"/>
                </a:solidFill>
                <a:latin typeface="Gill Sans MT"/>
                <a:cs typeface="Gill Sans MT"/>
              </a:rPr>
              <a:t>P</a:t>
            </a:r>
            <a:r>
              <a:rPr sz="1400" spc="-40" dirty="0">
                <a:solidFill>
                  <a:srgbClr val="464652"/>
                </a:solidFill>
                <a:latin typeface="Gill Sans MT"/>
                <a:cs typeface="Gill Sans MT"/>
              </a:rPr>
              <a:t>r</a:t>
            </a:r>
            <a:r>
              <a:rPr sz="1400" dirty="0">
                <a:solidFill>
                  <a:srgbClr val="464652"/>
                </a:solidFill>
                <a:latin typeface="Gill Sans MT"/>
                <a:cs typeface="Gill Sans MT"/>
              </a:rPr>
              <a:t>ogra</a:t>
            </a:r>
            <a:r>
              <a:rPr sz="1400" spc="-10" dirty="0">
                <a:solidFill>
                  <a:srgbClr val="464652"/>
                </a:solidFill>
                <a:latin typeface="Gill Sans MT"/>
                <a:cs typeface="Gill Sans MT"/>
              </a:rPr>
              <a:t>m</a:t>
            </a:r>
            <a:r>
              <a:rPr sz="1400" dirty="0">
                <a:solidFill>
                  <a:srgbClr val="464652"/>
                </a:solidFill>
                <a:latin typeface="Gill Sans MT"/>
                <a:cs typeface="Gill Sans MT"/>
              </a:rPr>
              <a:t>mi</a:t>
            </a:r>
            <a:r>
              <a:rPr sz="1400" spc="5" dirty="0">
                <a:solidFill>
                  <a:srgbClr val="464652"/>
                </a:solidFill>
                <a:latin typeface="Gill Sans MT"/>
                <a:cs typeface="Gill Sans MT"/>
              </a:rPr>
              <a:t>n</a:t>
            </a:r>
            <a:r>
              <a:rPr sz="1400" dirty="0">
                <a:solidFill>
                  <a:srgbClr val="464652"/>
                </a:solidFill>
                <a:latin typeface="Gill Sans MT"/>
                <a:cs typeface="Gill Sans MT"/>
              </a:rPr>
              <a:t>g</a:t>
            </a:r>
            <a:r>
              <a:rPr sz="1400" spc="-30" dirty="0">
                <a:solidFill>
                  <a:srgbClr val="464652"/>
                </a:solidFill>
                <a:latin typeface="Gill Sans MT"/>
                <a:cs typeface="Gill Sans MT"/>
              </a:rPr>
              <a:t> </a:t>
            </a:r>
            <a:r>
              <a:rPr sz="1400" dirty="0">
                <a:solidFill>
                  <a:srgbClr val="464652"/>
                </a:solidFill>
                <a:latin typeface="Gill Sans MT"/>
                <a:cs typeface="Gill Sans MT"/>
              </a:rPr>
              <a:t>in</a:t>
            </a:r>
            <a:r>
              <a:rPr sz="1400" spc="-15" dirty="0">
                <a:solidFill>
                  <a:srgbClr val="464652"/>
                </a:solidFill>
                <a:latin typeface="Gill Sans MT"/>
                <a:cs typeface="Gill Sans MT"/>
              </a:rPr>
              <a:t> </a:t>
            </a:r>
            <a:r>
              <a:rPr sz="1400" dirty="0">
                <a:solidFill>
                  <a:srgbClr val="464652"/>
                </a:solidFill>
                <a:latin typeface="Gill Sans MT"/>
                <a:cs typeface="Gill Sans MT"/>
              </a:rPr>
              <a:t>C++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5394959"/>
            <a:ext cx="160020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379">
              <a:lnSpc>
                <a:spcPct val="100000"/>
              </a:lnSpc>
            </a:pPr>
            <a:r>
              <a:rPr sz="1400" spc="5" dirty="0">
                <a:solidFill>
                  <a:srgbClr val="464652"/>
                </a:solidFill>
                <a:latin typeface="Gill Sans MT"/>
                <a:cs typeface="Gill Sans MT"/>
              </a:rPr>
              <a:t>11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5394959"/>
            <a:ext cx="1600200" cy="1280160"/>
          </a:xfrm>
          <a:custGeom>
            <a:avLst/>
            <a:gdLst/>
            <a:ahLst/>
            <a:cxnLst/>
            <a:rect l="l" t="t" r="r" b="b"/>
            <a:pathLst>
              <a:path w="1600200" h="1280159">
                <a:moveTo>
                  <a:pt x="0" y="1280159"/>
                </a:moveTo>
                <a:lnTo>
                  <a:pt x="1600200" y="1280159"/>
                </a:lnTo>
                <a:lnTo>
                  <a:pt x="1600200" y="0"/>
                </a:lnTo>
                <a:lnTo>
                  <a:pt x="0" y="0"/>
                </a:lnTo>
                <a:lnTo>
                  <a:pt x="0" y="1280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7400" y="5394959"/>
            <a:ext cx="6629400" cy="1280160"/>
          </a:xfrm>
          <a:custGeom>
            <a:avLst/>
            <a:gdLst/>
            <a:ahLst/>
            <a:cxnLst/>
            <a:rect l="l" t="t" r="r" b="b"/>
            <a:pathLst>
              <a:path w="6629400" h="1280159">
                <a:moveTo>
                  <a:pt x="0" y="1280159"/>
                </a:moveTo>
                <a:lnTo>
                  <a:pt x="6629400" y="1280159"/>
                </a:lnTo>
                <a:lnTo>
                  <a:pt x="6629400" y="0"/>
                </a:lnTo>
                <a:lnTo>
                  <a:pt x="0" y="0"/>
                </a:lnTo>
                <a:lnTo>
                  <a:pt x="0" y="1280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52437" y="1366837"/>
          <a:ext cx="8229600" cy="5303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7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Gill Sans MT"/>
                          <a:cs typeface="Gill Sans MT"/>
                        </a:rPr>
                        <a:t>io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s::in</a:t>
                      </a:r>
                      <a:endParaRPr sz="26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Gill Sans MT"/>
                          <a:cs typeface="Gill Sans MT"/>
                        </a:rPr>
                        <a:t>Ope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26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spc="-30" dirty="0">
                          <a:latin typeface="Gill Sans MT"/>
                          <a:cs typeface="Gill Sans MT"/>
                        </a:rPr>
                        <a:t>f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or</a:t>
                      </a:r>
                      <a:r>
                        <a:rPr sz="2600" spc="-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input</a:t>
                      </a:r>
                      <a:r>
                        <a:rPr sz="2600" spc="-3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operation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s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.</a:t>
                      </a:r>
                      <a:endParaRPr sz="26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2600" spc="-5" dirty="0">
                          <a:latin typeface="Gill Sans MT"/>
                          <a:cs typeface="Gill Sans MT"/>
                        </a:rPr>
                        <a:t>s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::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u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t</a:t>
                      </a:r>
                      <a:endParaRPr sz="26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p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en</a:t>
                      </a:r>
                      <a:r>
                        <a:rPr sz="26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spc="-30" dirty="0">
                          <a:latin typeface="Gill Sans MT"/>
                          <a:cs typeface="Gill Sans MT"/>
                        </a:rPr>
                        <a:t>f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or</a:t>
                      </a:r>
                      <a:r>
                        <a:rPr sz="2600" spc="-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u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tp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u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2600" spc="-2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p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erat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ns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.</a:t>
                      </a:r>
                      <a:endParaRPr sz="26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2600" spc="-5" dirty="0">
                          <a:latin typeface="Gill Sans MT"/>
                          <a:cs typeface="Gill Sans MT"/>
                        </a:rPr>
                        <a:t>s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::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b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2600" spc="70" dirty="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y</a:t>
                      </a:r>
                      <a:endParaRPr sz="26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p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en</a:t>
                      </a:r>
                      <a:r>
                        <a:rPr sz="26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n b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2600" spc="70" dirty="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y</a:t>
                      </a:r>
                      <a:r>
                        <a:rPr sz="2600" spc="-2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mod</a:t>
                      </a:r>
                      <a:r>
                        <a:rPr sz="2600" spc="50" dirty="0">
                          <a:latin typeface="Gill Sans MT"/>
                          <a:cs typeface="Gill Sans MT"/>
                        </a:rPr>
                        <a:t>e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.</a:t>
                      </a:r>
                      <a:endParaRPr sz="26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2600" spc="-5" dirty="0">
                          <a:latin typeface="Gill Sans MT"/>
                          <a:cs typeface="Gill Sans MT"/>
                        </a:rPr>
                        <a:t>s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::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ate</a:t>
                      </a:r>
                      <a:endParaRPr sz="26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 marR="78105" algn="just">
                        <a:lnSpc>
                          <a:spcPct val="100000"/>
                        </a:lnSpc>
                      </a:pPr>
                      <a:r>
                        <a:rPr sz="2600" dirty="0">
                          <a:latin typeface="Gill Sans MT"/>
                          <a:cs typeface="Gill Sans MT"/>
                        </a:rPr>
                        <a:t>Set </a:t>
                      </a:r>
                      <a:r>
                        <a:rPr sz="2600" spc="-18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the </a:t>
                      </a:r>
                      <a:r>
                        <a:rPr sz="2600" spc="-17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spc="-5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2600" spc="1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2600" spc="-5" dirty="0">
                          <a:latin typeface="Gill Sans MT"/>
                          <a:cs typeface="Gill Sans MT"/>
                        </a:rPr>
                        <a:t>it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al </a:t>
                      </a:r>
                      <a:r>
                        <a:rPr sz="2600" spc="-16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p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sition </a:t>
                      </a:r>
                      <a:r>
                        <a:rPr sz="2600" spc="-17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at </a:t>
                      </a:r>
                      <a:r>
                        <a:rPr sz="2600" spc="-18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the </a:t>
                      </a:r>
                      <a:r>
                        <a:rPr sz="2600" spc="-17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spc="10" dirty="0">
                          <a:latin typeface="Gill Sans MT"/>
                          <a:cs typeface="Gill Sans MT"/>
                        </a:rPr>
                        <a:t>e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nd </a:t>
                      </a:r>
                      <a:r>
                        <a:rPr sz="2600" spc="-16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of </a:t>
                      </a:r>
                      <a:r>
                        <a:rPr sz="2600" spc="-18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the </a:t>
                      </a:r>
                      <a:r>
                        <a:rPr sz="2600" spc="-16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fil</a:t>
                      </a:r>
                      <a:r>
                        <a:rPr sz="2600" spc="50" dirty="0">
                          <a:latin typeface="Gill Sans MT"/>
                          <a:cs typeface="Gill Sans MT"/>
                        </a:rPr>
                        <a:t>e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. </a:t>
                      </a:r>
                      <a:r>
                        <a:rPr sz="2600" spc="-5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f </a:t>
                      </a:r>
                      <a:r>
                        <a:rPr sz="2600" spc="-33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this </a:t>
                      </a:r>
                      <a:r>
                        <a:rPr sz="2600" spc="-33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flag </a:t>
                      </a:r>
                      <a:r>
                        <a:rPr sz="2600" spc="-32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s </a:t>
                      </a:r>
                      <a:r>
                        <a:rPr sz="2600" spc="-34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t </a:t>
                      </a:r>
                      <a:r>
                        <a:rPr sz="2600" spc="-33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se</a:t>
                      </a:r>
                      <a:r>
                        <a:rPr sz="2600" spc="-10" dirty="0"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,</a:t>
                      </a:r>
                      <a:r>
                        <a:rPr sz="2600" spc="14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the </a:t>
                      </a:r>
                      <a:r>
                        <a:rPr sz="2600" spc="-33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spc="-5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2600" spc="1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2600" spc="-5" dirty="0">
                          <a:latin typeface="Gill Sans MT"/>
                          <a:cs typeface="Gill Sans MT"/>
                        </a:rPr>
                        <a:t>itia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l </a:t>
                      </a:r>
                      <a:r>
                        <a:rPr sz="2600" spc="-32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p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sition </a:t>
                      </a:r>
                      <a:r>
                        <a:rPr sz="2600" spc="-33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s </a:t>
                      </a:r>
                      <a:r>
                        <a:rPr sz="2600" spc="-34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the beg</a:t>
                      </a:r>
                      <a:r>
                        <a:rPr sz="2600" spc="10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2600" spc="-5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g</a:t>
                      </a:r>
                      <a:r>
                        <a:rPr sz="2600" spc="-3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of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the</a:t>
                      </a:r>
                      <a:r>
                        <a:rPr sz="26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fil</a:t>
                      </a:r>
                      <a:r>
                        <a:rPr sz="2600" spc="50" dirty="0">
                          <a:latin typeface="Gill Sans MT"/>
                          <a:cs typeface="Gill Sans MT"/>
                        </a:rPr>
                        <a:t>e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.</a:t>
                      </a:r>
                      <a:endParaRPr sz="26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2600" spc="-5" dirty="0">
                          <a:latin typeface="Gill Sans MT"/>
                          <a:cs typeface="Gill Sans MT"/>
                        </a:rPr>
                        <a:t>s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::</a:t>
                      </a:r>
                      <a:r>
                        <a:rPr sz="2600" spc="-25" dirty="0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pp</a:t>
                      </a:r>
                      <a:endParaRPr sz="26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 marR="78740" algn="just">
                        <a:lnSpc>
                          <a:spcPct val="100000"/>
                        </a:lnSpc>
                      </a:pPr>
                      <a:r>
                        <a:rPr sz="2600" dirty="0">
                          <a:latin typeface="Gill Sans MT"/>
                          <a:cs typeface="Gill Sans MT"/>
                        </a:rPr>
                        <a:t>All</a:t>
                      </a:r>
                      <a:r>
                        <a:rPr sz="2600" spc="9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u</a:t>
                      </a:r>
                      <a:r>
                        <a:rPr sz="2600" spc="-20" dirty="0"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p</a:t>
                      </a:r>
                      <a:r>
                        <a:rPr sz="2600" spc="10" dirty="0">
                          <a:latin typeface="Gill Sans MT"/>
                          <a:cs typeface="Gill Sans MT"/>
                        </a:rPr>
                        <a:t>u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2600" spc="7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p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e</a:t>
                      </a:r>
                      <a:r>
                        <a:rPr sz="2600" spc="-15" dirty="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ations</a:t>
                      </a:r>
                      <a:r>
                        <a:rPr sz="2600" spc="8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2600" spc="-45" dirty="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e</a:t>
                      </a:r>
                      <a:r>
                        <a:rPr sz="2600" spc="8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per</a:t>
                      </a:r>
                      <a:r>
                        <a:rPr sz="2600" spc="-35" dirty="0">
                          <a:latin typeface="Gill Sans MT"/>
                          <a:cs typeface="Gill Sans MT"/>
                        </a:rPr>
                        <a:t>f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2600" spc="-10" dirty="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med</a:t>
                      </a:r>
                      <a:r>
                        <a:rPr sz="2600" spc="8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at</a:t>
                      </a:r>
                      <a:r>
                        <a:rPr sz="2600" spc="7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the</a:t>
                      </a:r>
                      <a:r>
                        <a:rPr sz="2600" spc="7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end of</a:t>
                      </a:r>
                      <a:r>
                        <a:rPr sz="2600" spc="4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the</a:t>
                      </a:r>
                      <a:r>
                        <a:rPr sz="2600" spc="5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fil</a:t>
                      </a:r>
                      <a:r>
                        <a:rPr sz="2600" spc="45" dirty="0">
                          <a:latin typeface="Gill Sans MT"/>
                          <a:cs typeface="Gill Sans MT"/>
                        </a:rPr>
                        <a:t>e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,</a:t>
                      </a:r>
                      <a:r>
                        <a:rPr sz="2600" spc="-20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spc="-25" dirty="0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ppending</a:t>
                      </a:r>
                      <a:r>
                        <a:rPr sz="2600" spc="5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spc="-20" dirty="0"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he</a:t>
                      </a:r>
                      <a:r>
                        <a:rPr sz="2600" spc="5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co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2600" spc="-20" dirty="0">
                          <a:latin typeface="Gill Sans MT"/>
                          <a:cs typeface="Gill Sans MT"/>
                        </a:rPr>
                        <a:t>e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nt</a:t>
                      </a:r>
                      <a:r>
                        <a:rPr sz="2600" spc="5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spc="-5" dirty="0"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2600" spc="4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the</a:t>
                      </a:r>
                      <a:r>
                        <a:rPr sz="2600" spc="4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cu</a:t>
                      </a:r>
                      <a:r>
                        <a:rPr sz="2600" spc="-45" dirty="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sz="2600" spc="-60" dirty="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ent content</a:t>
                      </a:r>
                      <a:r>
                        <a:rPr sz="26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of</a:t>
                      </a:r>
                      <a:r>
                        <a:rPr sz="26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the</a:t>
                      </a:r>
                      <a:r>
                        <a:rPr sz="2600" spc="-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fil</a:t>
                      </a:r>
                      <a:r>
                        <a:rPr sz="2600" spc="50" dirty="0">
                          <a:latin typeface="Gill Sans MT"/>
                          <a:cs typeface="Gill Sans MT"/>
                        </a:rPr>
                        <a:t>e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.</a:t>
                      </a:r>
                      <a:endParaRPr sz="26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2600" spc="-5" dirty="0">
                          <a:latin typeface="Gill Sans MT"/>
                          <a:cs typeface="Gill Sans MT"/>
                        </a:rPr>
                        <a:t>s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::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tru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c</a:t>
                      </a:r>
                      <a:endParaRPr sz="26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 marR="76200" algn="just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f</a:t>
                      </a:r>
                      <a:r>
                        <a:rPr sz="2600" spc="4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the</a:t>
                      </a:r>
                      <a:r>
                        <a:rPr sz="2600" spc="5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file</a:t>
                      </a:r>
                      <a:r>
                        <a:rPr sz="2600" spc="4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s</a:t>
                      </a:r>
                      <a:r>
                        <a:rPr sz="2600" spc="3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p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ened</a:t>
                      </a:r>
                      <a:r>
                        <a:rPr sz="2600" spc="4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spc="-25" dirty="0">
                          <a:latin typeface="Gill Sans MT"/>
                          <a:cs typeface="Gill Sans MT"/>
                        </a:rPr>
                        <a:t>f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or</a:t>
                      </a:r>
                      <a:r>
                        <a:rPr sz="2600" spc="3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u</a:t>
                      </a:r>
                      <a:r>
                        <a:rPr sz="2600" spc="-20" dirty="0"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put</a:t>
                      </a:r>
                      <a:r>
                        <a:rPr sz="2600" spc="4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spc="-1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peratio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s</a:t>
                      </a:r>
                      <a:r>
                        <a:rPr sz="2600" spc="4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spc="-10" dirty="0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nd</a:t>
                      </a:r>
                      <a:r>
                        <a:rPr sz="2600" spc="5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it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l</a:t>
                      </a:r>
                      <a:r>
                        <a:rPr sz="2600" spc="-50" dirty="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eady</a:t>
                      </a:r>
                      <a:r>
                        <a:rPr sz="2600" spc="34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exis</a:t>
                      </a:r>
                      <a:r>
                        <a:rPr sz="2600" spc="-15" dirty="0">
                          <a:latin typeface="Gill Sans MT"/>
                          <a:cs typeface="Gill Sans MT"/>
                        </a:rPr>
                        <a:t>t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ed,</a:t>
                      </a:r>
                      <a:r>
                        <a:rPr sz="2600" spc="9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spc="-5" dirty="0">
                          <a:latin typeface="Gill Sans MT"/>
                          <a:cs typeface="Gill Sans MT"/>
                        </a:rPr>
                        <a:t>it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s</a:t>
                      </a:r>
                      <a:r>
                        <a:rPr sz="2600" spc="34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p</a:t>
                      </a:r>
                      <a:r>
                        <a:rPr sz="2600" spc="-45" dirty="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sz="2600" spc="-35" dirty="0">
                          <a:latin typeface="Gill Sans MT"/>
                          <a:cs typeface="Gill Sans MT"/>
                        </a:rPr>
                        <a:t>e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v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2600" spc="10" dirty="0">
                          <a:latin typeface="Gill Sans MT"/>
                          <a:cs typeface="Gill Sans MT"/>
                        </a:rPr>
                        <a:t>u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s</a:t>
                      </a:r>
                      <a:r>
                        <a:rPr sz="2600" spc="33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content</a:t>
                      </a:r>
                      <a:r>
                        <a:rPr sz="2600" spc="34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s</a:t>
                      </a:r>
                      <a:r>
                        <a:rPr sz="2600" spc="33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de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l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eted a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d</a:t>
                      </a:r>
                      <a:r>
                        <a:rPr sz="26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spc="-50" dirty="0">
                          <a:latin typeface="Gill Sans MT"/>
                          <a:cs typeface="Gill Sans MT"/>
                        </a:rPr>
                        <a:t>r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ep</a:t>
                      </a:r>
                      <a:r>
                        <a:rPr sz="2600" spc="5" dirty="0">
                          <a:latin typeface="Gill Sans MT"/>
                          <a:cs typeface="Gill Sans MT"/>
                        </a:rPr>
                        <a:t>l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aced</a:t>
                      </a:r>
                      <a:r>
                        <a:rPr sz="2600" spc="-2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spc="-20" dirty="0">
                          <a:latin typeface="Gill Sans MT"/>
                          <a:cs typeface="Gill Sans MT"/>
                        </a:rPr>
                        <a:t>b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y</a:t>
                      </a:r>
                      <a:r>
                        <a:rPr sz="2600" spc="-2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the</a:t>
                      </a:r>
                      <a:r>
                        <a:rPr sz="2600" spc="-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n</a:t>
                      </a:r>
                      <a:r>
                        <a:rPr sz="2600" spc="-35" dirty="0">
                          <a:latin typeface="Gill Sans MT"/>
                          <a:cs typeface="Gill Sans MT"/>
                        </a:rPr>
                        <a:t>e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w</a:t>
                      </a:r>
                      <a:r>
                        <a:rPr sz="26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on</a:t>
                      </a:r>
                      <a:r>
                        <a:rPr sz="2600" spc="50" dirty="0">
                          <a:latin typeface="Gill Sans MT"/>
                          <a:cs typeface="Gill Sans MT"/>
                        </a:rPr>
                        <a:t>e</a:t>
                      </a:r>
                      <a:r>
                        <a:rPr sz="2600" dirty="0">
                          <a:latin typeface="Gill Sans MT"/>
                          <a:cs typeface="Gill Sans MT"/>
                        </a:rPr>
                        <a:t>.</a:t>
                      </a:r>
                      <a:endParaRPr sz="26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196" y="657741"/>
            <a:ext cx="8077606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Exam</a:t>
            </a:r>
            <a:r>
              <a:rPr spc="5" dirty="0"/>
              <a:t>p</a:t>
            </a:r>
            <a:r>
              <a:rPr dirty="0"/>
              <a:t>le</a:t>
            </a:r>
            <a:r>
              <a:rPr spc="-20" dirty="0"/>
              <a:t> </a:t>
            </a:r>
            <a:r>
              <a:rPr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400" i="1" dirty="0" smtClean="0">
                <a:solidFill>
                  <a:srgbClr val="7030A0"/>
                </a:solidFill>
              </a:rPr>
              <a:t>Write</a:t>
            </a:r>
            <a:endParaRPr sz="4400" i="1" dirty="0">
              <a:solidFill>
                <a:srgbClr val="7030A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5" dirty="0"/>
              <a:t>S</a:t>
            </a:r>
            <a:r>
              <a:rPr dirty="0"/>
              <a:t>212 </a:t>
            </a:r>
            <a:r>
              <a:rPr spc="-30" dirty="0"/>
              <a:t> </a:t>
            </a:r>
            <a:r>
              <a:rPr spc="-5" dirty="0"/>
              <a:t>Ob</a:t>
            </a:r>
            <a:r>
              <a:rPr spc="5" dirty="0"/>
              <a:t>j</a:t>
            </a:r>
            <a:r>
              <a:rPr dirty="0"/>
              <a:t>ect</a:t>
            </a:r>
            <a:r>
              <a:rPr spc="-35" dirty="0"/>
              <a:t> </a:t>
            </a:r>
            <a:r>
              <a:rPr spc="-5" dirty="0"/>
              <a:t>O</a:t>
            </a:r>
            <a:r>
              <a:rPr spc="-10" dirty="0"/>
              <a:t>r</a:t>
            </a:r>
            <a:r>
              <a:rPr dirty="0"/>
              <a:t>iented</a:t>
            </a:r>
            <a:r>
              <a:rPr spc="-15" dirty="0"/>
              <a:t> </a:t>
            </a:r>
            <a:r>
              <a:rPr dirty="0"/>
              <a:t>P</a:t>
            </a:r>
            <a:r>
              <a:rPr spc="-40" dirty="0"/>
              <a:t>r</a:t>
            </a:r>
            <a:r>
              <a:rPr dirty="0"/>
              <a:t>ogra</a:t>
            </a:r>
            <a:r>
              <a:rPr spc="-10" dirty="0"/>
              <a:t>m</a:t>
            </a:r>
            <a:r>
              <a:rPr dirty="0"/>
              <a:t>mi</a:t>
            </a:r>
            <a:r>
              <a:rPr spc="5" dirty="0"/>
              <a:t>n</a:t>
            </a:r>
            <a:r>
              <a:rPr dirty="0"/>
              <a:t>g</a:t>
            </a:r>
            <a:r>
              <a:rPr spc="-3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C++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5" y="4572000"/>
            <a:ext cx="3027163" cy="1388492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3429000" y="228600"/>
            <a:ext cx="533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iostream</a:t>
            </a:r>
            <a:r>
              <a:rPr lang="en-US" sz="2000" dirty="0"/>
              <a:t>&gt; //for </a:t>
            </a:r>
            <a:r>
              <a:rPr lang="en-US" sz="2000" dirty="0" smtClean="0"/>
              <a:t>I/P </a:t>
            </a:r>
            <a:r>
              <a:rPr lang="en-US" sz="2000" dirty="0"/>
              <a:t>and </a:t>
            </a:r>
            <a:r>
              <a:rPr lang="en-US" sz="2000" dirty="0" smtClean="0"/>
              <a:t>O/P on console</a:t>
            </a:r>
            <a:endParaRPr lang="en-US" sz="2000" dirty="0"/>
          </a:p>
          <a:p>
            <a:r>
              <a:rPr lang="en-US" sz="2000" dirty="0"/>
              <a:t>#include &lt;</a:t>
            </a:r>
            <a:r>
              <a:rPr lang="en-US" sz="2000" dirty="0" err="1"/>
              <a:t>fstream</a:t>
            </a:r>
            <a:r>
              <a:rPr lang="en-US" sz="2000" dirty="0"/>
              <a:t>&gt;  //for read and write</a:t>
            </a:r>
          </a:p>
          <a:p>
            <a:endParaRPr lang="en-US" sz="2000" dirty="0"/>
          </a:p>
          <a:p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fstream</a:t>
            </a:r>
            <a:r>
              <a:rPr lang="en-US" sz="2000" dirty="0"/>
              <a:t> </a:t>
            </a:r>
            <a:r>
              <a:rPr lang="en-US" sz="2000" dirty="0" err="1"/>
              <a:t>myFile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myFile.open</a:t>
            </a:r>
            <a:r>
              <a:rPr lang="en-US" sz="2000" dirty="0"/>
              <a:t>("test.txt", </a:t>
            </a:r>
            <a:r>
              <a:rPr lang="en-US" sz="2000" dirty="0" err="1"/>
              <a:t>ios</a:t>
            </a:r>
            <a:r>
              <a:rPr lang="en-US" sz="2000" dirty="0"/>
              <a:t>::out); //write mode</a:t>
            </a:r>
          </a:p>
          <a:p>
            <a:r>
              <a:rPr lang="en-US" sz="2000" dirty="0"/>
              <a:t>    if(</a:t>
            </a:r>
            <a:r>
              <a:rPr lang="en-US" sz="2000" dirty="0" err="1"/>
              <a:t>myFile.is_open</a:t>
            </a:r>
            <a:r>
              <a:rPr lang="en-US" sz="2000" dirty="0"/>
              <a:t>())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dirty="0"/>
              <a:t>    //</a:t>
            </a:r>
            <a:r>
              <a:rPr lang="en-US" sz="2000" dirty="0" err="1"/>
              <a:t>cout</a:t>
            </a:r>
            <a:r>
              <a:rPr lang="en-US" sz="2000" dirty="0"/>
              <a:t>&lt;&lt;"Example Text\n";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myFile</a:t>
            </a:r>
            <a:r>
              <a:rPr lang="en-US" sz="2000" dirty="0"/>
              <a:t> &lt;&lt;"Example Text\n";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myFile</a:t>
            </a:r>
            <a:r>
              <a:rPr lang="en-US" sz="2000" dirty="0"/>
              <a:t> &lt;&lt;"Some more example Text\n";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myFile.close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system("pause&gt;0");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196" y="657741"/>
            <a:ext cx="8077606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Exam</a:t>
            </a:r>
            <a:r>
              <a:rPr spc="5" dirty="0"/>
              <a:t>p</a:t>
            </a:r>
            <a:r>
              <a:rPr dirty="0"/>
              <a:t>le</a:t>
            </a:r>
            <a:r>
              <a:rPr spc="-20" dirty="0"/>
              <a:t> </a:t>
            </a:r>
            <a:r>
              <a:rPr lang="en-US" dirty="0" smtClean="0"/>
              <a:t>2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400" i="1" dirty="0" smtClean="0">
                <a:solidFill>
                  <a:srgbClr val="7030A0"/>
                </a:solidFill>
              </a:rPr>
              <a:t>Append?</a:t>
            </a:r>
            <a:endParaRPr sz="4400" i="1" dirty="0">
              <a:solidFill>
                <a:srgbClr val="7030A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5" dirty="0"/>
              <a:t>S</a:t>
            </a:r>
            <a:r>
              <a:rPr dirty="0"/>
              <a:t>212 </a:t>
            </a:r>
            <a:r>
              <a:rPr spc="-30" dirty="0"/>
              <a:t> </a:t>
            </a:r>
            <a:r>
              <a:rPr spc="-5" dirty="0"/>
              <a:t>Ob</a:t>
            </a:r>
            <a:r>
              <a:rPr spc="5" dirty="0"/>
              <a:t>j</a:t>
            </a:r>
            <a:r>
              <a:rPr dirty="0"/>
              <a:t>ect</a:t>
            </a:r>
            <a:r>
              <a:rPr spc="-35" dirty="0"/>
              <a:t> </a:t>
            </a:r>
            <a:r>
              <a:rPr spc="-5" dirty="0"/>
              <a:t>O</a:t>
            </a:r>
            <a:r>
              <a:rPr spc="-10" dirty="0"/>
              <a:t>r</a:t>
            </a:r>
            <a:r>
              <a:rPr dirty="0"/>
              <a:t>iented</a:t>
            </a:r>
            <a:r>
              <a:rPr spc="-15" dirty="0"/>
              <a:t> </a:t>
            </a:r>
            <a:r>
              <a:rPr dirty="0"/>
              <a:t>P</a:t>
            </a:r>
            <a:r>
              <a:rPr spc="-40" dirty="0"/>
              <a:t>r</a:t>
            </a:r>
            <a:r>
              <a:rPr dirty="0"/>
              <a:t>ogra</a:t>
            </a:r>
            <a:r>
              <a:rPr spc="-10" dirty="0"/>
              <a:t>m</a:t>
            </a:r>
            <a:r>
              <a:rPr dirty="0"/>
              <a:t>mi</a:t>
            </a:r>
            <a:r>
              <a:rPr spc="5" dirty="0"/>
              <a:t>n</a:t>
            </a:r>
            <a:r>
              <a:rPr dirty="0"/>
              <a:t>g</a:t>
            </a:r>
            <a:r>
              <a:rPr spc="-3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C++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2400" y="0"/>
            <a:ext cx="533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 //for </a:t>
            </a:r>
            <a:r>
              <a:rPr lang="en-US" dirty="0" smtClean="0"/>
              <a:t>I/P </a:t>
            </a:r>
            <a:r>
              <a:rPr lang="en-US" dirty="0"/>
              <a:t>and </a:t>
            </a:r>
            <a:r>
              <a:rPr lang="en-US" dirty="0" smtClean="0"/>
              <a:t>O/P on console</a:t>
            </a:r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/>
              <a:t>&gt;  //for read and write</a:t>
            </a:r>
          </a:p>
          <a:p>
            <a:endParaRPr lang="en-US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fstream</a:t>
            </a:r>
            <a:r>
              <a:rPr lang="en-US" dirty="0"/>
              <a:t> </a:t>
            </a:r>
            <a:r>
              <a:rPr lang="en-US" dirty="0" err="1"/>
              <a:t>myFile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myFile.open</a:t>
            </a:r>
            <a:r>
              <a:rPr lang="en-US" dirty="0">
                <a:solidFill>
                  <a:srgbClr val="FF0000"/>
                </a:solidFill>
              </a:rPr>
              <a:t>("test.txt", </a:t>
            </a:r>
            <a:r>
              <a:rPr lang="en-US" dirty="0" err="1">
                <a:solidFill>
                  <a:srgbClr val="FF0000"/>
                </a:solidFill>
              </a:rPr>
              <a:t>ios</a:t>
            </a:r>
            <a:r>
              <a:rPr lang="en-US" dirty="0">
                <a:solidFill>
                  <a:srgbClr val="FF0000"/>
                </a:solidFill>
              </a:rPr>
              <a:t>::out); //write mode</a:t>
            </a:r>
          </a:p>
          <a:p>
            <a:r>
              <a:rPr lang="en-US" dirty="0">
                <a:solidFill>
                  <a:srgbClr val="FF0000"/>
                </a:solidFill>
              </a:rPr>
              <a:t>    if(</a:t>
            </a:r>
            <a:r>
              <a:rPr lang="en-US" dirty="0" err="1">
                <a:solidFill>
                  <a:srgbClr val="FF0000"/>
                </a:solidFill>
              </a:rPr>
              <a:t>myFile.is_open</a:t>
            </a:r>
            <a:r>
              <a:rPr lang="en-US" dirty="0">
                <a:solidFill>
                  <a:srgbClr val="FF0000"/>
                </a:solidFill>
              </a:rPr>
              <a:t>())</a:t>
            </a:r>
          </a:p>
          <a:p>
            <a:r>
              <a:rPr lang="en-US" dirty="0">
                <a:solidFill>
                  <a:srgbClr val="FF0000"/>
                </a:solidFill>
              </a:rPr>
              <a:t>       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myFile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&lt;&lt;"Example </a:t>
            </a:r>
            <a:r>
              <a:rPr lang="en-US" dirty="0" smtClean="0">
                <a:solidFill>
                  <a:srgbClr val="FF0000"/>
                </a:solidFill>
              </a:rPr>
              <a:t>Text 1\n</a:t>
            </a:r>
            <a:r>
              <a:rPr lang="en-US" dirty="0">
                <a:solidFill>
                  <a:srgbClr val="FF0000"/>
                </a:solidFill>
              </a:rPr>
              <a:t>";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myFile.close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dirty="0" err="1" smtClean="0">
                <a:solidFill>
                  <a:srgbClr val="00B050"/>
                </a:solidFill>
              </a:rPr>
              <a:t>myFile.open</a:t>
            </a:r>
            <a:r>
              <a:rPr lang="en-US" dirty="0">
                <a:solidFill>
                  <a:srgbClr val="00B050"/>
                </a:solidFill>
              </a:rPr>
              <a:t>("test.txt", </a:t>
            </a:r>
            <a:r>
              <a:rPr lang="en-US" dirty="0" err="1">
                <a:solidFill>
                  <a:srgbClr val="00B050"/>
                </a:solidFill>
              </a:rPr>
              <a:t>ios</a:t>
            </a:r>
            <a:r>
              <a:rPr lang="en-US" dirty="0">
                <a:solidFill>
                  <a:srgbClr val="00B050"/>
                </a:solidFill>
              </a:rPr>
              <a:t>::out); //write mode</a:t>
            </a:r>
          </a:p>
          <a:p>
            <a:r>
              <a:rPr lang="en-US" dirty="0">
                <a:solidFill>
                  <a:srgbClr val="00B050"/>
                </a:solidFill>
              </a:rPr>
              <a:t>    if(</a:t>
            </a:r>
            <a:r>
              <a:rPr lang="en-US" dirty="0" err="1">
                <a:solidFill>
                  <a:srgbClr val="00B050"/>
                </a:solidFill>
              </a:rPr>
              <a:t>myFile.is_open</a:t>
            </a:r>
            <a:r>
              <a:rPr lang="en-US" dirty="0">
                <a:solidFill>
                  <a:srgbClr val="00B050"/>
                </a:solidFill>
              </a:rPr>
              <a:t>())</a:t>
            </a:r>
          </a:p>
          <a:p>
            <a:r>
              <a:rPr lang="en-US" dirty="0">
                <a:solidFill>
                  <a:srgbClr val="00B050"/>
                </a:solidFill>
              </a:rPr>
              <a:t>        {</a:t>
            </a:r>
          </a:p>
          <a:p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myFile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&lt;&lt;“Append </a:t>
            </a:r>
            <a:r>
              <a:rPr lang="en-US" dirty="0">
                <a:solidFill>
                  <a:srgbClr val="00B050"/>
                </a:solidFill>
              </a:rPr>
              <a:t>Text </a:t>
            </a:r>
            <a:r>
              <a:rPr lang="en-US" dirty="0" smtClean="0">
                <a:solidFill>
                  <a:srgbClr val="00B050"/>
                </a:solidFill>
              </a:rPr>
              <a:t>2\n</a:t>
            </a:r>
            <a:r>
              <a:rPr lang="en-US" dirty="0">
                <a:solidFill>
                  <a:srgbClr val="00B050"/>
                </a:solidFill>
              </a:rPr>
              <a:t>";</a:t>
            </a:r>
          </a:p>
          <a:p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myFile.close</a:t>
            </a:r>
            <a:r>
              <a:rPr lang="en-US" dirty="0">
                <a:solidFill>
                  <a:srgbClr val="00B050"/>
                </a:solidFill>
              </a:rPr>
              <a:t>();</a:t>
            </a:r>
          </a:p>
          <a:p>
            <a:r>
              <a:rPr lang="en-US" dirty="0">
                <a:solidFill>
                  <a:srgbClr val="00B050"/>
                </a:solidFill>
              </a:rPr>
              <a:t>        }</a:t>
            </a:r>
          </a:p>
          <a:p>
            <a:endParaRPr lang="en-US" dirty="0"/>
          </a:p>
          <a:p>
            <a:r>
              <a:rPr lang="en-US" dirty="0"/>
              <a:t>system("pause&gt;0");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6" y="3733800"/>
            <a:ext cx="269158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2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1987</TotalTime>
  <Words>1852</Words>
  <Application>Microsoft Office PowerPoint</Application>
  <PresentationFormat>On-screen Show (4:3)</PresentationFormat>
  <Paragraphs>341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Bookman Old Style</vt:lpstr>
      <vt:lpstr>Calibri</vt:lpstr>
      <vt:lpstr>Cambria</vt:lpstr>
      <vt:lpstr>Gill Sans MT</vt:lpstr>
      <vt:lpstr>Times New Roman</vt:lpstr>
      <vt:lpstr>Wingdings 3</vt:lpstr>
      <vt:lpstr>Office Theme</vt:lpstr>
      <vt:lpstr>PowerPoint Presentation</vt:lpstr>
      <vt:lpstr>File Processing</vt:lpstr>
      <vt:lpstr>File Processing</vt:lpstr>
      <vt:lpstr>Files in C</vt:lpstr>
      <vt:lpstr>File Output</vt:lpstr>
      <vt:lpstr>Open a File</vt:lpstr>
      <vt:lpstr>Open a File:Mode</vt:lpstr>
      <vt:lpstr>Example 1  Write</vt:lpstr>
      <vt:lpstr>Example 2  Append?</vt:lpstr>
      <vt:lpstr>Example 3  Append?</vt:lpstr>
      <vt:lpstr>Open a File:Mode</vt:lpstr>
      <vt:lpstr>File Input</vt:lpstr>
      <vt:lpstr>Example 4  Read</vt:lpstr>
      <vt:lpstr>Formatted File I/O</vt:lpstr>
      <vt:lpstr>Example 5</vt:lpstr>
      <vt:lpstr>Output</vt:lpstr>
      <vt:lpstr>Example 6</vt:lpstr>
      <vt:lpstr>ASCII Table</vt:lpstr>
      <vt:lpstr>Text Ciphering – Example 7 and 8 </vt:lpstr>
      <vt:lpstr>Example 9 – lets cipher a 5 letters word</vt:lpstr>
      <vt:lpstr>Assignment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CS212</dc:title>
  <dc:creator>Amna</dc:creator>
  <cp:lastModifiedBy>KKK</cp:lastModifiedBy>
  <cp:revision>24</cp:revision>
  <dcterms:created xsi:type="dcterms:W3CDTF">2020-04-27T08:43:00Z</dcterms:created>
  <dcterms:modified xsi:type="dcterms:W3CDTF">2021-12-07T13:33:10Z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2019-05-03T00:00:00Z</vt:filetime>
  </property>
  <property fmtid="{D5CDD505-2E9C-101B-9397-08002B2CF9AE}" pid="3" name="LastSaved">
    <vt:filetime>2020-04-27T00:00:00Z</vt:filetime>
  </property>
</Properties>
</file>