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3" r:id="rId3"/>
    <p:sldId id="304" r:id="rId4"/>
    <p:sldId id="30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14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930" tIns="46465" rIns="92930" bIns="46465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6104" y="1802296"/>
            <a:ext cx="3154017" cy="210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0104"/>
            <a:ext cx="9004935" cy="0"/>
          </a:xfrm>
          <a:custGeom>
            <a:avLst/>
            <a:gdLst/>
            <a:ahLst/>
            <a:cxnLst/>
            <a:rect l="l" t="t" r="r" b="b"/>
            <a:pathLst>
              <a:path w="9004935">
                <a:moveTo>
                  <a:pt x="0" y="0"/>
                </a:moveTo>
                <a:lnTo>
                  <a:pt x="9004852" y="0"/>
                </a:lnTo>
              </a:path>
            </a:pathLst>
          </a:custGeom>
          <a:ln w="13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857" y="623823"/>
            <a:ext cx="7460284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48435"/>
            <a:ext cx="8074660" cy="327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2894" y="2621051"/>
            <a:ext cx="245935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10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ce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dirty="0">
                <a:latin typeface="Calibri"/>
                <a:cs typeface="Calibri"/>
              </a:rPr>
              <a:t>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6422" y="1575292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CS212 – Object Oriented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2383" y="3567303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– </a:t>
            </a:r>
            <a:r>
              <a:rPr lang="en-US" b="1" kern="0" dirty="0" smtClean="0">
                <a:cs typeface="Times New Roman" pitchFamily="18" charset="0"/>
              </a:rPr>
              <a:t>14 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3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spc="-5" dirty="0"/>
              <a:t>ds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" y="2203704"/>
            <a:ext cx="8016240" cy="412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6630">
              <a:lnSpc>
                <a:spcPct val="100000"/>
              </a:lnSpc>
            </a:pPr>
            <a:r>
              <a:rPr spc="-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tions:</a:t>
            </a:r>
            <a:r>
              <a:rPr spc="-5" dirty="0"/>
              <a:t> </a:t>
            </a:r>
            <a:r>
              <a:rPr spc="-85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5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285" dirty="0"/>
              <a:t>T</a:t>
            </a:r>
            <a:r>
              <a:rPr spc="-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" y="1600200"/>
            <a:ext cx="8016240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05">
              <a:lnSpc>
                <a:spcPct val="100000"/>
              </a:lnSpc>
            </a:pPr>
            <a:r>
              <a:rPr spc="-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tions:</a:t>
            </a:r>
            <a:r>
              <a:rPr spc="-5" dirty="0"/>
              <a:t> </a:t>
            </a:r>
            <a:r>
              <a:rPr spc="-85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5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d</a:t>
            </a:r>
            <a:r>
              <a:rPr spc="-5" dirty="0"/>
              <a:t> Th</a:t>
            </a:r>
            <a:r>
              <a:rPr spc="-75" dirty="0"/>
              <a:t>r</a:t>
            </a:r>
            <a:r>
              <a:rPr spc="-5" dirty="0"/>
              <a:t>ow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767839"/>
            <a:ext cx="71628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760" y="4063594"/>
            <a:ext cx="3429000" cy="185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3635"/>
              </a:lnSpc>
            </a:pPr>
            <a:r>
              <a:rPr sz="3100" i="1" spc="-60" dirty="0">
                <a:solidFill>
                  <a:srgbClr val="416090"/>
                </a:solidFill>
                <a:latin typeface="Times New Roman"/>
                <a:cs typeface="Times New Roman"/>
              </a:rPr>
              <a:t>P</a:t>
            </a:r>
            <a:r>
              <a:rPr sz="3100" i="1" spc="315" dirty="0">
                <a:solidFill>
                  <a:srgbClr val="416090"/>
                </a:solidFill>
                <a:latin typeface="Times New Roman"/>
                <a:cs typeface="Times New Roman"/>
              </a:rPr>
              <a:t>r</a:t>
            </a:r>
            <a:r>
              <a:rPr sz="3100" i="1" spc="-155" dirty="0">
                <a:solidFill>
                  <a:srgbClr val="416090"/>
                </a:solidFill>
                <a:latin typeface="Times New Roman"/>
                <a:cs typeface="Times New Roman"/>
              </a:rPr>
              <a:t>o</a:t>
            </a:r>
            <a:r>
              <a:rPr sz="3100" i="1" spc="125" dirty="0">
                <a:solidFill>
                  <a:srgbClr val="416090"/>
                </a:solidFill>
                <a:latin typeface="Times New Roman"/>
                <a:cs typeface="Times New Roman"/>
              </a:rPr>
              <a:t>d</a:t>
            </a:r>
            <a:r>
              <a:rPr sz="3100" i="1" spc="-30" dirty="0">
                <a:solidFill>
                  <a:srgbClr val="416090"/>
                </a:solidFill>
                <a:latin typeface="Times New Roman"/>
                <a:cs typeface="Times New Roman"/>
              </a:rPr>
              <a:t>uction</a:t>
            </a:r>
            <a:r>
              <a:rPr sz="3100" i="1" spc="65" dirty="0">
                <a:solidFill>
                  <a:srgbClr val="416090"/>
                </a:solidFill>
                <a:latin typeface="Times New Roman"/>
                <a:cs typeface="Times New Roman"/>
              </a:rPr>
              <a:t> </a:t>
            </a:r>
            <a:r>
              <a:rPr sz="3100" i="1" spc="-60" dirty="0">
                <a:solidFill>
                  <a:srgbClr val="416090"/>
                </a:solidFill>
                <a:latin typeface="Times New Roman"/>
                <a:cs typeface="Times New Roman"/>
              </a:rPr>
              <a:t>line</a:t>
            </a:r>
            <a:endParaRPr sz="3100" dirty="0">
              <a:latin typeface="Times New Roman"/>
              <a:cs typeface="Times New Roman"/>
            </a:endParaRPr>
          </a:p>
          <a:p>
            <a:pPr marL="12700" marR="5080" indent="19685">
              <a:lnSpc>
                <a:spcPts val="3650"/>
              </a:lnSpc>
              <a:spcBef>
                <a:spcPts val="90"/>
              </a:spcBef>
            </a:pPr>
            <a:r>
              <a:rPr sz="3100" i="1" spc="-35" dirty="0">
                <a:solidFill>
                  <a:srgbClr val="416090"/>
                </a:solidFill>
                <a:latin typeface="Times New Roman"/>
                <a:cs typeface="Times New Roman"/>
              </a:rPr>
              <a:t>i</a:t>
            </a:r>
            <a:r>
              <a:rPr sz="3100" i="1" spc="-145" dirty="0">
                <a:solidFill>
                  <a:srgbClr val="416090"/>
                </a:solidFill>
                <a:latin typeface="Times New Roman"/>
                <a:cs typeface="Times New Roman"/>
              </a:rPr>
              <a:t>s</a:t>
            </a:r>
            <a:r>
              <a:rPr sz="3100" i="1" spc="90" dirty="0">
                <a:solidFill>
                  <a:srgbClr val="416090"/>
                </a:solidFill>
                <a:latin typeface="Times New Roman"/>
                <a:cs typeface="Times New Roman"/>
              </a:rPr>
              <a:t> </a:t>
            </a:r>
            <a:r>
              <a:rPr sz="3100" i="1" spc="-80" dirty="0">
                <a:solidFill>
                  <a:srgbClr val="416090"/>
                </a:solidFill>
                <a:latin typeface="Times New Roman"/>
                <a:cs typeface="Times New Roman"/>
              </a:rPr>
              <a:t>li</a:t>
            </a:r>
            <a:r>
              <a:rPr sz="3100" i="1" spc="105" dirty="0">
                <a:solidFill>
                  <a:srgbClr val="416090"/>
                </a:solidFill>
                <a:latin typeface="Times New Roman"/>
                <a:cs typeface="Times New Roman"/>
              </a:rPr>
              <a:t>k</a:t>
            </a:r>
            <a:r>
              <a:rPr sz="3100" i="1" spc="-85" dirty="0">
                <a:solidFill>
                  <a:srgbClr val="416090"/>
                </a:solidFill>
                <a:latin typeface="Times New Roman"/>
                <a:cs typeface="Times New Roman"/>
              </a:rPr>
              <a:t>e</a:t>
            </a:r>
            <a:r>
              <a:rPr sz="3100" i="1" spc="-45" dirty="0">
                <a:solidFill>
                  <a:srgbClr val="416090"/>
                </a:solidFill>
                <a:latin typeface="Times New Roman"/>
                <a:cs typeface="Times New Roman"/>
              </a:rPr>
              <a:t> </a:t>
            </a:r>
            <a:r>
              <a:rPr sz="3100" i="1" spc="-105" dirty="0">
                <a:solidFill>
                  <a:srgbClr val="416090"/>
                </a:solidFill>
                <a:latin typeface="Times New Roman"/>
                <a:cs typeface="Times New Roman"/>
              </a:rPr>
              <a:t>our</a:t>
            </a:r>
            <a:r>
              <a:rPr sz="3100" i="1" spc="175" dirty="0">
                <a:solidFill>
                  <a:srgbClr val="416090"/>
                </a:solidFill>
                <a:latin typeface="Times New Roman"/>
                <a:cs typeface="Times New Roman"/>
              </a:rPr>
              <a:t> </a:t>
            </a:r>
            <a:r>
              <a:rPr sz="3100" i="1" spc="-420" dirty="0">
                <a:solidFill>
                  <a:srgbClr val="00B0F0"/>
                </a:solidFill>
                <a:latin typeface="Times New Roman"/>
                <a:cs typeface="Times New Roman"/>
              </a:rPr>
              <a:t>C</a:t>
            </a:r>
            <a:r>
              <a:rPr sz="3100" i="1" spc="45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3100" i="1" spc="229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3100" i="1" spc="-165" dirty="0">
                <a:solidFill>
                  <a:srgbClr val="00B0F0"/>
                </a:solidFill>
                <a:latin typeface="Times New Roman"/>
                <a:cs typeface="Times New Roman"/>
              </a:rPr>
              <a:t>ch</a:t>
            </a:r>
            <a:r>
              <a:rPr sz="3100" i="1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100" i="1" spc="-90" dirty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sz="3100" i="1" spc="-40" dirty="0">
                <a:solidFill>
                  <a:srgbClr val="00B0F0"/>
                </a:solidFill>
                <a:latin typeface="Times New Roman"/>
                <a:cs typeface="Times New Roman"/>
              </a:rPr>
              <a:t>l</a:t>
            </a:r>
            <a:r>
              <a:rPr sz="3100" i="1" spc="-204" dirty="0">
                <a:solidFill>
                  <a:srgbClr val="00B0F0"/>
                </a:solidFill>
                <a:latin typeface="Times New Roman"/>
                <a:cs typeface="Times New Roman"/>
              </a:rPr>
              <a:t>ock</a:t>
            </a:r>
            <a:r>
              <a:rPr sz="3100" i="1" spc="-1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100" i="1" spc="125" dirty="0">
                <a:solidFill>
                  <a:srgbClr val="463A66"/>
                </a:solidFill>
                <a:latin typeface="Times New Roman"/>
                <a:cs typeface="Times New Roman"/>
              </a:rPr>
              <a:t>W</a:t>
            </a:r>
            <a:r>
              <a:rPr sz="3100" i="1" spc="-95" dirty="0">
                <a:solidFill>
                  <a:srgbClr val="463A66"/>
                </a:solidFill>
                <a:latin typeface="Times New Roman"/>
                <a:cs typeface="Times New Roman"/>
              </a:rPr>
              <a:t>ho</a:t>
            </a:r>
            <a:r>
              <a:rPr sz="3100" i="1" spc="15" dirty="0">
                <a:solidFill>
                  <a:srgbClr val="463A66"/>
                </a:solidFill>
                <a:latin typeface="Times New Roman"/>
                <a:cs typeface="Times New Roman"/>
              </a:rPr>
              <a:t> k</a:t>
            </a:r>
            <a:r>
              <a:rPr sz="3100" i="1" spc="-125" dirty="0">
                <a:solidFill>
                  <a:srgbClr val="463A66"/>
                </a:solidFill>
                <a:latin typeface="Times New Roman"/>
                <a:cs typeface="Times New Roman"/>
              </a:rPr>
              <a:t>now</a:t>
            </a:r>
            <a:r>
              <a:rPr sz="3100" i="1" spc="210" dirty="0">
                <a:solidFill>
                  <a:srgbClr val="463A66"/>
                </a:solidFill>
                <a:latin typeface="Times New Roman"/>
                <a:cs typeface="Times New Roman"/>
              </a:rPr>
              <a:t> </a:t>
            </a:r>
            <a:r>
              <a:rPr sz="3100" i="1" spc="-125" dirty="0">
                <a:solidFill>
                  <a:srgbClr val="463A66"/>
                </a:solidFill>
                <a:latin typeface="Times New Roman"/>
                <a:cs typeface="Times New Roman"/>
              </a:rPr>
              <a:t>how</a:t>
            </a:r>
            <a:r>
              <a:rPr sz="3100" i="1" spc="160" dirty="0">
                <a:solidFill>
                  <a:srgbClr val="463A66"/>
                </a:solidFill>
                <a:latin typeface="Times New Roman"/>
                <a:cs typeface="Times New Roman"/>
              </a:rPr>
              <a:t> </a:t>
            </a:r>
            <a:r>
              <a:rPr sz="3100" i="1" spc="240" dirty="0">
                <a:solidFill>
                  <a:srgbClr val="463A66"/>
                </a:solidFill>
                <a:latin typeface="Times New Roman"/>
                <a:cs typeface="Times New Roman"/>
              </a:rPr>
              <a:t>to</a:t>
            </a: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ts val="3385"/>
              </a:lnSpc>
            </a:pPr>
            <a:r>
              <a:rPr sz="3100" i="1" spc="-235" dirty="0">
                <a:solidFill>
                  <a:srgbClr val="463A66"/>
                </a:solidFill>
                <a:latin typeface="Times New Roman"/>
                <a:cs typeface="Times New Roman"/>
              </a:rPr>
              <a:t>f</a:t>
            </a:r>
            <a:r>
              <a:rPr sz="3100" i="1" spc="204" dirty="0">
                <a:solidFill>
                  <a:srgbClr val="463A66"/>
                </a:solidFill>
                <a:latin typeface="Times New Roman"/>
                <a:cs typeface="Times New Roman"/>
              </a:rPr>
              <a:t> </a:t>
            </a:r>
            <a:r>
              <a:rPr sz="3100" i="1" spc="-35" dirty="0">
                <a:solidFill>
                  <a:srgbClr val="463A66"/>
                </a:solidFill>
                <a:latin typeface="Times New Roman"/>
                <a:cs typeface="Times New Roman"/>
              </a:rPr>
              <a:t>i</a:t>
            </a:r>
            <a:r>
              <a:rPr sz="3100" i="1" dirty="0">
                <a:solidFill>
                  <a:srgbClr val="463A66"/>
                </a:solidFill>
                <a:latin typeface="Times New Roman"/>
                <a:cs typeface="Times New Roman"/>
              </a:rPr>
              <a:t>x</a:t>
            </a:r>
            <a:r>
              <a:rPr sz="3100" i="1" spc="235" dirty="0">
                <a:solidFill>
                  <a:srgbClr val="463A66"/>
                </a:solidFill>
                <a:latin typeface="Times New Roman"/>
                <a:cs typeface="Times New Roman"/>
              </a:rPr>
              <a:t> </a:t>
            </a:r>
            <a:r>
              <a:rPr sz="3100" i="1" spc="130" dirty="0">
                <a:solidFill>
                  <a:srgbClr val="463A66"/>
                </a:solidFill>
                <a:latin typeface="Times New Roman"/>
                <a:cs typeface="Times New Roman"/>
              </a:rPr>
              <a:t>that</a:t>
            </a:r>
            <a:r>
              <a:rPr sz="3100" i="1" spc="190" dirty="0">
                <a:solidFill>
                  <a:srgbClr val="463A66"/>
                </a:solidFill>
                <a:latin typeface="Times New Roman"/>
                <a:cs typeface="Times New Roman"/>
              </a:rPr>
              <a:t> </a:t>
            </a:r>
            <a:r>
              <a:rPr sz="3100" i="1" spc="-85" dirty="0">
                <a:solidFill>
                  <a:srgbClr val="463A66"/>
                </a:solidFill>
                <a:latin typeface="Times New Roman"/>
                <a:cs typeface="Times New Roman"/>
              </a:rPr>
              <a:t>e</a:t>
            </a:r>
            <a:r>
              <a:rPr sz="3100" i="1" spc="80" dirty="0">
                <a:solidFill>
                  <a:srgbClr val="463A66"/>
                </a:solidFill>
                <a:latin typeface="Times New Roman"/>
                <a:cs typeface="Times New Roman"/>
              </a:rPr>
              <a:t>r</a:t>
            </a:r>
            <a:r>
              <a:rPr sz="3100" i="1" spc="40" dirty="0">
                <a:solidFill>
                  <a:srgbClr val="463A66"/>
                </a:solidFill>
                <a:latin typeface="Times New Roman"/>
                <a:cs typeface="Times New Roman"/>
              </a:rPr>
              <a:t>r</a:t>
            </a:r>
            <a:r>
              <a:rPr sz="3100" i="1" spc="-85" dirty="0">
                <a:solidFill>
                  <a:srgbClr val="463A66"/>
                </a:solidFill>
                <a:latin typeface="Times New Roman"/>
                <a:cs typeface="Times New Roman"/>
              </a:rPr>
              <a:t>or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543" y="2658313"/>
            <a:ext cx="40874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50"/>
              </a:lnSpc>
            </a:pPr>
            <a:r>
              <a:rPr sz="3100" spc="1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3100" spc="31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49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100" spc="-10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3100" spc="15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100" spc="-8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100" spc="-14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10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100" spc="2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3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sz="3100" spc="21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100" spc="22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100" spc="22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100" spc="114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100" spc="-4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100" spc="-8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-5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7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3100" spc="18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100" spc="-16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100" spc="-1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9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100" spc="37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100" spc="1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ateme</a:t>
            </a:r>
            <a:r>
              <a:rPr sz="3100" spc="12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100" spc="540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100" spc="-145" dirty="0">
                <a:solidFill>
                  <a:srgbClr val="6B34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0396" y="3698608"/>
            <a:ext cx="4192270" cy="156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915">
              <a:lnSpc>
                <a:spcPct val="100000"/>
              </a:lnSpc>
            </a:pPr>
            <a:r>
              <a:rPr sz="3100" i="1" spc="130" dirty="0">
                <a:solidFill>
                  <a:srgbClr val="C87728"/>
                </a:solidFill>
                <a:latin typeface="Times New Roman"/>
                <a:cs typeface="Times New Roman"/>
              </a:rPr>
              <a:t>W</a:t>
            </a:r>
            <a:r>
              <a:rPr sz="3100" i="1" spc="-45" dirty="0">
                <a:solidFill>
                  <a:srgbClr val="C87728"/>
                </a:solidFill>
                <a:latin typeface="Times New Roman"/>
                <a:cs typeface="Times New Roman"/>
              </a:rPr>
              <a:t>h</a:t>
            </a:r>
            <a:r>
              <a:rPr sz="3100" i="1" spc="-170" dirty="0">
                <a:solidFill>
                  <a:srgbClr val="C87728"/>
                </a:solidFill>
                <a:latin typeface="Times New Roman"/>
                <a:cs typeface="Times New Roman"/>
              </a:rPr>
              <a:t>y</a:t>
            </a:r>
            <a:r>
              <a:rPr sz="3100" i="1" spc="295" dirty="0">
                <a:solidFill>
                  <a:srgbClr val="C87728"/>
                </a:solidFill>
                <a:latin typeface="Times New Roman"/>
                <a:cs typeface="Times New Roman"/>
              </a:rPr>
              <a:t> </a:t>
            </a:r>
            <a:r>
              <a:rPr sz="3100" i="1" spc="-260" dirty="0">
                <a:solidFill>
                  <a:srgbClr val="C87728"/>
                </a:solidFill>
                <a:latin typeface="Times New Roman"/>
                <a:cs typeface="Times New Roman"/>
              </a:rPr>
              <a:t>···</a:t>
            </a:r>
            <a:r>
              <a:rPr sz="3100" i="1" spc="370" dirty="0">
                <a:solidFill>
                  <a:srgbClr val="C87728"/>
                </a:solidFill>
                <a:latin typeface="Times New Roman"/>
                <a:cs typeface="Times New Roman"/>
              </a:rPr>
              <a:t>?</a:t>
            </a: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 indent="6350">
              <a:lnSpc>
                <a:spcPts val="3130"/>
              </a:lnSpc>
              <a:tabLst>
                <a:tab pos="781050" algn="l"/>
                <a:tab pos="1218565" algn="l"/>
              </a:tabLst>
            </a:pPr>
            <a:r>
              <a:rPr sz="2700" i="1" spc="-135" dirty="0">
                <a:solidFill>
                  <a:srgbClr val="BC6280"/>
                </a:solidFill>
                <a:latin typeface="Times New Roman"/>
                <a:cs typeface="Times New Roman"/>
              </a:rPr>
              <a:t>Beca</a:t>
            </a:r>
            <a:r>
              <a:rPr sz="2700" i="1" spc="200" dirty="0">
                <a:solidFill>
                  <a:srgbClr val="BC6280"/>
                </a:solidFill>
                <a:latin typeface="Times New Roman"/>
                <a:cs typeface="Times New Roman"/>
              </a:rPr>
              <a:t>u</a:t>
            </a:r>
            <a:r>
              <a:rPr sz="2700" i="1" spc="-80" dirty="0">
                <a:solidFill>
                  <a:srgbClr val="BC6280"/>
                </a:solidFill>
                <a:latin typeface="Times New Roman"/>
                <a:cs typeface="Times New Roman"/>
              </a:rPr>
              <a:t>se</a:t>
            </a:r>
            <a:r>
              <a:rPr sz="2700" i="1" spc="135" dirty="0">
                <a:solidFill>
                  <a:srgbClr val="BC6280"/>
                </a:solidFill>
                <a:latin typeface="Times New Roman"/>
                <a:cs typeface="Times New Roman"/>
              </a:rPr>
              <a:t> </a:t>
            </a:r>
            <a:r>
              <a:rPr sz="2700" i="1" spc="495" dirty="0">
                <a:solidFill>
                  <a:srgbClr val="BC6280"/>
                </a:solidFill>
                <a:latin typeface="Times New Roman"/>
                <a:cs typeface="Times New Roman"/>
              </a:rPr>
              <a:t>t</a:t>
            </a:r>
            <a:r>
              <a:rPr sz="2700" i="1" spc="-40" dirty="0">
                <a:solidFill>
                  <a:srgbClr val="BC6280"/>
                </a:solidFill>
                <a:latin typeface="Times New Roman"/>
                <a:cs typeface="Times New Roman"/>
              </a:rPr>
              <a:t>here</a:t>
            </a:r>
            <a:r>
              <a:rPr sz="2700" i="1" spc="155" dirty="0">
                <a:solidFill>
                  <a:srgbClr val="BC6280"/>
                </a:solidFill>
                <a:latin typeface="Times New Roman"/>
                <a:cs typeface="Times New Roman"/>
              </a:rPr>
              <a:t> </a:t>
            </a:r>
            <a:r>
              <a:rPr sz="2700" i="1" spc="-120" dirty="0">
                <a:solidFill>
                  <a:srgbClr val="BC6280"/>
                </a:solidFill>
                <a:latin typeface="Times New Roman"/>
                <a:cs typeface="Times New Roman"/>
              </a:rPr>
              <a:t>can</a:t>
            </a:r>
            <a:r>
              <a:rPr sz="2700" i="1" spc="70" dirty="0">
                <a:solidFill>
                  <a:srgbClr val="BC6280"/>
                </a:solidFill>
                <a:latin typeface="Times New Roman"/>
                <a:cs typeface="Times New Roman"/>
              </a:rPr>
              <a:t> </a:t>
            </a:r>
            <a:r>
              <a:rPr sz="2700" i="1" spc="-65" dirty="0">
                <a:solidFill>
                  <a:srgbClr val="BC6280"/>
                </a:solidFill>
                <a:latin typeface="Times New Roman"/>
                <a:cs typeface="Times New Roman"/>
              </a:rPr>
              <a:t>be</a:t>
            </a:r>
            <a:r>
              <a:rPr sz="2700" i="1" spc="10" dirty="0">
                <a:solidFill>
                  <a:srgbClr val="BC6280"/>
                </a:solidFill>
                <a:latin typeface="Times New Roman"/>
                <a:cs typeface="Times New Roman"/>
              </a:rPr>
              <a:t> </a:t>
            </a:r>
            <a:r>
              <a:rPr sz="2700" i="1" spc="80" dirty="0">
                <a:solidFill>
                  <a:srgbClr val="BC6280"/>
                </a:solidFill>
                <a:latin typeface="Times New Roman"/>
                <a:cs typeface="Times New Roman"/>
              </a:rPr>
              <a:t>mult</a:t>
            </a:r>
            <a:r>
              <a:rPr sz="2700" i="1" spc="220" dirty="0">
                <a:solidFill>
                  <a:srgbClr val="BC6280"/>
                </a:solidFill>
                <a:latin typeface="Times New Roman"/>
                <a:cs typeface="Times New Roman"/>
              </a:rPr>
              <a:t>i</a:t>
            </a:r>
            <a:r>
              <a:rPr sz="2700" i="1" spc="-125" dirty="0">
                <a:solidFill>
                  <a:srgbClr val="BC6280"/>
                </a:solidFill>
                <a:latin typeface="Times New Roman"/>
                <a:cs typeface="Times New Roman"/>
              </a:rPr>
              <a:t>ple</a:t>
            </a:r>
            <a:r>
              <a:rPr sz="2700" i="1" spc="-75" dirty="0">
                <a:solidFill>
                  <a:srgbClr val="BC6280"/>
                </a:solidFill>
                <a:latin typeface="Times New Roman"/>
                <a:cs typeface="Times New Roman"/>
              </a:rPr>
              <a:t> </a:t>
            </a:r>
            <a:r>
              <a:rPr sz="2700" i="1" spc="495" dirty="0">
                <a:solidFill>
                  <a:srgbClr val="BC6280"/>
                </a:solidFill>
                <a:latin typeface="Times New Roman"/>
                <a:cs typeface="Times New Roman"/>
              </a:rPr>
              <a:t>t</a:t>
            </a:r>
            <a:r>
              <a:rPr sz="2700" i="1" spc="200" dirty="0">
                <a:solidFill>
                  <a:srgbClr val="BC6280"/>
                </a:solidFill>
                <a:latin typeface="Times New Roman"/>
                <a:cs typeface="Times New Roman"/>
              </a:rPr>
              <a:t>y</a:t>
            </a:r>
            <a:r>
              <a:rPr sz="2700" i="1" spc="-180" dirty="0">
                <a:solidFill>
                  <a:srgbClr val="BC6280"/>
                </a:solidFill>
                <a:latin typeface="Times New Roman"/>
                <a:cs typeface="Times New Roman"/>
              </a:rPr>
              <a:t>pe</a:t>
            </a:r>
            <a:r>
              <a:rPr sz="2700" i="1" dirty="0">
                <a:solidFill>
                  <a:srgbClr val="BC6280"/>
                </a:solidFill>
                <a:latin typeface="Times New Roman"/>
                <a:cs typeface="Times New Roman"/>
              </a:rPr>
              <a:t>	</a:t>
            </a:r>
            <a:r>
              <a:rPr sz="2650" i="1" spc="-25" dirty="0">
                <a:solidFill>
                  <a:srgbClr val="BC6280"/>
                </a:solidFill>
                <a:latin typeface="Times New Roman"/>
                <a:cs typeface="Times New Roman"/>
              </a:rPr>
              <a:t>o</a:t>
            </a:r>
            <a:r>
              <a:rPr sz="2650" i="1" spc="-200" dirty="0">
                <a:solidFill>
                  <a:srgbClr val="BC6280"/>
                </a:solidFill>
                <a:latin typeface="Times New Roman"/>
                <a:cs typeface="Times New Roman"/>
              </a:rPr>
              <a:t>f</a:t>
            </a:r>
            <a:r>
              <a:rPr sz="2650" i="1" dirty="0">
                <a:solidFill>
                  <a:srgbClr val="BC6280"/>
                </a:solidFill>
                <a:latin typeface="Times New Roman"/>
                <a:cs typeface="Times New Roman"/>
              </a:rPr>
              <a:t>	</a:t>
            </a:r>
            <a:r>
              <a:rPr sz="2650" i="1" spc="10" dirty="0">
                <a:solidFill>
                  <a:srgbClr val="BC6280"/>
                </a:solidFill>
                <a:latin typeface="Times New Roman"/>
                <a:cs typeface="Times New Roman"/>
              </a:rPr>
              <a:t>er</a:t>
            </a:r>
            <a:r>
              <a:rPr sz="2650" i="1" spc="200" dirty="0">
                <a:solidFill>
                  <a:srgbClr val="BC6280"/>
                </a:solidFill>
                <a:latin typeface="Times New Roman"/>
                <a:cs typeface="Times New Roman"/>
              </a:rPr>
              <a:t>r</a:t>
            </a:r>
            <a:r>
              <a:rPr sz="2650" i="1" spc="-40" dirty="0">
                <a:solidFill>
                  <a:srgbClr val="BC6280"/>
                </a:solidFill>
                <a:latin typeface="Times New Roman"/>
                <a:cs typeface="Times New Roman"/>
              </a:rPr>
              <a:t>or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01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93547" y="1143000"/>
            <a:ext cx="8493252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91000"/>
            <a:ext cx="6600444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935">
              <a:lnSpc>
                <a:spcPct val="100000"/>
              </a:lnSpc>
            </a:pPr>
            <a:r>
              <a:rPr spc="-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</a:t>
            </a:r>
            <a:r>
              <a:rPr spc="-5" dirty="0"/>
              <a:t> C</a:t>
            </a:r>
            <a:r>
              <a:rPr spc="35" dirty="0"/>
              <a:t>+</a:t>
            </a:r>
            <a:r>
              <a:rPr dirty="0"/>
              <a:t>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1517"/>
            <a:ext cx="8074659" cy="4167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20" dirty="0">
                <a:latin typeface="Calibri"/>
                <a:cs typeface="Calibri"/>
              </a:rPr>
              <a:t>+</a:t>
            </a:r>
            <a:r>
              <a:rPr sz="3000" spc="-5" dirty="0">
                <a:latin typeface="Calibri"/>
                <a:cs typeface="Calibri"/>
              </a:rPr>
              <a:t>+</a:t>
            </a:r>
            <a:r>
              <a:rPr sz="3000" dirty="0">
                <a:latin typeface="Calibri"/>
                <a:cs typeface="Calibri"/>
              </a:rPr>
              <a:t>,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</a:t>
            </a:r>
            <a:r>
              <a:rPr sz="3000" b="1" spc="-40" dirty="0">
                <a:latin typeface="Calibri"/>
                <a:cs typeface="Calibri"/>
              </a:rPr>
              <a:t>r</a:t>
            </a:r>
            <a:r>
              <a:rPr sz="3000" b="1" dirty="0">
                <a:latin typeface="Calibri"/>
                <a:cs typeface="Calibri"/>
              </a:rPr>
              <a:t>ow</a:t>
            </a:r>
            <a:r>
              <a:rPr sz="3000" b="1" spc="325" dirty="0">
                <a:latin typeface="Calibri"/>
                <a:cs typeface="Calibri"/>
              </a:rPr>
              <a:t> </a:t>
            </a:r>
            <a:r>
              <a:rPr sz="3000" b="1" spc="-45" dirty="0">
                <a:latin typeface="Calibri"/>
                <a:cs typeface="Calibri"/>
              </a:rPr>
              <a:t>s</a:t>
            </a:r>
            <a:r>
              <a:rPr sz="3000" b="1" spc="-35" dirty="0">
                <a:latin typeface="Calibri"/>
                <a:cs typeface="Calibri"/>
              </a:rPr>
              <a:t>t</a:t>
            </a:r>
            <a:r>
              <a:rPr sz="3000" b="1" spc="-45" dirty="0">
                <a:latin typeface="Calibri"/>
                <a:cs typeface="Calibri"/>
              </a:rPr>
              <a:t>a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eme</a:t>
            </a:r>
            <a:r>
              <a:rPr sz="3000" b="1" spc="-30" dirty="0">
                <a:latin typeface="Calibri"/>
                <a:cs typeface="Calibri"/>
              </a:rPr>
              <a:t>n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3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signa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h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 an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ion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2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ase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2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occur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(thin</a:t>
            </a:r>
            <a:r>
              <a:rPr sz="3000" dirty="0">
                <a:latin typeface="Calibri"/>
                <a:cs typeface="Calibri"/>
              </a:rPr>
              <a:t>k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wing   </a:t>
            </a:r>
            <a:r>
              <a:rPr sz="3000" spc="-3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lty  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ag</a:t>
            </a:r>
            <a:r>
              <a:rPr sz="3000" spc="-5" dirty="0">
                <a:latin typeface="Calibri"/>
                <a:cs typeface="Calibri"/>
              </a:rPr>
              <a:t>)</a:t>
            </a:r>
            <a:r>
              <a:rPr sz="3000" dirty="0">
                <a:latin typeface="Calibri"/>
                <a:cs typeface="Calibri"/>
              </a:rPr>
              <a:t>.  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Signalin</a:t>
            </a:r>
            <a:r>
              <a:rPr sz="3000" dirty="0">
                <a:latin typeface="Calibri"/>
                <a:cs typeface="Calibri"/>
              </a:rPr>
              <a:t>g  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   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dirty="0">
                <a:latin typeface="Calibri"/>
                <a:cs typeface="Calibri"/>
              </a:rPr>
              <a:t>s   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occur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  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   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only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spc="-60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25" dirty="0">
                <a:latin typeface="Calibri"/>
                <a:cs typeface="Calibri"/>
              </a:rPr>
              <a:t>i</a:t>
            </a:r>
            <a:r>
              <a:rPr sz="3000" b="1" dirty="0">
                <a:latin typeface="Calibri"/>
                <a:cs typeface="Calibri"/>
              </a:rPr>
              <a:t>sing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ce</a:t>
            </a:r>
            <a:r>
              <a:rPr sz="3000" spc="-2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355600" marR="635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w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em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imp</a:t>
            </a:r>
            <a:r>
              <a:rPr sz="3000" spc="-15" dirty="0">
                <a:latin typeface="Calibri"/>
                <a:cs typeface="Calibri"/>
              </a:rPr>
              <a:t>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10" dirty="0">
                <a:latin typeface="Calibri"/>
                <a:cs typeface="Calibri"/>
              </a:rPr>
              <a:t>k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oll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w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alue 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type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u  </a:t>
            </a:r>
            <a:r>
              <a:rPr sz="3000" spc="-2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wish  </a:t>
            </a:r>
            <a:r>
              <a:rPr sz="3000" spc="-2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2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-2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2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signa</a:t>
            </a:r>
            <a:r>
              <a:rPr sz="3000" dirty="0">
                <a:latin typeface="Calibri"/>
                <a:cs typeface="Calibri"/>
              </a:rPr>
              <a:t>l  </a:t>
            </a:r>
            <a:r>
              <a:rPr sz="3000" spc="-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2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5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occur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. 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spc="-1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yp</a:t>
            </a:r>
            <a:r>
              <a:rPr sz="3000" spc="-20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235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l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ode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5" dirty="0">
                <a:latin typeface="Calibri"/>
                <a:cs typeface="Calibri"/>
              </a:rPr>
              <a:t>scri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obl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m,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</a:t>
            </a:r>
            <a:r>
              <a:rPr sz="3000" spc="-50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 clas</a:t>
            </a:r>
            <a:r>
              <a:rPr sz="3000" spc="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spc="-5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7910"/>
            <a:ext cx="8074659" cy="3701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spc="-180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500" spc="0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00B0F0"/>
                </a:solidFill>
                <a:latin typeface="Calibri"/>
                <a:cs typeface="Calibri"/>
              </a:rPr>
              <a:t>y</a:t>
            </a:r>
            <a:r>
              <a:rPr sz="25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B0F0"/>
                </a:solidFill>
                <a:latin typeface="Calibri"/>
                <a:cs typeface="Calibri"/>
              </a:rPr>
              <a:t>bloc</a:t>
            </a:r>
            <a:r>
              <a:rPr sz="2500" spc="-30" dirty="0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r>
              <a:rPr sz="2500" spc="-10" dirty="0">
                <a:solidFill>
                  <a:srgbClr val="00B0F0"/>
                </a:solidFill>
                <a:latin typeface="Calibri"/>
                <a:cs typeface="Calibri"/>
              </a:rPr>
              <a:t>s </a:t>
            </a:r>
            <a:r>
              <a:rPr sz="2500" spc="-15" dirty="0">
                <a:solidFill>
                  <a:srgbClr val="00B0F0"/>
                </a:solidFill>
                <a:latin typeface="Calibri"/>
                <a:cs typeface="Calibri"/>
              </a:rPr>
              <a:t>and</a:t>
            </a:r>
            <a:r>
              <a:rPr sz="25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500" spc="-35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500" spc="-15" dirty="0">
                <a:solidFill>
                  <a:srgbClr val="00B0F0"/>
                </a:solidFill>
                <a:latin typeface="Calibri"/>
                <a:cs typeface="Calibri"/>
              </a:rPr>
              <a:t>ch</a:t>
            </a:r>
            <a:r>
              <a:rPr sz="25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B0F0"/>
                </a:solidFill>
                <a:latin typeface="Calibri"/>
                <a:cs typeface="Calibri"/>
              </a:rPr>
              <a:t>bloc</a:t>
            </a:r>
            <a:r>
              <a:rPr sz="2500" spc="-30" dirty="0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r>
              <a:rPr sz="2500" spc="-10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25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00B0F0"/>
                </a:solidFill>
                <a:latin typeface="Calibri"/>
                <a:cs typeface="Calibri"/>
              </a:rPr>
              <a:t>w</a:t>
            </a:r>
            <a:r>
              <a:rPr sz="2500" spc="-20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2500" spc="-5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r>
              <a:rPr sz="25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500" spc="-20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2500" spc="-35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sz="2500" spc="-15" dirty="0">
                <a:solidFill>
                  <a:srgbClr val="00B0F0"/>
                </a:solidFill>
                <a:latin typeface="Calibri"/>
                <a:cs typeface="Calibri"/>
              </a:rPr>
              <a:t>ether</a:t>
            </a:r>
            <a:r>
              <a:rPr sz="25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–</a:t>
            </a:r>
            <a:endParaRPr sz="2500" dirty="0">
              <a:latin typeface="Calibri"/>
              <a:cs typeface="Calibri"/>
            </a:endParaRPr>
          </a:p>
          <a:p>
            <a:pPr marL="355600" marR="8890" indent="-342900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2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</a:t>
            </a:r>
            <a:r>
              <a:rPr sz="250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e</a:t>
            </a:r>
            <a:r>
              <a:rPr sz="2500" spc="-80" dirty="0">
                <a:latin typeface="Calibri"/>
                <a:cs typeface="Calibri"/>
              </a:rPr>
              <a:t>x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tio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7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5" dirty="0">
                <a:latin typeface="Calibri"/>
                <a:cs typeface="Calibri"/>
              </a:rPr>
              <a:t>ow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em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wi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hin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0" dirty="0">
                <a:latin typeface="Calibri"/>
                <a:cs typeface="Calibri"/>
              </a:rPr>
              <a:t>k,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ou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app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opr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ch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handlin</a:t>
            </a:r>
            <a:r>
              <a:rPr sz="2500" spc="-10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.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mu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3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lea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on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2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ch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immedi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0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70" dirty="0">
                <a:latin typeface="Calibri"/>
                <a:cs typeface="Calibri"/>
              </a:rPr>
              <a:t>f</a:t>
            </a:r>
            <a:r>
              <a:rPr sz="2500" spc="-20" dirty="0">
                <a:latin typeface="Calibri"/>
                <a:cs typeface="Calibri"/>
              </a:rPr>
              <a:t>ollowin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t,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bu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5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5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dirty="0">
                <a:latin typeface="Calibri"/>
                <a:cs typeface="Calibri"/>
              </a:rPr>
              <a:t>ltiple 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ch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loc</a:t>
            </a:r>
            <a:r>
              <a:rPr sz="2500" spc="-3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</a:t>
            </a:r>
            <a:r>
              <a:rPr sz="2500" spc="-30" dirty="0">
                <a:latin typeface="Calibri"/>
                <a:cs typeface="Calibri"/>
              </a:rPr>
              <a:t>st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20" dirty="0">
                <a:latin typeface="Calibri"/>
                <a:cs typeface="Calibri"/>
              </a:rPr>
              <a:t>sequenc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.</a:t>
            </a:r>
          </a:p>
          <a:p>
            <a:pPr marL="355600" marR="30480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20" dirty="0">
                <a:latin typeface="Calibri"/>
                <a:cs typeface="Calibri"/>
              </a:rPr>
              <a:t>Onc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e</a:t>
            </a:r>
            <a:r>
              <a:rPr sz="2500" spc="-80" dirty="0">
                <a:latin typeface="Calibri"/>
                <a:cs typeface="Calibri"/>
              </a:rPr>
              <a:t>x</a:t>
            </a:r>
            <a:r>
              <a:rPr sz="2500" spc="-15" dirty="0">
                <a:latin typeface="Calibri"/>
                <a:cs typeface="Calibri"/>
              </a:rPr>
              <a:t>ce</a:t>
            </a:r>
            <a:r>
              <a:rPr sz="2500" spc="-3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tio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be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aug</a:t>
            </a:r>
            <a:r>
              <a:rPr sz="2500" spc="-45" dirty="0">
                <a:latin typeface="Calibri"/>
                <a:cs typeface="Calibri"/>
              </a:rPr>
              <a:t>h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t</a:t>
            </a:r>
            <a:r>
              <a:rPr sz="2500" spc="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ou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ed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c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ch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bloc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handlin</a:t>
            </a:r>
            <a:r>
              <a:rPr sz="2500" spc="10" dirty="0">
                <a:latin typeface="Calibri"/>
                <a:cs typeface="Calibri"/>
              </a:rPr>
              <a:t>g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</a:t>
            </a:r>
            <a:r>
              <a:rPr sz="2500" spc="-80" dirty="0">
                <a:latin typeface="Calibri"/>
                <a:cs typeface="Calibri"/>
              </a:rPr>
              <a:t>x</a:t>
            </a:r>
            <a:r>
              <a:rPr sz="2500" spc="-15" dirty="0">
                <a:latin typeface="Calibri"/>
                <a:cs typeface="Calibri"/>
              </a:rPr>
              <a:t>ce</a:t>
            </a:r>
            <a:r>
              <a:rPr sz="2500" spc="-3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tio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onside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handled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e</a:t>
            </a:r>
            <a:r>
              <a:rPr sz="2500" spc="-80" dirty="0">
                <a:latin typeface="Calibri"/>
                <a:cs typeface="Calibri"/>
              </a:rPr>
              <a:t>x</a:t>
            </a:r>
            <a:r>
              <a:rPr sz="2500" spc="-10" dirty="0">
                <a:latin typeface="Calibri"/>
                <a:cs typeface="Calibri"/>
              </a:rPr>
              <a:t>ecuti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will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esume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no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mal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ch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block.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spc="-5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22"/>
            <a:ext cx="7894955" cy="2056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72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 smtClean="0">
                <a:latin typeface="Calibri"/>
                <a:cs typeface="Calibri"/>
              </a:rPr>
              <a:t>An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de</a:t>
            </a:r>
            <a:endParaRPr sz="2000" dirty="0">
              <a:latin typeface="Calibri"/>
              <a:cs typeface="Calibri"/>
            </a:endParaRPr>
          </a:p>
          <a:p>
            <a:pPr marL="355600" marR="283845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dirty="0">
                <a:latin typeface="Calibri"/>
                <a:cs typeface="Calibri"/>
              </a:rPr>
              <a:t>. 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han</a:t>
            </a:r>
            <a:r>
              <a:rPr sz="2000" dirty="0">
                <a:latin typeface="Calibri"/>
                <a:cs typeface="Calibri"/>
              </a:rPr>
              <a:t>dl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5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 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block.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ju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 the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 </a:t>
            </a:r>
            <a:r>
              <a:rPr sz="2000" spc="-5" dirty="0">
                <a:latin typeface="Calibri"/>
                <a:cs typeface="Calibri"/>
              </a:rPr>
              <a:t>bein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thin the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seque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c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 block</a:t>
            </a:r>
            <a:r>
              <a:rPr sz="2000" dirty="0">
                <a:latin typeface="Calibri"/>
                <a:cs typeface="Calibri"/>
              </a:rPr>
              <a:t>. 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fu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dame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 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alue,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fun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aug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ence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oi</a:t>
            </a:r>
            <a:r>
              <a:rPr sz="2000" dirty="0">
                <a:latin typeface="Calibri"/>
                <a:cs typeface="Calibri"/>
              </a:rPr>
              <a:t>d mak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neces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1910">
              <a:lnSpc>
                <a:spcPct val="100000"/>
              </a:lnSpc>
            </a:pPr>
            <a:r>
              <a:rPr spc="-275" dirty="0"/>
              <a:t>T</a:t>
            </a:r>
            <a:r>
              <a:rPr spc="-5" dirty="0"/>
              <a:t>r</a:t>
            </a:r>
            <a:r>
              <a:rPr dirty="0"/>
              <a:t>y </a:t>
            </a:r>
            <a:r>
              <a:rPr spc="-50" dirty="0"/>
              <a:t>S</a:t>
            </a:r>
            <a:r>
              <a:rPr dirty="0"/>
              <a:t>y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9836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5601" y="1721764"/>
            <a:ext cx="42221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3485" algn="l"/>
                <a:tab pos="2602230" algn="l"/>
              </a:tabLst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un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er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526" y="1709064"/>
            <a:ext cx="21126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7214" algn="l"/>
              </a:tabLst>
            </a:pPr>
            <a:r>
              <a:rPr sz="3200" spc="-5" dirty="0">
                <a:latin typeface="Calibri"/>
                <a:cs typeface="Calibri"/>
              </a:rPr>
              <a:t>han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ling	</a:t>
            </a:r>
            <a:r>
              <a:rPr sz="3200" spc="-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2197354"/>
            <a:ext cx="3812540" cy="277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enclosed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65"/>
              </a:spcBef>
            </a:pPr>
            <a:r>
              <a:rPr sz="3200" spc="-21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……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656588"/>
            <a:ext cx="8903208" cy="238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57" y="623823"/>
            <a:ext cx="7460284" cy="677108"/>
          </a:xfrm>
        </p:spPr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19472"/>
            <a:ext cx="403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numerator, </a:t>
            </a:r>
            <a:r>
              <a:rPr lang="en-US" dirty="0" smtClean="0"/>
              <a:t>denominator, result;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smtClean="0"/>
              <a:t>Num. </a:t>
            </a:r>
            <a:r>
              <a:rPr lang="en-US" dirty="0"/>
              <a:t>and </a:t>
            </a:r>
            <a:r>
              <a:rPr lang="en-US" dirty="0" err="1" smtClean="0"/>
              <a:t>deno</a:t>
            </a:r>
            <a:r>
              <a:rPr lang="en-US" dirty="0" smtClean="0"/>
              <a:t>. : 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&gt;&gt;numerator</a:t>
            </a:r>
            <a:r>
              <a:rPr lang="en-US" dirty="0" smtClean="0"/>
              <a:t>&gt;&gt;denominator;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result = numerator / denominator;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&lt;&lt;"Division is: "&lt;&lt;result;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057400"/>
            <a:ext cx="266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we divide by zero?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44" y="3657600"/>
            <a:ext cx="2124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7360">
              <a:lnSpc>
                <a:spcPct val="100000"/>
              </a:lnSpc>
            </a:pPr>
            <a:r>
              <a:rPr spc="-5" dirty="0"/>
              <a:t>Th</a:t>
            </a:r>
            <a:r>
              <a:rPr spc="-60" dirty="0"/>
              <a:t>r</a:t>
            </a:r>
            <a:r>
              <a:rPr spc="-5" dirty="0"/>
              <a:t>ow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ctr">
              <a:lnSpc>
                <a:spcPts val="3650"/>
              </a:lnSpc>
              <a:buFont typeface="Arial"/>
              <a:buChar char="•"/>
              <a:tabLst>
                <a:tab pos="356235" algn="l"/>
                <a:tab pos="854710" algn="l"/>
                <a:tab pos="1650364" algn="l"/>
                <a:tab pos="3241675" algn="l"/>
                <a:tab pos="4039235" algn="l"/>
                <a:tab pos="5033010" algn="l"/>
                <a:tab pos="6297930" algn="l"/>
                <a:tab pos="7636509" algn="l"/>
              </a:tabLst>
            </a:pPr>
            <a:r>
              <a:rPr spc="-5" dirty="0"/>
              <a:t>I</a:t>
            </a:r>
            <a:r>
              <a:rPr dirty="0"/>
              <a:t>n	this	</a:t>
            </a:r>
            <a:r>
              <a:rPr spc="-35" dirty="0"/>
              <a:t>e</a:t>
            </a:r>
            <a:r>
              <a:rPr spc="-60" dirty="0"/>
              <a:t>x</a:t>
            </a:r>
            <a:r>
              <a:rPr dirty="0"/>
              <a:t>ample	this	</a:t>
            </a:r>
            <a:r>
              <a:rPr spc="-30" dirty="0"/>
              <a:t>c</a:t>
            </a:r>
            <a:r>
              <a:rPr spc="-5" dirty="0"/>
              <a:t>od</a:t>
            </a:r>
            <a:r>
              <a:rPr dirty="0"/>
              <a:t>e	</a:t>
            </a:r>
            <a:r>
              <a:rPr spc="-5" dirty="0"/>
              <a:t>simpl</a:t>
            </a:r>
            <a:r>
              <a:rPr dirty="0"/>
              <a:t>y	th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-30" dirty="0"/>
              <a:t>w</a:t>
            </a:r>
            <a:r>
              <a:rPr dirty="0"/>
              <a:t>s	an</a:t>
            </a:r>
          </a:p>
          <a:p>
            <a:pPr marL="355600">
              <a:lnSpc>
                <a:spcPts val="3650"/>
              </a:lnSpc>
            </a:pPr>
            <a:r>
              <a:rPr spc="-50" dirty="0"/>
              <a:t>e</a:t>
            </a:r>
            <a:r>
              <a:rPr spc="-70" dirty="0"/>
              <a:t>x</a:t>
            </a:r>
            <a:r>
              <a:rPr dirty="0"/>
              <a:t>ce</a:t>
            </a:r>
            <a:r>
              <a:rPr spc="-15" dirty="0"/>
              <a:t>p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10" dirty="0"/>
              <a:t>:</a:t>
            </a: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pc="-5" dirty="0"/>
              <a:t>Th</a:t>
            </a:r>
            <a:r>
              <a:rPr spc="-55" dirty="0"/>
              <a:t>r</a:t>
            </a:r>
            <a:r>
              <a:rPr spc="-5" dirty="0"/>
              <a:t>o</a:t>
            </a:r>
            <a:r>
              <a:rPr spc="-10" dirty="0"/>
              <a:t>w</a:t>
            </a:r>
            <a:r>
              <a:rPr spc="-5" dirty="0"/>
              <a:t>20</a:t>
            </a:r>
            <a:r>
              <a:rPr spc="-10" dirty="0"/>
              <a:t>;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dirty="0"/>
              <a:t>A</a:t>
            </a:r>
            <a:r>
              <a:rPr spc="145" dirty="0"/>
              <a:t> </a:t>
            </a:r>
            <a:r>
              <a:rPr dirty="0"/>
              <a:t>th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w</a:t>
            </a:r>
            <a:r>
              <a:rPr spc="145" dirty="0"/>
              <a:t> </a:t>
            </a:r>
            <a:r>
              <a:rPr spc="-45" dirty="0"/>
              <a:t>e</a:t>
            </a:r>
            <a:r>
              <a:rPr spc="-5" dirty="0"/>
              <a:t>xp</a:t>
            </a:r>
            <a:r>
              <a:rPr spc="-45" dirty="0"/>
              <a:t>r</a:t>
            </a:r>
            <a:r>
              <a:rPr dirty="0"/>
              <a:t>essi</a:t>
            </a:r>
            <a:r>
              <a:rPr spc="-20" dirty="0"/>
              <a:t>o</a:t>
            </a:r>
            <a:r>
              <a:rPr dirty="0"/>
              <a:t>n</a:t>
            </a:r>
            <a:r>
              <a:rPr spc="135" dirty="0"/>
              <a:t> </a:t>
            </a:r>
            <a:r>
              <a:rPr dirty="0"/>
              <a:t>acce</a:t>
            </a:r>
            <a:r>
              <a:rPr spc="-10" dirty="0"/>
              <a:t>p</a:t>
            </a:r>
            <a:r>
              <a:rPr dirty="0"/>
              <a:t>ts</a:t>
            </a:r>
            <a:r>
              <a:rPr spc="140" dirty="0"/>
              <a:t> </a:t>
            </a:r>
            <a:r>
              <a:rPr spc="-5" dirty="0"/>
              <a:t>on</a:t>
            </a:r>
            <a:r>
              <a:rPr dirty="0"/>
              <a:t>e</a:t>
            </a:r>
            <a:r>
              <a:rPr spc="155" dirty="0"/>
              <a:t> </a:t>
            </a:r>
            <a:r>
              <a:rPr spc="-5" dirty="0"/>
              <a:t>pa</a:t>
            </a:r>
            <a:r>
              <a:rPr spc="-65" dirty="0"/>
              <a:t>r</a:t>
            </a:r>
            <a:r>
              <a:rPr dirty="0"/>
              <a:t>am</a:t>
            </a:r>
            <a:r>
              <a:rPr spc="-15" dirty="0"/>
              <a:t>e</a:t>
            </a:r>
            <a:r>
              <a:rPr spc="-45" dirty="0"/>
              <a:t>t</a:t>
            </a:r>
            <a:r>
              <a:rPr dirty="0"/>
              <a:t>er</a:t>
            </a:r>
            <a:r>
              <a:rPr spc="150" dirty="0"/>
              <a:t> </a:t>
            </a:r>
            <a:r>
              <a:rPr spc="-5" dirty="0"/>
              <a:t>(in </a:t>
            </a:r>
            <a:r>
              <a:rPr dirty="0"/>
              <a:t>this</a:t>
            </a:r>
            <a:r>
              <a:rPr spc="15" dirty="0"/>
              <a:t> </a:t>
            </a:r>
            <a:r>
              <a:rPr spc="-25" dirty="0"/>
              <a:t>c</a:t>
            </a:r>
            <a:r>
              <a:rPr dirty="0"/>
              <a:t>ase</a:t>
            </a:r>
            <a:r>
              <a:rPr spc="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i</a:t>
            </a:r>
            <a:r>
              <a:rPr spc="-25" dirty="0"/>
              <a:t>n</a:t>
            </a:r>
            <a:r>
              <a:rPr spc="-45" dirty="0"/>
              <a:t>t</a:t>
            </a:r>
            <a:r>
              <a:rPr dirty="0"/>
              <a:t>e</a:t>
            </a:r>
            <a:r>
              <a:rPr spc="-20" dirty="0"/>
              <a:t>g</a:t>
            </a:r>
            <a:r>
              <a:rPr dirty="0"/>
              <a:t>er</a:t>
            </a:r>
            <a:r>
              <a:rPr spc="5" dirty="0"/>
              <a:t> </a:t>
            </a:r>
            <a:r>
              <a:rPr spc="-45" dirty="0"/>
              <a:t>v</a:t>
            </a:r>
            <a:r>
              <a:rPr dirty="0"/>
              <a:t>alue</a:t>
            </a:r>
            <a:r>
              <a:rPr spc="15" dirty="0"/>
              <a:t> </a:t>
            </a:r>
            <a:r>
              <a:rPr spc="-5" dirty="0"/>
              <a:t>20</a:t>
            </a:r>
            <a:r>
              <a:rPr dirty="0"/>
              <a:t>),</a:t>
            </a:r>
            <a:r>
              <a:rPr spc="10" dirty="0"/>
              <a:t> w</a:t>
            </a:r>
            <a:r>
              <a:rPr spc="-5" dirty="0"/>
              <a:t>hic</a:t>
            </a:r>
            <a:r>
              <a:rPr dirty="0"/>
              <a:t>h</a:t>
            </a:r>
            <a:r>
              <a:rPr spc="30" dirty="0"/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5" dirty="0"/>
              <a:t>a</a:t>
            </a:r>
            <a:r>
              <a:rPr spc="-5" dirty="0"/>
              <a:t>ssed </a:t>
            </a:r>
            <a:r>
              <a:rPr dirty="0"/>
              <a:t>as  </a:t>
            </a:r>
            <a:r>
              <a:rPr spc="-235" dirty="0"/>
              <a:t> </a:t>
            </a:r>
            <a:r>
              <a:rPr dirty="0"/>
              <a:t>an  </a:t>
            </a:r>
            <a:r>
              <a:rPr spc="-220" dirty="0"/>
              <a:t> </a:t>
            </a:r>
            <a:r>
              <a:rPr spc="5" dirty="0"/>
              <a:t>a</a:t>
            </a:r>
            <a:r>
              <a:rPr spc="-55" dirty="0"/>
              <a:t>r</a:t>
            </a:r>
            <a:r>
              <a:rPr dirty="0"/>
              <a:t>gume</a:t>
            </a:r>
            <a:r>
              <a:rPr spc="-40" dirty="0"/>
              <a:t>n</a:t>
            </a:r>
            <a:r>
              <a:rPr dirty="0"/>
              <a:t>t  </a:t>
            </a:r>
            <a:r>
              <a:rPr spc="-220" dirty="0"/>
              <a:t> </a:t>
            </a:r>
            <a:r>
              <a:rPr spc="-40" dirty="0"/>
              <a:t>t</a:t>
            </a:r>
            <a:r>
              <a:rPr dirty="0"/>
              <a:t>o  </a:t>
            </a:r>
            <a:r>
              <a:rPr spc="-215" dirty="0"/>
              <a:t> </a:t>
            </a:r>
            <a:r>
              <a:rPr dirty="0"/>
              <a:t>the  </a:t>
            </a:r>
            <a:r>
              <a:rPr spc="-225" dirty="0"/>
              <a:t> </a:t>
            </a:r>
            <a:r>
              <a:rPr spc="-50" dirty="0"/>
              <a:t>e</a:t>
            </a:r>
            <a:r>
              <a:rPr spc="-70" dirty="0"/>
              <a:t>x</a:t>
            </a:r>
            <a:r>
              <a:rPr spc="-15" dirty="0"/>
              <a:t>c</a:t>
            </a:r>
            <a:r>
              <a:rPr dirty="0"/>
              <a:t>e</a:t>
            </a:r>
            <a:r>
              <a:rPr spc="-20" dirty="0"/>
              <a:t>p</a:t>
            </a:r>
            <a:r>
              <a:rPr dirty="0"/>
              <a:t>t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  </a:t>
            </a:r>
            <a:r>
              <a:rPr spc="-229" dirty="0"/>
              <a:t> </a:t>
            </a:r>
            <a:r>
              <a:rPr spc="-5" dirty="0"/>
              <a:t>h</a:t>
            </a:r>
            <a:r>
              <a:rPr spc="5" dirty="0"/>
              <a:t>and</a:t>
            </a:r>
            <a:r>
              <a:rPr dirty="0"/>
              <a:t>le</a:t>
            </a:r>
            <a:r>
              <a:rPr spc="-330" dirty="0"/>
              <a:t>r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0">
              <a:lnSpc>
                <a:spcPct val="100000"/>
              </a:lnSpc>
            </a:pPr>
            <a:r>
              <a:rPr spc="-5" dirty="0"/>
              <a:t>C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5393"/>
            <a:ext cx="944244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505" y="1658391"/>
            <a:ext cx="152844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5366" y="1671091"/>
            <a:ext cx="478282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40205" algn="l"/>
                <a:tab pos="2311400" algn="l"/>
                <a:tab pos="4080510" algn="l"/>
              </a:tabLst>
            </a:pPr>
            <a:r>
              <a:rPr sz="3000" spc="-5" dirty="0">
                <a:latin typeface="Calibri"/>
                <a:cs typeface="Calibri"/>
              </a:rPr>
              <a:t>han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cla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ed	with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2070480"/>
            <a:ext cx="772731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40"/>
              </a:lnSpc>
              <a:tabLst>
                <a:tab pos="661670" algn="l"/>
                <a:tab pos="1614170" algn="l"/>
                <a:tab pos="3068320" algn="l"/>
                <a:tab pos="5126355" algn="l"/>
                <a:tab pos="6001385" algn="l"/>
                <a:tab pos="6650355" algn="l"/>
              </a:tabLst>
            </a:pPr>
            <a:r>
              <a:rPr sz="3000" spc="-15" dirty="0">
                <a:latin typeface="Calibri"/>
                <a:cs typeface="Calibri"/>
              </a:rPr>
              <a:t>the	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ch	</a:t>
            </a:r>
            <a:r>
              <a:rPr sz="3000" spc="-110" dirty="0">
                <a:latin typeface="Calibri"/>
                <a:cs typeface="Calibri"/>
              </a:rPr>
              <a:t>k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d	immed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ly</a:t>
            </a:r>
            <a:r>
              <a:rPr sz="3000" dirty="0">
                <a:latin typeface="Calibri"/>
                <a:cs typeface="Calibri"/>
              </a:rPr>
              <a:t>	a</a:t>
            </a:r>
            <a:r>
              <a:rPr sz="3000" spc="-15" dirty="0">
                <a:latin typeface="Calibri"/>
                <a:cs typeface="Calibri"/>
              </a:rPr>
              <a:t>f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clos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ng b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ace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t</a:t>
            </a:r>
            <a:r>
              <a:rPr sz="3000" spc="-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20" dirty="0">
                <a:latin typeface="Calibri"/>
                <a:cs typeface="Calibri"/>
              </a:rPr>
              <a:t>oc</a:t>
            </a:r>
            <a:r>
              <a:rPr sz="3000" spc="-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61901"/>
            <a:ext cx="944244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6626" y="2984880"/>
            <a:ext cx="689990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2695" algn="l"/>
                <a:tab pos="1936114" algn="l"/>
                <a:tab pos="3007360" algn="l"/>
                <a:tab pos="3495040" algn="l"/>
                <a:tab pos="4777105" algn="l"/>
                <a:tab pos="5354955" algn="l"/>
                <a:tab pos="5789295" algn="l"/>
              </a:tabLst>
            </a:pPr>
            <a:r>
              <a:rPr sz="3000" spc="-5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x	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ch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1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im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lar	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	a	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egu</a:t>
            </a:r>
            <a:r>
              <a:rPr sz="3000" spc="-3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396615"/>
            <a:ext cx="8073390" cy="255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fu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ction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pa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am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2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type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am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impor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t, </a:t>
            </a:r>
            <a:r>
              <a:rPr sz="3000" spc="-5" dirty="0">
                <a:latin typeface="Calibri"/>
                <a:cs typeface="Calibri"/>
              </a:rPr>
              <a:t>sinc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type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 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gume</a:t>
            </a:r>
            <a:r>
              <a:rPr sz="3000" spc="-5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passe</a:t>
            </a:r>
            <a:r>
              <a:rPr sz="3000" dirty="0">
                <a:latin typeface="Calibri"/>
                <a:cs typeface="Calibri"/>
              </a:rPr>
              <a:t>d  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w 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xp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9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ed 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ain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it, 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nd onl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ase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ch,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ex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 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aug</a:t>
            </a:r>
            <a:r>
              <a:rPr sz="3000" spc="-30" dirty="0">
                <a:latin typeface="Calibri"/>
                <a:cs typeface="Calibri"/>
              </a:rPr>
              <a:t>h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2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656588"/>
            <a:ext cx="8903208" cy="238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0" y="6102096"/>
            <a:ext cx="5562600" cy="49403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ception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ception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6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656588"/>
            <a:ext cx="8903207" cy="4195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2</a:t>
            </a:r>
          </a:p>
        </p:txBody>
      </p:sp>
      <p:sp>
        <p:nvSpPr>
          <p:cNvPr id="3" name="object 3"/>
          <p:cNvSpPr/>
          <p:nvPr/>
        </p:nvSpPr>
        <p:spPr>
          <a:xfrm>
            <a:off x="32003" y="1417319"/>
            <a:ext cx="9111995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2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686800" cy="403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50619"/>
            <a:ext cx="8686800" cy="5707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3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79803"/>
            <a:ext cx="8941308" cy="5378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093"/>
            <a:ext cx="8072755" cy="419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9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ed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umb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2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n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positi</a:t>
            </a:r>
            <a:r>
              <a:rPr sz="3000" spc="-3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7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em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doe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ot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9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ecu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e,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ion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wn,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squ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oo</a:t>
            </a:r>
            <a:r>
              <a:rPr sz="3000" dirty="0">
                <a:latin typeface="Calibri"/>
                <a:cs typeface="Calibri"/>
              </a:rPr>
              <a:t>t  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 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</a:t>
            </a:r>
            <a:r>
              <a:rPr sz="3000" spc="-15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 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.  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</a:t>
            </a:r>
            <a:r>
              <a:rPr sz="3000" spc="-4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ause  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no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ce</a:t>
            </a:r>
            <a:r>
              <a:rPr sz="3000" spc="-2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tion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wn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ase,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od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ch 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20" dirty="0">
                <a:latin typeface="Calibri"/>
                <a:cs typeface="Calibri"/>
              </a:rPr>
              <a:t>oc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90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ecu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.  </a:t>
            </a:r>
            <a:r>
              <a:rPr sz="3000" spc="-3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esu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so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thi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l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110" dirty="0">
                <a:latin typeface="Calibri"/>
                <a:cs typeface="Calibri"/>
              </a:rPr>
              <a:t>k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dirty="0">
                <a:latin typeface="Calibri"/>
                <a:cs typeface="Calibri"/>
              </a:rPr>
              <a:t>thi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sqr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3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5735"/>
            <a:ext cx="558673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6235" algn="l"/>
                <a:tab pos="824865" algn="l"/>
                <a:tab pos="1620520" algn="l"/>
                <a:tab pos="2580640" algn="l"/>
                <a:tab pos="38614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the	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r	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a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  <a:tabLst>
                <a:tab pos="1628139" algn="l"/>
                <a:tab pos="2321560" algn="l"/>
                <a:tab pos="4213225" algn="l"/>
                <a:tab pos="4836795" algn="l"/>
              </a:tabLst>
            </a:pPr>
            <a:r>
              <a:rPr sz="3200" dirty="0">
                <a:latin typeface="Calibri"/>
                <a:cs typeface="Calibri"/>
              </a:rPr>
              <a:t>th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3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of	type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3840" y="1660296"/>
            <a:ext cx="378269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9889" algn="l"/>
                <a:tab pos="3281679" algn="l"/>
              </a:tabLst>
            </a:pP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5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nu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28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25" dirty="0">
                <a:latin typeface="Calibri"/>
                <a:cs typeface="Calibri"/>
              </a:rPr>
              <a:t>we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073" y="2099817"/>
            <a:ext cx="230187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ts val="3460"/>
              </a:lnSpc>
              <a:tabLst>
                <a:tab pos="1179830" algn="l"/>
                <a:tab pos="209105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ar*. </a:t>
            </a:r>
            <a:r>
              <a:rPr sz="3200" spc="-5" dirty="0">
                <a:latin typeface="Calibri"/>
                <a:cs typeface="Calibri"/>
              </a:rPr>
              <a:t>bloc</a:t>
            </a:r>
            <a:r>
              <a:rPr sz="3200" dirty="0">
                <a:latin typeface="Calibri"/>
                <a:cs typeface="Calibri"/>
              </a:rPr>
              <a:t>k	and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2538729"/>
            <a:ext cx="51612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795" algn="l"/>
                <a:tab pos="2870200" algn="l"/>
                <a:tab pos="4201160" algn="l"/>
                <a:tab pos="4685665" algn="l"/>
              </a:tabLst>
            </a:pPr>
            <a:r>
              <a:rPr sz="320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	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’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within	a	try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2977642"/>
            <a:ext cx="77311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4339" algn="l"/>
                <a:tab pos="3469640" algn="l"/>
                <a:tab pos="4902200" algn="l"/>
                <a:tab pos="5312410" algn="l"/>
                <a:tab pos="6543675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ching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handl</a:t>
            </a:r>
            <a:r>
              <a:rPr sz="3200" spc="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un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3416808"/>
            <a:ext cx="532003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  <a:tabLst>
                <a:tab pos="2367280" algn="l"/>
                <a:tab pos="4109720" algn="l"/>
                <a:tab pos="4754245" algn="l"/>
              </a:tabLst>
            </a:pPr>
            <a:r>
              <a:rPr sz="3200" dirty="0">
                <a:latin typeface="Calibri"/>
                <a:cs typeface="Calibri"/>
              </a:rPr>
              <a:t>immedi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ely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the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hand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esu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141" y="3416808"/>
            <a:ext cx="2139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9515" algn="l"/>
              </a:tabLst>
            </a:pP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ar*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904454"/>
            <a:ext cx="7548245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-4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sqr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4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487424"/>
            <a:ext cx="6188964" cy="521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5353812" cy="632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269"/>
            <a:ext cx="7460284" cy="677108"/>
          </a:xfrm>
        </p:spPr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19472"/>
            <a:ext cx="403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numerator, </a:t>
            </a:r>
            <a:r>
              <a:rPr lang="en-US" dirty="0" smtClean="0"/>
              <a:t>denominator, result;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smtClean="0"/>
              <a:t>Num. </a:t>
            </a:r>
            <a:r>
              <a:rPr lang="en-US" dirty="0"/>
              <a:t>and </a:t>
            </a:r>
            <a:r>
              <a:rPr lang="en-US" dirty="0" err="1" smtClean="0"/>
              <a:t>deno</a:t>
            </a:r>
            <a:r>
              <a:rPr lang="en-US" dirty="0" smtClean="0"/>
              <a:t>. : 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&gt;&gt;numerator</a:t>
            </a:r>
            <a:r>
              <a:rPr lang="en-US" dirty="0" smtClean="0"/>
              <a:t>&gt;&gt;denominator;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result = numerator / denominator;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&lt;&lt;"Division is: "&lt;&lt;result;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623823"/>
            <a:ext cx="4953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numerator, denominator, result;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&lt;&lt;"Enter Number and denominator: 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cin</a:t>
            </a:r>
            <a:r>
              <a:rPr lang="en-US" sz="1600" dirty="0"/>
              <a:t>&gt;&gt;numerator&gt;&gt;denominator;</a:t>
            </a:r>
          </a:p>
          <a:p>
            <a:r>
              <a:rPr lang="en-US" sz="1600" dirty="0"/>
              <a:t>  try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  if(denominator==0)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  throw denominator;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result = numerator / denominator;//division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catch (</a:t>
            </a:r>
            <a:r>
              <a:rPr lang="en-US" sz="1600" dirty="0" err="1"/>
              <a:t>int</a:t>
            </a:r>
            <a:r>
              <a:rPr lang="en-US" sz="1600" dirty="0"/>
              <a:t> ex)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&lt;&lt;"Exception: Divide by zero not allowed: "&lt;&lt;ex;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 err="1"/>
              <a:t>cout</a:t>
            </a:r>
            <a:r>
              <a:rPr lang="en-US" sz="1600" dirty="0"/>
              <a:t>&lt;&lt;"Division is: "&lt;&lt;result;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86400"/>
            <a:ext cx="332422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89790"/>
            <a:ext cx="3465694" cy="11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5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76399"/>
            <a:ext cx="6405371" cy="463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5" dirty="0"/>
              <a:t>Outpu</a:t>
            </a:r>
            <a:r>
              <a:rPr dirty="0"/>
              <a:t>t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100" dirty="0"/>
              <a:t>x</a:t>
            </a:r>
            <a:r>
              <a:rPr dirty="0"/>
              <a:t>ample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435"/>
            <a:ext cx="4761865" cy="418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art ma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art </a:t>
            </a: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art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art la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la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ow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6335">
              <a:lnSpc>
                <a:spcPct val="100000"/>
              </a:lnSpc>
            </a:pPr>
            <a:r>
              <a:rPr spc="-5" dirty="0"/>
              <a:t>C</a:t>
            </a:r>
            <a:r>
              <a:rPr spc="-35" dirty="0"/>
              <a:t>a</a:t>
            </a:r>
            <a:r>
              <a:rPr spc="-50" dirty="0"/>
              <a:t>t</a:t>
            </a:r>
            <a:r>
              <a:rPr dirty="0"/>
              <a:t>ch</a:t>
            </a:r>
            <a:r>
              <a:rPr spc="-5" dirty="0"/>
              <a:t> 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8307"/>
            <a:ext cx="8074025" cy="45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95"/>
              </a:lnSpc>
              <a:buFont typeface="Arial"/>
              <a:buChar char="•"/>
              <a:tabLst>
                <a:tab pos="356235" algn="l"/>
                <a:tab pos="660400" algn="l"/>
                <a:tab pos="1102360" algn="l"/>
                <a:tab pos="2440940" algn="l"/>
                <a:tab pos="2763520" algn="l"/>
                <a:tab pos="3731895" algn="l"/>
                <a:tab pos="4126229" algn="l"/>
                <a:tab pos="4406900" algn="l"/>
                <a:tab pos="5196840" algn="l"/>
                <a:tab pos="6065520" algn="l"/>
                <a:tab pos="6371590" algn="l"/>
                <a:tab pos="6694805" algn="l"/>
              </a:tabLst>
            </a:pP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	an	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	is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a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ck,	it	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“handled”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empt</a:t>
            </a: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985" indent="-34290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6235" algn="l"/>
                <a:tab pos="1722755" algn="l"/>
                <a:tab pos="2951480" algn="l"/>
                <a:tab pos="3830954" algn="l"/>
                <a:tab pos="4657090" algn="l"/>
                <a:tab pos="5426710" algn="l"/>
                <a:tab pos="6289675" algn="l"/>
                <a:tab pos="7272655" algn="l"/>
                <a:tab pos="7737475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typi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yo</a:t>
            </a:r>
            <a:r>
              <a:rPr sz="2400" dirty="0">
                <a:latin typeface="Calibri"/>
                <a:cs typeface="Calibri"/>
              </a:rPr>
              <a:t>u’ll	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35" dirty="0">
                <a:latin typeface="Calibri"/>
                <a:cs typeface="Calibri"/>
              </a:rPr>
              <a:t>cat</a:t>
            </a:r>
            <a:r>
              <a:rPr sz="2400" dirty="0">
                <a:latin typeface="Calibri"/>
                <a:cs typeface="Calibri"/>
              </a:rPr>
              <a:t>ch	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do 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mething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fu</a:t>
            </a:r>
            <a:r>
              <a:rPr sz="2400" dirty="0">
                <a:latin typeface="Calibri"/>
                <a:cs typeface="Calibri"/>
              </a:rPr>
              <a:t>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595"/>
              </a:lnSpc>
              <a:spcBef>
                <a:spcPts val="2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ee 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oc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spc="-50" dirty="0">
                <a:latin typeface="Calibri"/>
                <a:cs typeface="Calibri"/>
              </a:rPr>
              <a:t>r</a:t>
            </a:r>
            <a:r>
              <a:rPr sz="2100" spc="-3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t,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ch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spc="-20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</a:t>
            </a:r>
            <a:r>
              <a:rPr sz="2100" spc="-45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y </a:t>
            </a:r>
            <a:r>
              <a:rPr sz="2100" spc="-5" dirty="0">
                <a:latin typeface="Calibri"/>
                <a:cs typeface="Calibri"/>
              </a:rPr>
              <a:t>pri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 an</a:t>
            </a:r>
            <a:r>
              <a:rPr sz="2100" spc="-10" dirty="0">
                <a:latin typeface="Calibri"/>
                <a:cs typeface="Calibri"/>
              </a:rPr>
              <a:t> er</a:t>
            </a:r>
            <a:r>
              <a:rPr sz="2100" spc="-50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or</a:t>
            </a:r>
            <a:endParaRPr sz="2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Font typeface="Arial"/>
              <a:buChar char="–"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270"/>
              </a:lnSpc>
              <a:buFont typeface="Arial"/>
              <a:buChar char="–"/>
              <a:tabLst>
                <a:tab pos="756920" algn="l"/>
              </a:tabLst>
            </a:pP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ond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15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spc="-35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ch</a:t>
            </a:r>
            <a:r>
              <a:rPr sz="2100" spc="1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spc="-20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14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</a:t>
            </a:r>
            <a:r>
              <a:rPr sz="2100" spc="-45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14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turn</a:t>
            </a:r>
            <a:r>
              <a:rPr sz="2100" spc="1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150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v</a:t>
            </a:r>
            <a:r>
              <a:rPr sz="2100" dirty="0">
                <a:latin typeface="Calibri"/>
                <a:cs typeface="Calibri"/>
              </a:rPr>
              <a:t>alue</a:t>
            </a:r>
            <a:r>
              <a:rPr sz="2100" spc="15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16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50" dirty="0">
                <a:latin typeface="Calibri"/>
                <a:cs typeface="Calibri"/>
              </a:rPr>
              <a:t>r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15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od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1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</a:t>
            </a:r>
            <a:r>
              <a:rPr sz="2100" spc="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15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1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756285">
              <a:lnSpc>
                <a:spcPts val="2270"/>
              </a:lnSpc>
            </a:pP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all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2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6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ts val="2020"/>
              </a:lnSpc>
              <a:buFont typeface="Arial"/>
              <a:buChar char="–"/>
              <a:tabLst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Thi</a:t>
            </a:r>
            <a:r>
              <a:rPr sz="2100" spc="-30" dirty="0">
                <a:latin typeface="Calibri"/>
                <a:cs typeface="Calibri"/>
              </a:rPr>
              <a:t>r</a:t>
            </a:r>
            <a:r>
              <a:rPr sz="2100" spc="-20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ca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 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dirty="0">
                <a:latin typeface="Calibri"/>
                <a:cs typeface="Calibri"/>
              </a:rPr>
              <a:t>k 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ma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anoth</a:t>
            </a:r>
            <a:r>
              <a:rPr sz="2100" spc="-10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e</a:t>
            </a:r>
            <a:r>
              <a:rPr sz="2100" spc="-50" dirty="0">
                <a:latin typeface="Calibri"/>
                <a:cs typeface="Calibri"/>
              </a:rPr>
              <a:t>x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30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tion. 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Be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ause 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spc="-35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ch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dirty="0">
                <a:latin typeface="Calibri"/>
                <a:cs typeface="Calibri"/>
              </a:rPr>
              <a:t>k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outsid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block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wly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e</a:t>
            </a:r>
            <a:r>
              <a:rPr sz="2100" spc="-50" dirty="0">
                <a:latin typeface="Calibri"/>
                <a:cs typeface="Calibri"/>
              </a:rPr>
              <a:t>x</a:t>
            </a:r>
            <a:r>
              <a:rPr sz="2100" spc="-10" dirty="0">
                <a:latin typeface="Calibri"/>
                <a:cs typeface="Calibri"/>
              </a:rPr>
              <a:t>ce</a:t>
            </a:r>
            <a:r>
              <a:rPr sz="2100" spc="-30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tion 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ase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no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dle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b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eceding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dirty="0">
                <a:latin typeface="Calibri"/>
                <a:cs typeface="Calibri"/>
              </a:rPr>
              <a:t>k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70" dirty="0">
                <a:latin typeface="Calibri"/>
                <a:cs typeface="Calibri"/>
              </a:rPr>
              <a:t>t</a:t>
            </a:r>
            <a:r>
              <a:rPr sz="2100" spc="-130" dirty="0">
                <a:latin typeface="Calibri"/>
                <a:cs typeface="Calibri"/>
              </a:rPr>
              <a:t>’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</a:t>
            </a:r>
            <a:r>
              <a:rPr sz="2100" dirty="0">
                <a:latin typeface="Calibri"/>
                <a:cs typeface="Calibri"/>
              </a:rPr>
              <a:t>andled </a:t>
            </a:r>
            <a:r>
              <a:rPr sz="2100" spc="-15" dirty="0">
                <a:latin typeface="Calibri"/>
                <a:cs typeface="Calibri"/>
              </a:rPr>
              <a:t>b</a:t>
            </a:r>
            <a:r>
              <a:rPr sz="2100" dirty="0">
                <a:latin typeface="Calibri"/>
                <a:cs typeface="Calibri"/>
              </a:rPr>
              <a:t>y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n</a:t>
            </a:r>
            <a:r>
              <a:rPr sz="2100" spc="-5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x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encl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y </a:t>
            </a:r>
            <a:r>
              <a:rPr sz="2100" spc="-5" dirty="0">
                <a:latin typeface="Calibri"/>
                <a:cs typeface="Calibri"/>
              </a:rPr>
              <a:t>bloc</a:t>
            </a:r>
            <a:r>
              <a:rPr sz="2100" spc="5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1370">
              <a:lnSpc>
                <a:spcPct val="100000"/>
              </a:lnSpc>
            </a:pP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C</a:t>
            </a:r>
            <a:r>
              <a:rPr spc="-35" dirty="0"/>
              <a:t>a</a:t>
            </a:r>
            <a:r>
              <a:rPr spc="-50" dirty="0"/>
              <a:t>t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07275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Multip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dle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chained</a:t>
            </a:r>
            <a:r>
              <a:rPr sz="3200" spc="-10" dirty="0">
                <a:latin typeface="Calibri"/>
                <a:cs typeface="Calibri"/>
              </a:rPr>
              <a:t>;</a:t>
            </a:r>
            <a:r>
              <a:rPr sz="3200" dirty="0">
                <a:latin typeface="Calibri"/>
                <a:cs typeface="Calibri"/>
              </a:rPr>
              <a:t>   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ch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 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 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45460"/>
            <a:ext cx="11303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Only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898" y="3270021"/>
            <a:ext cx="662876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969" algn="l"/>
                <a:tab pos="2515235" algn="l"/>
                <a:tab pos="3931285" algn="l"/>
                <a:tab pos="5878195" algn="l"/>
              </a:tabLst>
            </a:pPr>
            <a:r>
              <a:rPr sz="3200" dirty="0">
                <a:latin typeface="Calibri"/>
                <a:cs typeface="Calibri"/>
              </a:rPr>
              <a:t>the	</a:t>
            </a:r>
            <a:r>
              <a:rPr sz="3200" spc="-5" dirty="0">
                <a:latin typeface="Calibri"/>
                <a:cs typeface="Calibri"/>
              </a:rPr>
              <a:t>handle</a:t>
            </a:r>
            <a:r>
              <a:rPr sz="3200" dirty="0">
                <a:latin typeface="Calibri"/>
                <a:cs typeface="Calibri"/>
              </a:rPr>
              <a:t>r	who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	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type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3758184"/>
            <a:ext cx="772922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ches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th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ecu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1370">
              <a:lnSpc>
                <a:spcPct val="100000"/>
              </a:lnSpc>
            </a:pP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C</a:t>
            </a:r>
            <a:r>
              <a:rPr spc="-35" dirty="0"/>
              <a:t>a</a:t>
            </a:r>
            <a:r>
              <a:rPr spc="-50" dirty="0"/>
              <a:t>t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9064"/>
            <a:ext cx="9213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5934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1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814" y="1721764"/>
            <a:ext cx="692150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6680" algn="l"/>
                <a:tab pos="2192020" algn="l"/>
                <a:tab pos="2701290" algn="l"/>
                <a:tab pos="3748404" algn="l"/>
                <a:tab pos="4359910" algn="l"/>
                <a:tab pos="5170805" algn="l"/>
              </a:tabLst>
            </a:pPr>
            <a:r>
              <a:rPr sz="3200" dirty="0">
                <a:latin typeface="Calibri"/>
                <a:cs typeface="Calibri"/>
              </a:rPr>
              <a:t>elli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si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5" dirty="0">
                <a:latin typeface="Calibri"/>
                <a:cs typeface="Calibri"/>
              </a:rPr>
              <a:t>..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)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as	the	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97354"/>
            <a:ext cx="8074025" cy="238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of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ch,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ndle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 n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 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  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cep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th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dler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handle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    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laced   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  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 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4495800"/>
            <a:ext cx="6784848" cy="1987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1370">
              <a:lnSpc>
                <a:spcPct val="100000"/>
              </a:lnSpc>
            </a:pP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C</a:t>
            </a:r>
            <a:r>
              <a:rPr spc="-35" dirty="0"/>
              <a:t>a</a:t>
            </a:r>
            <a:r>
              <a:rPr spc="-50" dirty="0"/>
              <a:t>t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225155" cy="298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ase,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ow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neithe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437640" algn="l"/>
                <a:tab pos="2614295" algn="l"/>
                <a:tab pos="3371850" algn="l"/>
                <a:tab pos="4359910" algn="l"/>
                <a:tab pos="5106670" algn="l"/>
                <a:tab pos="6289675" algn="l"/>
              </a:tabLst>
            </a:pP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35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h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ck,	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	the	th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!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715" y="3194660"/>
          <a:ext cx="8270286" cy="1038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748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149479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er	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7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tabLst>
                          <a:tab pos="1004569" algn="l"/>
                          <a:tab pos="212217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bee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n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handled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754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32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am,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9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ecution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tabLst>
                          <a:tab pos="1811020" algn="l"/>
                          <a:tab pos="2887345" algn="l"/>
                        </a:tabLst>
                      </a:pPr>
                      <a:r>
                        <a:rPr sz="32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esu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es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er	the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3200" i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i="1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i="1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i="1" dirty="0">
                          <a:latin typeface="Calibri"/>
                          <a:cs typeface="Calibri"/>
                        </a:rPr>
                        <a:t>-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8385">
              <a:lnSpc>
                <a:spcPct val="100000"/>
              </a:lnSpc>
            </a:pP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C</a:t>
            </a:r>
            <a:r>
              <a:rPr spc="-30" dirty="0"/>
              <a:t>a</a:t>
            </a:r>
            <a:r>
              <a:rPr spc="-50" dirty="0"/>
              <a:t>t</a:t>
            </a:r>
            <a:r>
              <a:rPr dirty="0"/>
              <a:t>ch</a:t>
            </a:r>
            <a:r>
              <a:rPr spc="-5" dirty="0"/>
              <a:t> E</a:t>
            </a:r>
            <a:r>
              <a:rPr spc="-9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565147"/>
            <a:ext cx="8097011" cy="4607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4"/>
            <a:ext cx="3826764" cy="6851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3973" y="2624708"/>
            <a:ext cx="365315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Calibri"/>
                <a:cs typeface="Calibri"/>
              </a:rPr>
              <a:t>A </a:t>
            </a:r>
            <a:r>
              <a:rPr sz="3600" spc="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on</a:t>
            </a:r>
            <a:r>
              <a:rPr sz="3600" spc="-30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truc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o</a:t>
            </a:r>
            <a:r>
              <a:rPr sz="3600" spc="-1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Oops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727"/>
            <a:ext cx="5020056" cy="6748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3973" y="2624708"/>
            <a:ext cx="365315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Calibri"/>
                <a:cs typeface="Calibri"/>
              </a:rPr>
              <a:t>A </a:t>
            </a:r>
            <a:r>
              <a:rPr sz="3600" spc="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on</a:t>
            </a:r>
            <a:r>
              <a:rPr sz="3600" spc="-30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truc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o</a:t>
            </a:r>
            <a:r>
              <a:rPr sz="3600" spc="-1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Oops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923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612404"/>
            <a:ext cx="9049131" cy="474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1676400"/>
            <a:ext cx="8875776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" y="1657350"/>
            <a:ext cx="8914130" cy="4610100"/>
          </a:xfrm>
          <a:custGeom>
            <a:avLst/>
            <a:gdLst/>
            <a:ahLst/>
            <a:cxnLst/>
            <a:rect l="l" t="t" r="r" b="b"/>
            <a:pathLst>
              <a:path w="8914130" h="4610100">
                <a:moveTo>
                  <a:pt x="0" y="4610100"/>
                </a:moveTo>
                <a:lnTo>
                  <a:pt x="8913876" y="4610100"/>
                </a:lnTo>
                <a:lnTo>
                  <a:pt x="8913876" y="0"/>
                </a:lnTo>
                <a:lnTo>
                  <a:pt x="0" y="0"/>
                </a:lnTo>
                <a:lnTo>
                  <a:pt x="0" y="4610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4740" y="1917192"/>
            <a:ext cx="5509259" cy="1596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8747" y="1981200"/>
            <a:ext cx="5445251" cy="1423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9697" y="3423665"/>
            <a:ext cx="5464810" cy="0"/>
          </a:xfrm>
          <a:custGeom>
            <a:avLst/>
            <a:gdLst/>
            <a:ahLst/>
            <a:cxnLst/>
            <a:rect l="l" t="t" r="r" b="b"/>
            <a:pathLst>
              <a:path w="5464809">
                <a:moveTo>
                  <a:pt x="0" y="0"/>
                </a:moveTo>
                <a:lnTo>
                  <a:pt x="546430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9697" y="1962150"/>
            <a:ext cx="5464810" cy="1461770"/>
          </a:xfrm>
          <a:custGeom>
            <a:avLst/>
            <a:gdLst/>
            <a:ahLst/>
            <a:cxnLst/>
            <a:rect l="l" t="t" r="r" b="b"/>
            <a:pathLst>
              <a:path w="5464809" h="1461770">
                <a:moveTo>
                  <a:pt x="5464302" y="0"/>
                </a:moveTo>
                <a:lnTo>
                  <a:pt x="0" y="0"/>
                </a:lnTo>
                <a:lnTo>
                  <a:pt x="0" y="14615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269"/>
            <a:ext cx="7460284" cy="677108"/>
          </a:xfrm>
        </p:spPr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962377"/>
            <a:ext cx="4953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numerator, denominator, result;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&lt;&lt;"Enter Number and denominator: 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cin</a:t>
            </a:r>
            <a:r>
              <a:rPr lang="en-US" sz="1600" dirty="0"/>
              <a:t>&gt;&gt;numerator&gt;&gt;denominator;</a:t>
            </a:r>
          </a:p>
          <a:p>
            <a:r>
              <a:rPr lang="en-US" sz="1600" dirty="0"/>
              <a:t>  try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  if(denominator==0)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  throw denominator;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result = numerator / denominator;//division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catch (</a:t>
            </a:r>
            <a:r>
              <a:rPr lang="en-US" sz="1600" dirty="0" err="1"/>
              <a:t>int</a:t>
            </a:r>
            <a:r>
              <a:rPr lang="en-US" sz="1600" dirty="0"/>
              <a:t> ex)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&lt;&lt;"Exception: Divide by zero not allowed: "&lt;&lt;ex;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 err="1"/>
              <a:t>cout</a:t>
            </a:r>
            <a:r>
              <a:rPr lang="en-US" sz="1600" dirty="0"/>
              <a:t>&lt;&lt;"Division is: "&lt;&lt;result;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005554"/>
            <a:ext cx="3962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919847"/>
            <a:ext cx="3962400" cy="98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96369"/>
            <a:ext cx="10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702614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Block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860916" y="3281035"/>
            <a:ext cx="1187084" cy="68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2103162" y="4887280"/>
            <a:ext cx="944838" cy="5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020">
              <a:lnSpc>
                <a:spcPct val="100000"/>
              </a:lnSpc>
            </a:pPr>
            <a:r>
              <a:rPr spc="-5" dirty="0"/>
              <a:t>S</a:t>
            </a:r>
            <a:r>
              <a:rPr spc="-40" dirty="0"/>
              <a:t>t</a:t>
            </a:r>
            <a:r>
              <a:rPr dirty="0"/>
              <a:t>anda</a:t>
            </a:r>
            <a:r>
              <a:rPr spc="-5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7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1764"/>
            <a:ext cx="8073390" cy="294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2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anda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ary </a:t>
            </a:r>
            <a:r>
              <a:rPr sz="3200" spc="-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vides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spec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ally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ow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36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d: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cep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ion&gt;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heade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Clas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2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all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020">
              <a:lnSpc>
                <a:spcPct val="100000"/>
              </a:lnSpc>
            </a:pPr>
            <a:r>
              <a:rPr spc="-5" dirty="0"/>
              <a:t>S</a:t>
            </a:r>
            <a:r>
              <a:rPr spc="-40" dirty="0"/>
              <a:t>t</a:t>
            </a:r>
            <a:r>
              <a:rPr dirty="0"/>
              <a:t>anda</a:t>
            </a:r>
            <a:r>
              <a:rPr spc="-5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7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397760"/>
            <a:ext cx="8074025" cy="349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algn="just">
              <a:lnSpc>
                <a:spcPts val="2920"/>
              </a:lnSpc>
            </a:pPr>
            <a:r>
              <a:rPr sz="2700" spc="-5" dirty="0">
                <a:latin typeface="Calibri"/>
                <a:cs typeface="Calibri"/>
              </a:rPr>
              <a:t>se</a:t>
            </a:r>
            <a:r>
              <a:rPr sz="2700" spc="-15" dirty="0">
                <a:latin typeface="Calibri"/>
                <a:cs typeface="Calibri"/>
              </a:rPr>
              <a:t>q</a:t>
            </a:r>
            <a:r>
              <a:rPr sz="2700" spc="-5" dirty="0">
                <a:latin typeface="Calibri"/>
                <a:cs typeface="Calibri"/>
              </a:rPr>
              <a:t>ue</a:t>
            </a:r>
            <a:r>
              <a:rPr sz="2700" spc="-15" dirty="0">
                <a:latin typeface="Calibri"/>
                <a:cs typeface="Calibri"/>
              </a:rPr>
              <a:t>nce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(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ty</a:t>
            </a:r>
            <a:r>
              <a:rPr sz="2700" spc="-35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ar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*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3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erwri</a:t>
            </a:r>
            <a:r>
              <a:rPr sz="2700" spc="-60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 in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27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ain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som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7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sor</a:t>
            </a:r>
            <a:r>
              <a:rPr sz="2700" dirty="0">
                <a:latin typeface="Calibri"/>
                <a:cs typeface="Calibri"/>
              </a:rPr>
              <a:t>t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descr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 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70" dirty="0">
                <a:latin typeface="Calibri"/>
                <a:cs typeface="Calibri"/>
              </a:rPr>
              <a:t>x</a:t>
            </a:r>
            <a:r>
              <a:rPr sz="2700" dirty="0">
                <a:latin typeface="Calibri"/>
                <a:cs typeface="Calibri"/>
              </a:rPr>
              <a:t>ce</a:t>
            </a:r>
            <a:r>
              <a:rPr sz="2700" spc="-20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60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ery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x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es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ectly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or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ect</a:t>
            </a:r>
            <a:r>
              <a:rPr sz="2700" spc="-2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 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x</a:t>
            </a:r>
            <a:r>
              <a:rPr sz="2700" spc="-15" dirty="0">
                <a:latin typeface="Calibri"/>
                <a:cs typeface="Calibri"/>
              </a:rPr>
              <a:t>ce</a:t>
            </a:r>
            <a:r>
              <a:rPr sz="2700" spc="-3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 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6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ains 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 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virtual 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ction  </a:t>
            </a:r>
            <a:r>
              <a:rPr sz="2700" spc="-28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wh</a:t>
            </a:r>
            <a:r>
              <a:rPr sz="2700" b="1" spc="-35" dirty="0">
                <a:latin typeface="Calibri"/>
                <a:cs typeface="Calibri"/>
              </a:rPr>
              <a:t>a</a:t>
            </a:r>
            <a:r>
              <a:rPr sz="2700" b="1" spc="-1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tu</a:t>
            </a:r>
            <a:r>
              <a:rPr sz="2700" spc="-2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x</a:t>
            </a:r>
            <a:r>
              <a:rPr sz="2700" spc="-15" dirty="0">
                <a:latin typeface="Calibri"/>
                <a:cs typeface="Calibri"/>
              </a:rPr>
              <a:t>ce</a:t>
            </a:r>
            <a:r>
              <a:rPr sz="2700" spc="-3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-175" dirty="0">
                <a:latin typeface="Calibri"/>
                <a:cs typeface="Calibri"/>
              </a:rPr>
              <a:t>’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75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messa</a:t>
            </a:r>
            <a:r>
              <a:rPr sz="2700" spc="-35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5" dirty="0">
                <a:latin typeface="Calibri"/>
                <a:cs typeface="Calibri"/>
              </a:rPr>
              <a:t>wh</a:t>
            </a:r>
            <a:r>
              <a:rPr sz="2700" b="1" spc="-25" dirty="0">
                <a:latin typeface="Calibri"/>
                <a:cs typeface="Calibri"/>
              </a:rPr>
              <a:t>a</a:t>
            </a:r>
            <a:r>
              <a:rPr sz="2700" b="1" spc="-10" dirty="0">
                <a:latin typeface="Calibri"/>
                <a:cs typeface="Calibri"/>
              </a:rPr>
              <a:t>t()</a:t>
            </a:r>
            <a:r>
              <a:rPr sz="2700" b="1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pu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lic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thod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vi</a:t>
            </a:r>
            <a:r>
              <a:rPr sz="2700" spc="-15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ed</a:t>
            </a:r>
            <a:r>
              <a:rPr sz="2700" spc="2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y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70" dirty="0">
                <a:latin typeface="Calibri"/>
                <a:cs typeface="Calibri"/>
              </a:rPr>
              <a:t>x</a:t>
            </a:r>
            <a:r>
              <a:rPr sz="2700" dirty="0">
                <a:latin typeface="Calibri"/>
                <a:cs typeface="Calibri"/>
              </a:rPr>
              <a:t>ce</a:t>
            </a:r>
            <a:r>
              <a:rPr sz="2700" spc="-20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</a:t>
            </a:r>
            <a:r>
              <a:rPr sz="2700" spc="2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 and </a:t>
            </a:r>
            <a:r>
              <a:rPr sz="2700" spc="-2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-229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2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 </a:t>
            </a:r>
            <a:r>
              <a:rPr sz="2700" spc="-2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40" dirty="0">
                <a:latin typeface="Calibri"/>
                <a:cs typeface="Calibri"/>
              </a:rPr>
              <a:t>v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idden </a:t>
            </a:r>
            <a:r>
              <a:rPr sz="2700" spc="-229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y </a:t>
            </a:r>
            <a:r>
              <a:rPr sz="2700" spc="-2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204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ild </a:t>
            </a:r>
            <a:r>
              <a:rPr sz="2700" spc="-21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x</a:t>
            </a:r>
            <a:r>
              <a:rPr sz="2700" spc="-15" dirty="0">
                <a:latin typeface="Calibri"/>
                <a:cs typeface="Calibri"/>
              </a:rPr>
              <a:t>ce</a:t>
            </a:r>
            <a:r>
              <a:rPr sz="2700" spc="-3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dirty="0">
                <a:latin typeface="Calibri"/>
                <a:cs typeface="Calibri"/>
              </a:rPr>
              <a:t>classes.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Thi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tu</a:t>
            </a:r>
            <a:r>
              <a:rPr sz="2700" spc="-2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the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ause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x</a:t>
            </a:r>
            <a:r>
              <a:rPr sz="2700" spc="-15" dirty="0">
                <a:latin typeface="Calibri"/>
                <a:cs typeface="Calibri"/>
              </a:rPr>
              <a:t>ce</a:t>
            </a:r>
            <a:r>
              <a:rPr sz="2700" spc="-3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tion.</a:t>
            </a:r>
            <a:endParaRPr sz="27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3715" y="1584986"/>
          <a:ext cx="8119312" cy="852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273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2700" spc="-5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700" spc="-7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tabLst>
                          <a:tab pos="923290" algn="l"/>
                        </a:tabLst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s	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tabLst>
                          <a:tab pos="1402715" algn="l"/>
                          <a:tab pos="2886075" algn="l"/>
                        </a:tabLst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virt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al	mem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er	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func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27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7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ed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tabLst>
                          <a:tab pos="939800" algn="l"/>
                        </a:tabLst>
                      </a:pPr>
                      <a:r>
                        <a:rPr sz="2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7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7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	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7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7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tabLst>
                          <a:tab pos="405765" algn="l"/>
                          <a:tab pos="2742565" algn="l"/>
                        </a:tabLst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l-</a:t>
                      </a:r>
                      <a:r>
                        <a:rPr sz="27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ermi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7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7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d	c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700" spc="-6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7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"/>
            <a:ext cx="7591425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845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" y="12191"/>
            <a:ext cx="7764399" cy="3373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76200"/>
            <a:ext cx="7591044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50" y="57150"/>
            <a:ext cx="7629525" cy="3238500"/>
          </a:xfrm>
          <a:custGeom>
            <a:avLst/>
            <a:gdLst/>
            <a:ahLst/>
            <a:cxnLst/>
            <a:rect l="l" t="t" r="r" b="b"/>
            <a:pathLst>
              <a:path w="7629525" h="3238500">
                <a:moveTo>
                  <a:pt x="0" y="3238500"/>
                </a:moveTo>
                <a:lnTo>
                  <a:pt x="7629144" y="3238500"/>
                </a:lnTo>
                <a:lnTo>
                  <a:pt x="7629144" y="0"/>
                </a:lnTo>
                <a:lnTo>
                  <a:pt x="0" y="0"/>
                </a:lnTo>
                <a:lnTo>
                  <a:pt x="0" y="3238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4591" y="2839224"/>
            <a:ext cx="5002911" cy="4018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2903220"/>
            <a:ext cx="4829556" cy="3954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9550" y="2884170"/>
            <a:ext cx="4867910" cy="3973829"/>
          </a:xfrm>
          <a:custGeom>
            <a:avLst/>
            <a:gdLst/>
            <a:ahLst/>
            <a:cxnLst/>
            <a:rect l="l" t="t" r="r" b="b"/>
            <a:pathLst>
              <a:path w="4867909" h="3973829">
                <a:moveTo>
                  <a:pt x="4867656" y="3973829"/>
                </a:moveTo>
                <a:lnTo>
                  <a:pt x="4867656" y="0"/>
                </a:lnTo>
                <a:lnTo>
                  <a:pt x="0" y="0"/>
                </a:lnTo>
                <a:lnTo>
                  <a:pt x="0" y="39738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5740">
              <a:lnSpc>
                <a:spcPct val="100000"/>
              </a:lnSpc>
            </a:pPr>
            <a:r>
              <a:rPr spc="-5" dirty="0"/>
              <a:t>Clas</a:t>
            </a:r>
            <a:r>
              <a:rPr dirty="0"/>
              <a:t>s</a:t>
            </a:r>
            <a:r>
              <a:rPr spc="15" dirty="0"/>
              <a:t> </a:t>
            </a:r>
            <a:r>
              <a:rPr dirty="0"/>
              <a:t>ru</a:t>
            </a:r>
            <a:r>
              <a:rPr spc="-35" dirty="0"/>
              <a:t>n</a:t>
            </a:r>
            <a:r>
              <a:rPr dirty="0"/>
              <a:t>time_er</a:t>
            </a:r>
            <a:r>
              <a:rPr spc="-55" dirty="0"/>
              <a:t>r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6440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085215" algn="l"/>
                <a:tab pos="2829560" algn="l"/>
                <a:tab pos="4103370" algn="l"/>
                <a:tab pos="4939030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deri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	class	of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2" y="1709064"/>
            <a:ext cx="119570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1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197354"/>
            <a:ext cx="5956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4460" algn="l"/>
                <a:tab pos="3644900" algn="l"/>
                <a:tab pos="5633720" algn="l"/>
              </a:tabLst>
            </a:pPr>
            <a:r>
              <a:rPr sz="3200" dirty="0">
                <a:latin typeface="Calibri"/>
                <a:cs typeface="Calibri"/>
              </a:rPr>
              <a:t>class	</a:t>
            </a:r>
            <a:r>
              <a:rPr sz="3200" b="1" spc="-55" dirty="0">
                <a:latin typeface="Calibri"/>
                <a:cs typeface="Calibri"/>
              </a:rPr>
              <a:t>e</a:t>
            </a:r>
            <a:r>
              <a:rPr sz="3200" b="1" spc="-70" dirty="0">
                <a:latin typeface="Calibri"/>
                <a:cs typeface="Calibri"/>
              </a:rPr>
              <a:t>x</a:t>
            </a:r>
            <a:r>
              <a:rPr sz="3200" b="1" spc="-5" dirty="0">
                <a:latin typeface="Calibri"/>
                <a:cs typeface="Calibri"/>
              </a:rPr>
              <a:t>ce</a:t>
            </a:r>
            <a:r>
              <a:rPr sz="3200" b="1" spc="-15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(d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fine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6598" rIns="0" bIns="0" rtlCol="0">
            <a:spAutoFit/>
          </a:bodyPr>
          <a:lstStyle/>
          <a:p>
            <a:pPr marL="356870">
              <a:lnSpc>
                <a:spcPct val="100000"/>
              </a:lnSpc>
              <a:tabLst>
                <a:tab pos="1066800" algn="l"/>
                <a:tab pos="4060825" algn="l"/>
                <a:tab pos="4812030" algn="l"/>
                <a:tab pos="5635625" algn="l"/>
                <a:tab pos="7290434" algn="l"/>
              </a:tabLst>
            </a:pPr>
            <a:r>
              <a:rPr spc="-10" dirty="0"/>
              <a:t>fil</a:t>
            </a:r>
            <a:r>
              <a:rPr dirty="0"/>
              <a:t>e	</a:t>
            </a:r>
            <a:r>
              <a:rPr b="1" spc="-5" dirty="0">
                <a:latin typeface="Calibri"/>
                <a:cs typeface="Calibri"/>
              </a:rPr>
              <a:t>&lt;</a:t>
            </a:r>
            <a:r>
              <a:rPr b="1" spc="-55" dirty="0">
                <a:latin typeface="Calibri"/>
                <a:cs typeface="Calibri"/>
              </a:rPr>
              <a:t>e</a:t>
            </a:r>
            <a:r>
              <a:rPr b="1" spc="-70" dirty="0">
                <a:latin typeface="Calibri"/>
                <a:cs typeface="Calibri"/>
              </a:rPr>
              <a:t>x</a:t>
            </a:r>
            <a:r>
              <a:rPr b="1" spc="-5" dirty="0">
                <a:latin typeface="Calibri"/>
                <a:cs typeface="Calibri"/>
              </a:rPr>
              <a:t>ce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n&gt;</a:t>
            </a:r>
            <a:r>
              <a:rPr spc="-15" dirty="0"/>
              <a:t>)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-5" dirty="0"/>
              <a:t>i</a:t>
            </a:r>
            <a:r>
              <a:rPr dirty="0"/>
              <a:t>s	the	</a:t>
            </a:r>
            <a:r>
              <a:rPr spc="-5" dirty="0"/>
              <a:t>C</a:t>
            </a:r>
            <a:r>
              <a:rPr spc="15" dirty="0"/>
              <a:t>+</a:t>
            </a:r>
            <a:r>
              <a:rPr dirty="0"/>
              <a:t>+	</a:t>
            </a:r>
            <a:r>
              <a:rPr spc="-3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spc="-5" dirty="0"/>
              <a:t>nda</a:t>
            </a:r>
            <a:r>
              <a:rPr spc="-40" dirty="0"/>
              <a:t>r</a:t>
            </a:r>
            <a:r>
              <a:rPr dirty="0"/>
              <a:t>d	</a:t>
            </a:r>
            <a:r>
              <a:rPr spc="5" dirty="0"/>
              <a:t>b</a:t>
            </a:r>
            <a:r>
              <a:rPr dirty="0"/>
              <a:t>ase</a:t>
            </a:r>
          </a:p>
          <a:p>
            <a:pPr marL="356870">
              <a:lnSpc>
                <a:spcPct val="100000"/>
              </a:lnSpc>
            </a:pPr>
            <a:r>
              <a:rPr dirty="0"/>
              <a:t>cla</a:t>
            </a:r>
            <a:r>
              <a:rPr spc="-15" dirty="0"/>
              <a:t>s</a:t>
            </a:r>
            <a:r>
              <a:rPr dirty="0"/>
              <a:t>s </a:t>
            </a:r>
            <a:r>
              <a:rPr spc="-8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35" dirty="0"/>
              <a:t>r</a:t>
            </a:r>
            <a:r>
              <a:rPr dirty="0"/>
              <a:t>ep</a:t>
            </a:r>
            <a:r>
              <a:rPr spc="-40" dirty="0"/>
              <a:t>r</a:t>
            </a:r>
            <a:r>
              <a:rPr dirty="0"/>
              <a:t>ese</a:t>
            </a:r>
            <a:r>
              <a:rPr spc="-30" dirty="0"/>
              <a:t>n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ru</a:t>
            </a:r>
            <a:r>
              <a:rPr spc="-40" dirty="0"/>
              <a:t>n</a:t>
            </a:r>
            <a:r>
              <a:rPr dirty="0"/>
              <a:t>t</a:t>
            </a:r>
            <a:r>
              <a:rPr spc="-15" dirty="0"/>
              <a:t>i</a:t>
            </a:r>
            <a:r>
              <a:rPr dirty="0"/>
              <a:t>me</a:t>
            </a:r>
            <a:r>
              <a:rPr spc="5" dirty="0"/>
              <a:t> </a:t>
            </a:r>
            <a:r>
              <a:rPr dirty="0"/>
              <a:t>er</a:t>
            </a:r>
            <a:r>
              <a:rPr spc="-55" dirty="0"/>
              <a:t>r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10" dirty="0"/>
              <a:t>s</a:t>
            </a:r>
            <a:r>
              <a:rPr dirty="0"/>
              <a:t>.</a:t>
            </a:r>
          </a:p>
          <a:p>
            <a:pPr marL="356870" marR="69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pc="-5" dirty="0"/>
              <a:t>S</a:t>
            </a:r>
            <a:r>
              <a:rPr spc="-40" dirty="0"/>
              <a:t>t</a:t>
            </a:r>
            <a:r>
              <a:rPr dirty="0"/>
              <a:t>a</a:t>
            </a:r>
            <a:r>
              <a:rPr spc="5" dirty="0"/>
              <a:t>n</a:t>
            </a:r>
            <a:r>
              <a:rPr spc="-5" dirty="0"/>
              <a:t>da</a:t>
            </a:r>
            <a:r>
              <a:rPr spc="-50" dirty="0"/>
              <a:t>r</a:t>
            </a:r>
            <a:r>
              <a:rPr dirty="0"/>
              <a:t>d</a:t>
            </a:r>
            <a:r>
              <a:rPr spc="285" dirty="0"/>
              <a:t> </a:t>
            </a:r>
            <a:r>
              <a:rPr spc="5" dirty="0"/>
              <a:t>L</a:t>
            </a:r>
            <a:r>
              <a:rPr dirty="0"/>
              <a:t>ib</a:t>
            </a:r>
            <a:r>
              <a:rPr spc="-75" dirty="0"/>
              <a:t>r</a:t>
            </a:r>
            <a:r>
              <a:rPr dirty="0"/>
              <a:t>a</a:t>
            </a:r>
            <a:r>
              <a:rPr spc="5" dirty="0"/>
              <a:t>r</a:t>
            </a:r>
            <a:r>
              <a:rPr dirty="0"/>
              <a:t>y</a:t>
            </a:r>
            <a:r>
              <a:rPr spc="295" dirty="0"/>
              <a:t> </a:t>
            </a:r>
            <a:r>
              <a:rPr dirty="0"/>
              <a:t>class</a:t>
            </a:r>
            <a:r>
              <a:rPr spc="260" dirty="0"/>
              <a:t> </a:t>
            </a:r>
            <a:r>
              <a:rPr b="1" spc="-5" dirty="0">
                <a:latin typeface="Calibri"/>
                <a:cs typeface="Calibri"/>
              </a:rPr>
              <a:t>ru</a:t>
            </a:r>
            <a:r>
              <a:rPr b="1" spc="-3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time_er</a:t>
            </a:r>
            <a:r>
              <a:rPr b="1" spc="-5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or</a:t>
            </a:r>
            <a:r>
              <a:rPr b="1" spc="280" dirty="0">
                <a:latin typeface="Calibri"/>
                <a:cs typeface="Calibri"/>
              </a:rPr>
              <a:t> </a:t>
            </a:r>
            <a:r>
              <a:rPr spc="-5" dirty="0"/>
              <a:t>(d</a:t>
            </a:r>
            <a:r>
              <a:rPr spc="-25" dirty="0"/>
              <a:t>e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ed </a:t>
            </a:r>
            <a:r>
              <a:rPr spc="-5" dirty="0"/>
              <a:t>i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heade</a:t>
            </a:r>
            <a:r>
              <a:rPr dirty="0"/>
              <a:t>r</a:t>
            </a:r>
            <a:r>
              <a:rPr spc="15" dirty="0"/>
              <a:t> </a:t>
            </a:r>
            <a:r>
              <a:rPr spc="-10" dirty="0"/>
              <a:t>fil</a:t>
            </a:r>
            <a:r>
              <a:rPr dirty="0"/>
              <a:t>e </a:t>
            </a:r>
            <a:r>
              <a:rPr b="1" dirty="0">
                <a:latin typeface="Calibri"/>
                <a:cs typeface="Calibri"/>
              </a:rPr>
              <a:t>&lt;</a:t>
            </a:r>
            <a:r>
              <a:rPr b="1" spc="-30" dirty="0">
                <a:latin typeface="Calibri"/>
                <a:cs typeface="Calibri"/>
              </a:rPr>
              <a:t>s</a:t>
            </a:r>
            <a:r>
              <a:rPr b="1" spc="-3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d</a:t>
            </a:r>
            <a:r>
              <a:rPr b="1" spc="-60" dirty="0">
                <a:latin typeface="Calibri"/>
                <a:cs typeface="Calibri"/>
              </a:rPr>
              <a:t>e</a:t>
            </a:r>
            <a:r>
              <a:rPr b="1" spc="-70" dirty="0">
                <a:latin typeface="Calibri"/>
                <a:cs typeface="Calibri"/>
              </a:rPr>
              <a:t>x</a:t>
            </a:r>
            <a:r>
              <a:rPr b="1" spc="-5" dirty="0">
                <a:latin typeface="Calibri"/>
                <a:cs typeface="Calibri"/>
              </a:rPr>
              <a:t>ce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/>
              <a:t>Deri</a:t>
            </a:r>
            <a:r>
              <a:rPr sz="4000" spc="-60" dirty="0"/>
              <a:t>v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class</a:t>
            </a:r>
            <a:r>
              <a:rPr sz="4000" spc="-25" dirty="0"/>
              <a:t>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spc="15" dirty="0"/>
              <a:t> </a:t>
            </a:r>
            <a:r>
              <a:rPr sz="4000" spc="-25" dirty="0"/>
              <a:t>Clas</a:t>
            </a:r>
            <a:r>
              <a:rPr sz="4000" spc="-20" dirty="0"/>
              <a:t>s</a:t>
            </a:r>
            <a:r>
              <a:rPr sz="4000" spc="10" dirty="0"/>
              <a:t> </a:t>
            </a:r>
            <a:r>
              <a:rPr sz="4000" spc="-20" dirty="0"/>
              <a:t>ru</a:t>
            </a:r>
            <a:r>
              <a:rPr sz="4000" spc="-60" dirty="0"/>
              <a:t>n</a:t>
            </a:r>
            <a:r>
              <a:rPr sz="4000" spc="-20" dirty="0"/>
              <a:t>time</a:t>
            </a:r>
            <a:r>
              <a:rPr sz="4000" spc="-10" dirty="0"/>
              <a:t>_</a:t>
            </a:r>
            <a:r>
              <a:rPr sz="4000" spc="-20" dirty="0"/>
              <a:t>er</a:t>
            </a:r>
            <a:r>
              <a:rPr sz="4000" spc="-70" dirty="0"/>
              <a:t>r</a:t>
            </a:r>
            <a:r>
              <a:rPr sz="4000" spc="-25" dirty="0"/>
              <a:t>or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2685033"/>
            <a:ext cx="807021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asses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-m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ssa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bas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me_e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3715" y="1658264"/>
          <a:ext cx="8116735" cy="101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25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8640" algn="l"/>
                          <a:tab pos="191135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	ty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7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071880" algn="l"/>
                          <a:tab pos="254317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deri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es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6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1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1036319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the	ru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time_e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class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tabLst>
                          <a:tab pos="1989455" algn="l"/>
                          <a:tab pos="3145155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es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onl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y	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7743"/>
            <a:ext cx="8001000" cy="6489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9228" y="2528442"/>
            <a:ext cx="437578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occur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7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emp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729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dirty="0"/>
              <a:t>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068309" cy="404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plac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bloc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espond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 han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ach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 han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ler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h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ngle 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er—</a:t>
            </a: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cifying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omma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 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660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logic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 </a:t>
            </a:r>
            <a:r>
              <a:rPr sz="3200" spc="-5" dirty="0">
                <a:latin typeface="Calibri"/>
                <a:cs typeface="Calibri"/>
              </a:rPr>
              <a:t>block.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3330">
              <a:lnSpc>
                <a:spcPct val="100000"/>
              </a:lnSpc>
            </a:pPr>
            <a:r>
              <a:rPr spc="-5" dirty="0"/>
              <a:t>E</a:t>
            </a:r>
            <a:r>
              <a:rPr spc="-100" dirty="0"/>
              <a:t>x</a:t>
            </a:r>
            <a:r>
              <a:rPr dirty="0"/>
              <a:t>ce</a:t>
            </a:r>
            <a:r>
              <a:rPr spc="-25" dirty="0"/>
              <a:t>p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39" y="1648435"/>
            <a:ext cx="8303261" cy="3209084"/>
          </a:xfrm>
          <a:prstGeom prst="rect">
            <a:avLst/>
          </a:prstGeom>
        </p:spPr>
        <p:txBody>
          <a:bodyPr vert="horz" wrap="square" lIns="0" tIns="48768" rIns="0" bIns="0" rtlCol="0">
            <a:spAutoFit/>
          </a:bodyPr>
          <a:lstStyle/>
          <a:p>
            <a:pPr marL="356870" indent="-34290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pc="-5" dirty="0"/>
              <a:t>Oc</a:t>
            </a:r>
            <a:r>
              <a:rPr spc="-25" dirty="0"/>
              <a:t>c</a:t>
            </a:r>
            <a:r>
              <a:rPr dirty="0"/>
              <a:t>as</a:t>
            </a:r>
            <a:r>
              <a:rPr spc="-10" dirty="0"/>
              <a:t>i</a:t>
            </a:r>
            <a:r>
              <a:rPr spc="-5" dirty="0"/>
              <a:t>onal</a:t>
            </a:r>
            <a:r>
              <a:rPr spc="-10" dirty="0"/>
              <a:t>l</a:t>
            </a:r>
            <a:r>
              <a:rPr dirty="0"/>
              <a:t>y</a:t>
            </a:r>
            <a:r>
              <a:rPr spc="295" dirty="0"/>
              <a:t> </a:t>
            </a:r>
            <a:r>
              <a:rPr spc="-5" dirty="0"/>
              <a:t>function</a:t>
            </a:r>
            <a:r>
              <a:rPr dirty="0"/>
              <a:t>s</a:t>
            </a:r>
            <a:r>
              <a:rPr spc="290" dirty="0"/>
              <a:t> </a:t>
            </a:r>
            <a:r>
              <a:rPr spc="-5" dirty="0"/>
              <a:t>do</a:t>
            </a:r>
            <a:r>
              <a:rPr spc="5" dirty="0"/>
              <a:t>n</a:t>
            </a:r>
            <a:r>
              <a:rPr spc="10" dirty="0">
                <a:latin typeface="Calibri"/>
                <a:cs typeface="Calibri"/>
              </a:rPr>
              <a:t>′</a:t>
            </a:r>
            <a:r>
              <a:rPr dirty="0"/>
              <a:t>t</a:t>
            </a:r>
            <a:r>
              <a:rPr spc="280" dirty="0"/>
              <a:t> </a:t>
            </a:r>
            <a:r>
              <a:rPr spc="-30" dirty="0"/>
              <a:t>w</a:t>
            </a:r>
            <a:r>
              <a:rPr spc="-5" dirty="0"/>
              <a:t>or</a:t>
            </a:r>
            <a:r>
              <a:rPr dirty="0"/>
              <a:t>k</a:t>
            </a:r>
            <a:r>
              <a:rPr spc="280" dirty="0"/>
              <a:t> </a:t>
            </a:r>
            <a:r>
              <a:rPr spc="-5" dirty="0"/>
              <a:t>p</a:t>
            </a:r>
            <a:r>
              <a:rPr spc="-45" dirty="0"/>
              <a:t>r</a:t>
            </a:r>
            <a:r>
              <a:rPr spc="-5" dirty="0"/>
              <a:t>operl</a:t>
            </a:r>
            <a:r>
              <a:rPr dirty="0"/>
              <a:t>y</a:t>
            </a:r>
            <a:r>
              <a:rPr spc="285" dirty="0"/>
              <a:t> </a:t>
            </a:r>
            <a:r>
              <a:rPr dirty="0">
                <a:latin typeface="Calibri"/>
                <a:cs typeface="Calibri"/>
              </a:rPr>
              <a:t>—</a:t>
            </a:r>
          </a:p>
          <a:p>
            <a:pPr marL="356870">
              <a:lnSpc>
                <a:spcPct val="100000"/>
              </a:lnSpc>
            </a:pPr>
            <a:r>
              <a:rPr spc="-15" dirty="0"/>
              <a:t>e</a:t>
            </a:r>
            <a:r>
              <a:rPr spc="-35" dirty="0"/>
              <a:t>v</a:t>
            </a:r>
            <a:r>
              <a:rPr dirty="0"/>
              <a:t>en</a:t>
            </a:r>
            <a:r>
              <a:rPr spc="-10" dirty="0"/>
              <a:t> </a:t>
            </a:r>
            <a:r>
              <a:rPr spc="-8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season</a:t>
            </a:r>
            <a:r>
              <a:rPr spc="5" dirty="0"/>
              <a:t>e</a:t>
            </a:r>
            <a:r>
              <a:rPr dirty="0"/>
              <a:t>d</a:t>
            </a:r>
            <a:r>
              <a:rPr spc="-20" dirty="0"/>
              <a:t> </a:t>
            </a:r>
            <a:r>
              <a:rPr spc="-5" dirty="0"/>
              <a:t>C</a:t>
            </a:r>
            <a:r>
              <a:rPr spc="20" dirty="0"/>
              <a:t>+</a:t>
            </a:r>
            <a:r>
              <a:rPr dirty="0"/>
              <a:t>+</a:t>
            </a:r>
            <a:r>
              <a:rPr spc="20" dirty="0"/>
              <a:t> </a:t>
            </a:r>
            <a:r>
              <a:rPr spc="-5" dirty="0"/>
              <a:t>p</a:t>
            </a:r>
            <a:r>
              <a:rPr spc="-50" dirty="0"/>
              <a:t>r</a:t>
            </a:r>
            <a:r>
              <a:rPr spc="-5" dirty="0"/>
              <a:t>og</a:t>
            </a:r>
            <a:r>
              <a:rPr spc="-55" dirty="0"/>
              <a:t>r</a:t>
            </a:r>
            <a:r>
              <a:rPr dirty="0"/>
              <a:t>amme</a:t>
            </a:r>
            <a:r>
              <a:rPr spc="-65" dirty="0"/>
              <a:t>r</a:t>
            </a:r>
            <a:r>
              <a:rPr spc="-10" dirty="0"/>
              <a:t>s</a:t>
            </a:r>
            <a:r>
              <a:rPr dirty="0"/>
              <a:t>.</a:t>
            </a:r>
          </a:p>
          <a:p>
            <a:pPr marL="35687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7505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100" dirty="0"/>
              <a:t> </a:t>
            </a:r>
            <a:r>
              <a:rPr b="1" dirty="0"/>
              <a:t>t</a:t>
            </a:r>
            <a:r>
              <a:rPr b="1" spc="-70" dirty="0"/>
              <a:t>r</a:t>
            </a:r>
            <a:r>
              <a:rPr b="1" dirty="0"/>
              <a:t>a</a:t>
            </a:r>
            <a:r>
              <a:rPr b="1" spc="5" dirty="0"/>
              <a:t>d</a:t>
            </a:r>
            <a:r>
              <a:rPr b="1" dirty="0"/>
              <a:t>itional</a:t>
            </a:r>
            <a:r>
              <a:rPr b="1" spc="120" dirty="0"/>
              <a:t> </a:t>
            </a:r>
            <a:r>
              <a:rPr b="1" dirty="0"/>
              <a:t>me</a:t>
            </a:r>
            <a:r>
              <a:rPr b="1" spc="5" dirty="0"/>
              <a:t>a</a:t>
            </a:r>
            <a:r>
              <a:rPr b="1" spc="-5" dirty="0"/>
              <a:t>n</a:t>
            </a:r>
            <a:r>
              <a:rPr b="1" dirty="0"/>
              <a:t>s</a:t>
            </a:r>
            <a:r>
              <a:rPr b="1" spc="10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spc="-40" dirty="0"/>
              <a:t>r</a:t>
            </a:r>
            <a:r>
              <a:rPr dirty="0"/>
              <a:t>eport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120" dirty="0"/>
              <a:t> </a:t>
            </a:r>
            <a:r>
              <a:rPr spc="-65" dirty="0"/>
              <a:t>f</a:t>
            </a:r>
            <a:r>
              <a:rPr dirty="0"/>
              <a:t>ailu</a:t>
            </a:r>
            <a:r>
              <a:rPr spc="-40" dirty="0"/>
              <a:t>r</a:t>
            </a:r>
            <a:r>
              <a:rPr dirty="0"/>
              <a:t>e</a:t>
            </a:r>
            <a:r>
              <a:rPr spc="105" dirty="0"/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110" dirty="0"/>
              <a:t> </a:t>
            </a:r>
            <a:r>
              <a:rPr spc="-45" dirty="0"/>
              <a:t>to</a:t>
            </a:r>
          </a:p>
          <a:p>
            <a:pPr marL="356870">
              <a:lnSpc>
                <a:spcPct val="100000"/>
              </a:lnSpc>
            </a:pPr>
            <a:r>
              <a:rPr spc="-40" dirty="0"/>
              <a:t>r</a:t>
            </a:r>
            <a:r>
              <a:rPr spc="-15" dirty="0"/>
              <a:t>e</a:t>
            </a:r>
            <a:r>
              <a:rPr dirty="0"/>
              <a:t>tu</a:t>
            </a:r>
            <a:r>
              <a:rPr spc="-15" dirty="0"/>
              <a:t>r</a:t>
            </a:r>
            <a:r>
              <a:rPr dirty="0"/>
              <a:t>n</a:t>
            </a:r>
            <a:r>
              <a:rPr spc="-10" dirty="0"/>
              <a:t> </a:t>
            </a:r>
            <a:r>
              <a:rPr spc="-5" dirty="0"/>
              <a:t>som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in</a:t>
            </a:r>
            <a:r>
              <a:rPr spc="-20" dirty="0"/>
              <a:t>d</a:t>
            </a:r>
            <a:r>
              <a:rPr dirty="0"/>
              <a:t>i</a:t>
            </a:r>
            <a:r>
              <a:rPr spc="-30" dirty="0"/>
              <a:t>c</a:t>
            </a:r>
            <a:r>
              <a:rPr spc="-2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30" dirty="0"/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5" dirty="0"/>
              <a:t> </a:t>
            </a:r>
            <a:r>
              <a:rPr dirty="0"/>
              <a:t>the </a:t>
            </a:r>
            <a:r>
              <a:rPr spc="-30" dirty="0"/>
              <a:t>c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e</a:t>
            </a:r>
            <a:r>
              <a:rPr spc="-330" dirty="0"/>
              <a:t>r</a:t>
            </a:r>
            <a:r>
              <a:rPr dirty="0"/>
              <a:t>.</a:t>
            </a:r>
          </a:p>
          <a:p>
            <a:pPr marL="356870" marR="69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1141730" algn="l"/>
                <a:tab pos="2663190" algn="l"/>
                <a:tab pos="3019425" algn="l"/>
                <a:tab pos="5078730" algn="l"/>
                <a:tab pos="5708650" algn="l"/>
                <a:tab pos="7437120" algn="l"/>
              </a:tabLst>
            </a:pPr>
            <a:r>
              <a:rPr spc="-5" dirty="0"/>
              <a:t>C</a:t>
            </a:r>
            <a:r>
              <a:rPr spc="15" dirty="0"/>
              <a:t>+</a:t>
            </a:r>
            <a:r>
              <a:rPr dirty="0"/>
              <a:t>+	inc</a:t>
            </a:r>
            <a:r>
              <a:rPr spc="5" dirty="0"/>
              <a:t>l</a:t>
            </a:r>
            <a:r>
              <a:rPr spc="-5" dirty="0"/>
              <a:t>ude</a:t>
            </a:r>
            <a:r>
              <a:rPr dirty="0"/>
              <a:t>s	a	mechanism	</a:t>
            </a:r>
            <a:r>
              <a:rPr spc="-80" dirty="0"/>
              <a:t>f</a:t>
            </a:r>
            <a:r>
              <a:rPr spc="-5" dirty="0"/>
              <a:t>o</a:t>
            </a:r>
            <a:r>
              <a:rPr dirty="0"/>
              <a:t>r	</a:t>
            </a:r>
            <a:r>
              <a:rPr spc="-25" dirty="0"/>
              <a:t>c</a:t>
            </a:r>
            <a:r>
              <a:rPr dirty="0"/>
              <a:t>a</a:t>
            </a:r>
            <a:r>
              <a:rPr spc="-15" dirty="0"/>
              <a:t>p</a:t>
            </a:r>
            <a:r>
              <a:rPr dirty="0"/>
              <a:t>turing	and </a:t>
            </a:r>
            <a:r>
              <a:rPr spc="-5" dirty="0"/>
              <a:t>hand</a:t>
            </a:r>
            <a:r>
              <a:rPr spc="-10" dirty="0"/>
              <a:t>l</a:t>
            </a:r>
            <a:r>
              <a:rPr dirty="0"/>
              <a:t>ing</a:t>
            </a:r>
            <a:r>
              <a:rPr spc="35" dirty="0"/>
              <a:t> </a:t>
            </a:r>
            <a:r>
              <a:rPr dirty="0"/>
              <a:t>er</a:t>
            </a:r>
            <a:r>
              <a:rPr spc="-45" dirty="0"/>
              <a:t>r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s</a:t>
            </a:r>
            <a:r>
              <a:rPr spc="-30" dirty="0"/>
              <a:t> </a:t>
            </a:r>
            <a:r>
              <a:rPr spc="-25" dirty="0"/>
              <a:t>c</a:t>
            </a:r>
            <a:r>
              <a:rPr dirty="0"/>
              <a:t>alled</a:t>
            </a:r>
            <a:r>
              <a:rPr spc="-10" dirty="0"/>
              <a:t> </a:t>
            </a:r>
            <a:r>
              <a:rPr i="1" spc="-5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i="1" spc="-70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i="1" spc="-30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i="1" spc="-1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i="1" spc="-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i="1" spc="-5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r>
              <a:rPr i="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4904454"/>
            <a:ext cx="9829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650" y="4928996"/>
            <a:ext cx="6708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0389" algn="l"/>
                <a:tab pos="2594610" algn="l"/>
                <a:tab pos="3834129" algn="l"/>
                <a:tab pos="5960110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ndl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of	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ondi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	with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5416626"/>
            <a:ext cx="69983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i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14" dirty="0">
                <a:latin typeface="Calibri"/>
                <a:cs typeface="Calibri"/>
              </a:rPr>
              <a:t>k</a:t>
            </a:r>
            <a:r>
              <a:rPr sz="3200" b="1" spc="-2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c</a:t>
            </a:r>
            <a:r>
              <a:rPr sz="3200" b="1" spc="-5" dirty="0">
                <a:latin typeface="Calibri"/>
                <a:cs typeface="Calibri"/>
              </a:rPr>
              <a:t>onc</a:t>
            </a:r>
            <a:r>
              <a:rPr sz="3200" b="1" spc="10" dirty="0">
                <a:latin typeface="Calibri"/>
                <a:cs typeface="Calibri"/>
              </a:rPr>
              <a:t>e</a:t>
            </a:r>
            <a:r>
              <a:rPr sz="3200" b="1" spc="-15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unde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143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dirty="0"/>
              <a:t>s in</a:t>
            </a:r>
            <a:r>
              <a:rPr spc="-5" dirty="0"/>
              <a:t> </a:t>
            </a:r>
            <a:r>
              <a:rPr spc="-75" dirty="0"/>
              <a:t>R</a:t>
            </a:r>
            <a:r>
              <a:rPr dirty="0"/>
              <a:t>eal</a:t>
            </a:r>
            <a:r>
              <a:rPr spc="-5" dirty="0"/>
              <a:t> </a:t>
            </a:r>
            <a:r>
              <a:rPr dirty="0"/>
              <a:t>l</a:t>
            </a:r>
            <a:r>
              <a:rPr spc="5" dirty="0"/>
              <a:t>i</a:t>
            </a:r>
            <a:r>
              <a:rPr spc="-120" dirty="0"/>
              <a:t>f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093"/>
            <a:ext cx="8074025" cy="438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oot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-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y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34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ommi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ed </a:t>
            </a:r>
            <a:r>
              <a:rPr sz="3000" spc="-3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3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spc="-10" dirty="0">
                <a:latin typeface="Calibri"/>
                <a:cs typeface="Calibri"/>
              </a:rPr>
              <a:t>l,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he 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f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B050"/>
                </a:solidFill>
                <a:latin typeface="Calibri"/>
                <a:cs typeface="Calibri"/>
              </a:rPr>
              <a:t>th</a:t>
            </a:r>
            <a:r>
              <a:rPr sz="3000" spc="-7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3000" spc="-25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ag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oun</a:t>
            </a:r>
            <a:r>
              <a:rPr sz="3000" dirty="0">
                <a:latin typeface="Calibri"/>
                <a:cs typeface="Calibri"/>
              </a:rPr>
              <a:t>d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whi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tle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dirty="0">
                <a:latin typeface="Calibri"/>
                <a:cs typeface="Calibri"/>
              </a:rPr>
              <a:t>ad.</a:t>
            </a: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nalt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assessed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6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00" spc="-85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3000" spc="-15" dirty="0">
                <a:solidFill>
                  <a:srgbClr val="00B050"/>
                </a:solidFill>
                <a:latin typeface="Calibri"/>
                <a:cs typeface="Calibri"/>
              </a:rPr>
              <a:t>ecu</a:t>
            </a:r>
            <a:r>
              <a:rPr sz="3000" spc="-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00" spc="-45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355600" marR="5080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5" dirty="0">
                <a:latin typeface="Calibri"/>
                <a:cs typeface="Calibri"/>
              </a:rPr>
              <a:t>Onc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80" dirty="0">
                <a:latin typeface="Calibri"/>
                <a:cs typeface="Calibri"/>
              </a:rPr>
              <a:t>f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wn </a:t>
            </a:r>
            <a:r>
              <a:rPr sz="3000" spc="-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penal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20" dirty="0">
                <a:latin typeface="Calibri"/>
                <a:cs typeface="Calibri"/>
              </a:rPr>
              <a:t>g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4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 </a:t>
            </a:r>
            <a:r>
              <a:rPr sz="3000" spc="-5" dirty="0">
                <a:latin typeface="Calibri"/>
                <a:cs typeface="Calibri"/>
              </a:rPr>
              <a:t>happ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65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t?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y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notic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nal</a:t>
            </a:r>
            <a:r>
              <a:rPr sz="3000" spc="-15" dirty="0">
                <a:latin typeface="Calibri"/>
                <a:cs typeface="Calibri"/>
              </a:rPr>
              <a:t>ty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20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occu</a:t>
            </a:r>
            <a:r>
              <a:rPr sz="3000" spc="-20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p </a:t>
            </a:r>
            <a:r>
              <a:rPr sz="3000" spc="-2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-21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. 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norma</a:t>
            </a:r>
            <a:r>
              <a:rPr sz="3000" dirty="0">
                <a:latin typeface="Calibri"/>
                <a:cs typeface="Calibri"/>
              </a:rPr>
              <a:t>l </a:t>
            </a:r>
            <a:r>
              <a:rPr sz="3000" spc="-2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lo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ootbal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ame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disru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5" dirty="0">
                <a:latin typeface="Calibri"/>
                <a:cs typeface="Calibri"/>
              </a:rPr>
              <a:t>Onc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 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nalt</a:t>
            </a:r>
            <a:r>
              <a:rPr sz="3000" dirty="0">
                <a:latin typeface="Calibri"/>
                <a:cs typeface="Calibri"/>
              </a:rPr>
              <a:t>y  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spc="-20" dirty="0">
                <a:latin typeface="Calibri"/>
                <a:cs typeface="Calibri"/>
              </a:rPr>
              <a:t>en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105" dirty="0">
                <a:latin typeface="Calibri"/>
                <a:cs typeface="Calibri"/>
              </a:rPr>
              <a:t>k</a:t>
            </a:r>
            <a:r>
              <a:rPr sz="3000" spc="-20" dirty="0">
                <a:latin typeface="Calibri"/>
                <a:cs typeface="Calibri"/>
              </a:rPr>
              <a:t>en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8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00B050"/>
                </a:solidFill>
                <a:latin typeface="Calibri"/>
                <a:cs typeface="Calibri"/>
              </a:rPr>
              <a:t>esumes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norma</a:t>
            </a:r>
            <a:r>
              <a:rPr sz="3000" dirty="0">
                <a:latin typeface="Calibri"/>
                <a:cs typeface="Calibri"/>
              </a:rPr>
              <a:t>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857" y="623823"/>
            <a:ext cx="74602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>
                <a:solidFill>
                  <a:srgbClr val="00B050"/>
                </a:solidFill>
              </a:rPr>
              <a:t>K</a:t>
            </a:r>
            <a:r>
              <a:rPr spc="-20" dirty="0">
                <a:solidFill>
                  <a:srgbClr val="00B050"/>
                </a:solidFill>
              </a:rPr>
              <a:t>e</a:t>
            </a:r>
            <a:r>
              <a:rPr dirty="0">
                <a:solidFill>
                  <a:srgbClr val="00B050"/>
                </a:solidFill>
              </a:rPr>
              <a:t>y</a:t>
            </a:r>
            <a:r>
              <a:rPr spc="-30" dirty="0">
                <a:solidFill>
                  <a:srgbClr val="00B050"/>
                </a:solidFill>
              </a:rPr>
              <a:t>w</a:t>
            </a:r>
            <a:r>
              <a:rPr spc="-5" dirty="0">
                <a:solidFill>
                  <a:srgbClr val="00B050"/>
                </a:solidFill>
              </a:rPr>
              <a:t>o</a:t>
            </a:r>
            <a:r>
              <a:rPr spc="-55" dirty="0">
                <a:solidFill>
                  <a:srgbClr val="00B050"/>
                </a:solidFill>
              </a:rPr>
              <a:t>r</a:t>
            </a:r>
            <a:r>
              <a:rPr spc="-5" dirty="0">
                <a:solidFill>
                  <a:srgbClr val="00B050"/>
                </a:solidFill>
              </a:rPr>
              <a:t>ds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" y="1973579"/>
            <a:ext cx="8016240" cy="2522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4900803"/>
            <a:ext cx="82257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ncti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B0F0"/>
                </a:solidFill>
                <a:latin typeface="Calibri"/>
                <a:cs typeface="Calibri"/>
              </a:rPr>
              <a:t>tri</a:t>
            </a:r>
            <a:r>
              <a:rPr sz="2800" i="1" spc="-2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800" i="1" spc="-15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5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bl</a:t>
            </a:r>
            <a:r>
              <a:rPr sz="2800" spc="-15" dirty="0">
                <a:latin typeface="Calibri"/>
                <a:cs typeface="Calibri"/>
              </a:rPr>
              <a:t>em,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800" i="1" spc="-20" dirty="0">
                <a:solidFill>
                  <a:srgbClr val="00B0F0"/>
                </a:solidFill>
                <a:latin typeface="Calibri"/>
                <a:cs typeface="Calibri"/>
              </a:rPr>
              <a:t>hro</a:t>
            </a:r>
            <a:r>
              <a:rPr sz="2800" i="1" spc="-15" dirty="0">
                <a:solidFill>
                  <a:srgbClr val="00B0F0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er</a:t>
            </a:r>
            <a:r>
              <a:rPr sz="2800" b="1" spc="-70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o</a:t>
            </a:r>
            <a:r>
              <a:rPr sz="2800" b="1" spc="-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 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3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800" i="1" spc="-20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2800" i="1" spc="-45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800" i="1" spc="-15" dirty="0">
                <a:solidFill>
                  <a:srgbClr val="00B0F0"/>
                </a:solidFill>
                <a:latin typeface="Calibri"/>
                <a:cs typeface="Calibri"/>
              </a:rPr>
              <a:t>ch</a:t>
            </a:r>
            <a:r>
              <a:rPr sz="2800" i="1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spc="-5" dirty="0"/>
              <a:t>ds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" y="1901951"/>
            <a:ext cx="8016240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>
              <a:lnSpc>
                <a:spcPct val="100000"/>
              </a:lnSpc>
            </a:pP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cept</a:t>
            </a:r>
            <a:r>
              <a:rPr spc="-20" dirty="0"/>
              <a:t>i</a:t>
            </a:r>
            <a:r>
              <a:rPr spc="-5" dirty="0"/>
              <a:t>o</a:t>
            </a:r>
            <a:r>
              <a:rPr spc="10" dirty="0"/>
              <a:t>n</a:t>
            </a:r>
            <a:r>
              <a:rPr spc="-5" dirty="0"/>
              <a:t>s</a:t>
            </a:r>
            <a:r>
              <a:rPr dirty="0"/>
              <a:t>: </a:t>
            </a:r>
            <a:r>
              <a:rPr spc="-90" dirty="0"/>
              <a:t>K</a:t>
            </a:r>
            <a:r>
              <a:rPr spc="-20" dirty="0"/>
              <a:t>e</a:t>
            </a:r>
            <a:r>
              <a:rPr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55" dirty="0"/>
              <a:t>r</a:t>
            </a:r>
            <a:r>
              <a:rPr spc="-5" dirty="0"/>
              <a:t>ds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" y="1696212"/>
            <a:ext cx="8016240" cy="396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1891</Words>
  <Application>Microsoft Office PowerPoint</Application>
  <PresentationFormat>On-screen Show (4:3)</PresentationFormat>
  <Paragraphs>265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Times New Roman</vt:lpstr>
      <vt:lpstr>Office Theme</vt:lpstr>
      <vt:lpstr>PowerPoint Presentation</vt:lpstr>
      <vt:lpstr>Working example</vt:lpstr>
      <vt:lpstr>Working example</vt:lpstr>
      <vt:lpstr>Working example</vt:lpstr>
      <vt:lpstr>Exceptions</vt:lpstr>
      <vt:lpstr>Exceptions in Real life</vt:lpstr>
      <vt:lpstr>Exceptions: Keywords</vt:lpstr>
      <vt:lpstr>Exceptions: Keywords</vt:lpstr>
      <vt:lpstr>Exceptions: Keywords</vt:lpstr>
      <vt:lpstr>Exceptions: Keywords</vt:lpstr>
      <vt:lpstr>Exceptions: Keyword Try</vt:lpstr>
      <vt:lpstr>Exceptions: Keyword Throw</vt:lpstr>
      <vt:lpstr>PowerPoint Presentation</vt:lpstr>
      <vt:lpstr>Examples</vt:lpstr>
      <vt:lpstr>Exceptions C++</vt:lpstr>
      <vt:lpstr>Exceptions: Keywords</vt:lpstr>
      <vt:lpstr>Exceptions: Keywords</vt:lpstr>
      <vt:lpstr>Try Syntax</vt:lpstr>
      <vt:lpstr>Example 1</vt:lpstr>
      <vt:lpstr>Throw</vt:lpstr>
      <vt:lpstr>Catch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5</vt:lpstr>
      <vt:lpstr>Example 5</vt:lpstr>
      <vt:lpstr>Output Example 5</vt:lpstr>
      <vt:lpstr>Catch block</vt:lpstr>
      <vt:lpstr>Multiple Catch</vt:lpstr>
      <vt:lpstr>Multiple Catch</vt:lpstr>
      <vt:lpstr>Multiple Catch</vt:lpstr>
      <vt:lpstr>Multiple Catch Example</vt:lpstr>
      <vt:lpstr>PowerPoint Presentation</vt:lpstr>
      <vt:lpstr>PowerPoint Presentation</vt:lpstr>
      <vt:lpstr>Example</vt:lpstr>
      <vt:lpstr>Standard exceptions</vt:lpstr>
      <vt:lpstr>Standard exceptions</vt:lpstr>
      <vt:lpstr>PowerPoint Presentation</vt:lpstr>
      <vt:lpstr>Class runtime_error</vt:lpstr>
      <vt:lpstr>Derived class of Class runtime_error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</dc:creator>
  <cp:lastModifiedBy>KKK</cp:lastModifiedBy>
  <cp:revision>16</cp:revision>
  <cp:lastPrinted>2021-12-16T06:48:14Z</cp:lastPrinted>
  <dcterms:created xsi:type="dcterms:W3CDTF">2020-05-04T08:55:39Z</dcterms:created>
  <dcterms:modified xsi:type="dcterms:W3CDTF">2021-12-16T06:51:26Z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2019-05-13T00:00:00Z</vt:filetime>
  </property>
  <property fmtid="{D5CDD505-2E9C-101B-9397-08002B2CF9AE}" pid="3" name="LastSaved">
    <vt:filetime>2020-05-04T00:00:00Z</vt:filetime>
  </property>
</Properties>
</file>