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36"/>
  </p:notesMasterIdLst>
  <p:sldIdLst>
    <p:sldId id="256" r:id="rId2"/>
    <p:sldId id="257" r:id="rId3"/>
    <p:sldId id="282" r:id="rId4"/>
    <p:sldId id="283" r:id="rId5"/>
    <p:sldId id="284" r:id="rId6"/>
    <p:sldId id="285" r:id="rId7"/>
    <p:sldId id="259" r:id="rId8"/>
    <p:sldId id="260" r:id="rId9"/>
    <p:sldId id="261" r:id="rId10"/>
    <p:sldId id="262" r:id="rId11"/>
    <p:sldId id="263" r:id="rId12"/>
    <p:sldId id="264" r:id="rId13"/>
    <p:sldId id="286" r:id="rId14"/>
    <p:sldId id="287" r:id="rId15"/>
    <p:sldId id="265" r:id="rId16"/>
    <p:sldId id="266" r:id="rId17"/>
    <p:sldId id="267" r:id="rId18"/>
    <p:sldId id="288" r:id="rId19"/>
    <p:sldId id="289" r:id="rId20"/>
    <p:sldId id="290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30" autoAdjust="0"/>
  </p:normalViewPr>
  <p:slideViewPr>
    <p:cSldViewPr>
      <p:cViewPr varScale="1">
        <p:scale>
          <a:sx n="57" d="100"/>
          <a:sy n="57" d="100"/>
        </p:scale>
        <p:origin x="108" y="3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447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Lists</a:t>
            </a:r>
            <a:r>
              <a:rPr lang="en-US" baseline="0" dirty="0" smtClean="0"/>
              <a:t> are sequence containers that allow non-contiguous memory allocation</a:t>
            </a:r>
            <a:br>
              <a:rPr lang="en-US" baseline="0" dirty="0" smtClean="0"/>
            </a:br>
            <a:r>
              <a:rPr lang="en-US" baseline="0" dirty="0" smtClean="0"/>
              <a:t>as compared to vector, list have slow traversal but once a position has been found</a:t>
            </a:r>
          </a:p>
          <a:p>
            <a:r>
              <a:rPr lang="en-US" baseline="0" dirty="0" smtClean="0"/>
              <a:t>Insertion and deletion are fast 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Vector</a:t>
            </a:r>
            <a:r>
              <a:rPr lang="en-US" baseline="0" dirty="0" smtClean="0"/>
              <a:t> as dynamic arrays with the ability to resize itself automatically when an element is inserted or deleted </a:t>
            </a:r>
          </a:p>
          <a:p>
            <a:r>
              <a:rPr lang="en-US" baseline="0" dirty="0" smtClean="0"/>
              <a:t>Store contiguously so that insertion and could be performed using iterators </a:t>
            </a:r>
          </a:p>
          <a:p>
            <a:r>
              <a:rPr lang="en-US" baseline="0" dirty="0" smtClean="0"/>
              <a:t>Adding removing last element  take constant time as no resizing is done</a:t>
            </a:r>
          </a:p>
          <a:p>
            <a:r>
              <a:rPr lang="en-US" baseline="0" dirty="0" smtClean="0"/>
              <a:t>Inserting or erasing in the middle is linear in time. </a:t>
            </a:r>
          </a:p>
          <a:p>
            <a:r>
              <a:rPr lang="en-US" baseline="0" dirty="0" smtClean="0"/>
              <a:t>Inserting at the end take the differential time 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0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9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9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4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0865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21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30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07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8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4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4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8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1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0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3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0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1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2600" y="2819400"/>
            <a:ext cx="55225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4000" spc="-20" dirty="0">
                <a:solidFill>
                  <a:srgbClr val="FFFFFF"/>
                </a:solidFill>
                <a:latin typeface="Times New Roman"/>
                <a:cs typeface="Times New Roman"/>
              </a:rPr>
              <a:t>ta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4000" spc="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4000" spc="-3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rd </a:t>
            </a:r>
            <a:r>
              <a:rPr sz="4000" spc="-4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4000" spc="-2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4000" spc="-35" dirty="0">
                <a:solidFill>
                  <a:srgbClr val="FFFFFF"/>
                </a:solidFill>
                <a:latin typeface="Times New Roman"/>
                <a:cs typeface="Times New Roman"/>
              </a:rPr>
              <a:t>mp</a:t>
            </a:r>
            <a:r>
              <a:rPr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4000" spc="-3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000" spc="-15" dirty="0">
                <a:solidFill>
                  <a:srgbClr val="FFFFFF"/>
                </a:solidFill>
                <a:latin typeface="Times New Roman"/>
                <a:cs typeface="Times New Roman"/>
              </a:rPr>
              <a:t>te</a:t>
            </a:r>
            <a:r>
              <a:rPr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Times New Roman"/>
                <a:cs typeface="Times New Roman"/>
              </a:rPr>
              <a:t>Li</a:t>
            </a:r>
            <a:r>
              <a:rPr sz="4000" spc="-1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4000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4000" spc="-2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000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606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S</a:t>
            </a:r>
            <a:r>
              <a:rPr spc="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q</a:t>
            </a:r>
            <a:r>
              <a:rPr spc="-30" dirty="0">
                <a:latin typeface="Calibri"/>
                <a:cs typeface="Calibri"/>
              </a:rPr>
              <a:t>u</a:t>
            </a:r>
            <a:r>
              <a:rPr spc="-20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0" dirty="0">
                <a:latin typeface="Calibri"/>
                <a:cs typeface="Calibri"/>
              </a:rPr>
              <a:t>tia</a:t>
            </a:r>
            <a:r>
              <a:rPr dirty="0">
                <a:latin typeface="Calibri"/>
                <a:cs typeface="Calibri"/>
              </a:rPr>
              <a:t>l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</a:t>
            </a:r>
            <a:r>
              <a:rPr spc="5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taine</a:t>
            </a:r>
            <a:r>
              <a:rPr spc="-20" dirty="0">
                <a:latin typeface="Calibri"/>
                <a:cs typeface="Calibri"/>
              </a:rPr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646586"/>
            <a:ext cx="7580630" cy="4850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lr>
                <a:srgbClr val="FFCC99"/>
              </a:buClr>
              <a:buFont typeface="Arial"/>
              <a:buChar char="–"/>
              <a:tabLst>
                <a:tab pos="298450" algn="l"/>
              </a:tabLst>
            </a:pPr>
            <a:r>
              <a:rPr sz="2400" b="1" spc="-5" dirty="0">
                <a:solidFill>
                  <a:srgbClr val="FFCC99"/>
                </a:solidFill>
                <a:latin typeface="Courier New"/>
                <a:cs typeface="Courier New"/>
              </a:rPr>
              <a:t>vector&lt;T</a:t>
            </a:r>
            <a:r>
              <a:rPr sz="2400" b="1" dirty="0">
                <a:solidFill>
                  <a:srgbClr val="FFCC99"/>
                </a:solidFill>
                <a:latin typeface="Courier New"/>
                <a:cs typeface="Courier New"/>
              </a:rPr>
              <a:t>&gt;</a:t>
            </a:r>
            <a:r>
              <a:rPr sz="2400" b="1" spc="-905" dirty="0">
                <a:solidFill>
                  <a:srgbClr val="FFCC99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d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na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acce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ba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ns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ert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Sh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5" dirty="0">
                <a:solidFill>
                  <a:srgbClr val="FFFF66"/>
                </a:solidFill>
                <a:latin typeface="Calibri"/>
                <a:cs typeface="Calibri"/>
              </a:rPr>
              <a:t>d</a:t>
            </a:r>
            <a:r>
              <a:rPr sz="2400" b="1" i="1" spc="-5" dirty="0">
                <a:solidFill>
                  <a:srgbClr val="FFFF66"/>
                </a:solidFill>
                <a:latin typeface="Calibri"/>
                <a:cs typeface="Calibri"/>
              </a:rPr>
              <a:t>e</a:t>
            </a:r>
            <a:r>
              <a:rPr sz="2400" b="1" i="1" spc="-15" dirty="0">
                <a:solidFill>
                  <a:srgbClr val="FFFF66"/>
                </a:solidFill>
                <a:latin typeface="Calibri"/>
                <a:cs typeface="Calibri"/>
              </a:rPr>
              <a:t>fa</a:t>
            </a:r>
            <a:r>
              <a:rPr sz="2400" b="1" i="1" dirty="0">
                <a:solidFill>
                  <a:srgbClr val="FFFF66"/>
                </a:solidFill>
                <a:latin typeface="Calibri"/>
                <a:cs typeface="Calibri"/>
              </a:rPr>
              <a:t>u</a:t>
            </a:r>
            <a:r>
              <a:rPr sz="2400" b="1" i="1" spc="-20" dirty="0">
                <a:solidFill>
                  <a:srgbClr val="FFFF66"/>
                </a:solidFill>
                <a:latin typeface="Calibri"/>
                <a:cs typeface="Calibri"/>
              </a:rPr>
              <a:t>l</a:t>
            </a:r>
            <a:r>
              <a:rPr sz="2400" b="1" i="1" spc="-10" dirty="0">
                <a:solidFill>
                  <a:srgbClr val="FFFF66"/>
                </a:solidFill>
                <a:latin typeface="Calibri"/>
                <a:cs typeface="Calibri"/>
              </a:rPr>
              <a:t>t</a:t>
            </a:r>
            <a:r>
              <a:rPr sz="2400" b="1" i="1" spc="-5" dirty="0">
                <a:solidFill>
                  <a:srgbClr val="FFFF66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FFFF66"/>
                </a:solidFill>
                <a:latin typeface="Calibri"/>
                <a:cs typeface="Calibri"/>
              </a:rPr>
              <a:t>c</a:t>
            </a:r>
            <a:r>
              <a:rPr sz="2400" b="1" i="1" spc="-10" dirty="0">
                <a:solidFill>
                  <a:srgbClr val="FFFF66"/>
                </a:solidFill>
                <a:latin typeface="Calibri"/>
                <a:cs typeface="Calibri"/>
              </a:rPr>
              <a:t>ho</a:t>
            </a:r>
            <a:r>
              <a:rPr sz="2400" b="1" i="1" spc="-15" dirty="0">
                <a:solidFill>
                  <a:srgbClr val="FFFF66"/>
                </a:solidFill>
                <a:latin typeface="Calibri"/>
                <a:cs typeface="Calibri"/>
              </a:rPr>
              <a:t>i</a:t>
            </a:r>
            <a:r>
              <a:rPr sz="2400" b="1" i="1" spc="-20" dirty="0">
                <a:solidFill>
                  <a:srgbClr val="FFFF66"/>
                </a:solidFill>
                <a:latin typeface="Calibri"/>
                <a:cs typeface="Calibri"/>
              </a:rPr>
              <a:t>c</a:t>
            </a:r>
            <a:r>
              <a:rPr sz="2400" b="1" i="1" spc="10" dirty="0">
                <a:solidFill>
                  <a:srgbClr val="FFFF66"/>
                </a:solidFill>
                <a:latin typeface="Calibri"/>
                <a:cs typeface="Calibri"/>
              </a:rPr>
              <a:t>e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400" b="1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ut</a:t>
            </a:r>
            <a:r>
              <a:rPr sz="2400" b="1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choo</a:t>
            </a:r>
            <a:r>
              <a:rPr sz="2400" b="1" i="1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2400" b="1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FFFFFF"/>
                </a:solidFill>
                <a:latin typeface="Calibri"/>
                <a:cs typeface="Calibri"/>
              </a:rPr>
              <a:t>wi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2400" b="1" i="1" spc="-15" dirty="0">
                <a:solidFill>
                  <a:srgbClr val="FFFFFF"/>
                </a:solidFill>
                <a:latin typeface="Calibri"/>
                <a:cs typeface="Calibri"/>
              </a:rPr>
              <a:t>ly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Bac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war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pa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ibl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CC99"/>
                </a:solidFill>
                <a:latin typeface="Courier New"/>
                <a:cs typeface="Courier New"/>
              </a:rPr>
              <a:t>&amp;v[0</a:t>
            </a:r>
            <a:r>
              <a:rPr sz="2400" b="1" dirty="0">
                <a:solidFill>
                  <a:srgbClr val="FFCC99"/>
                </a:solidFill>
                <a:latin typeface="Courier New"/>
                <a:cs typeface="Courier New"/>
              </a:rPr>
              <a:t>]</a:t>
            </a:r>
            <a:r>
              <a:rPr sz="2400" b="1" spc="-905" dirty="0">
                <a:solidFill>
                  <a:srgbClr val="FFCC99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f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st 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endParaRPr sz="2400">
              <a:latin typeface="Calibri"/>
              <a:cs typeface="Calibri"/>
            </a:endParaRPr>
          </a:p>
          <a:p>
            <a:pPr marL="298450" marR="871855" indent="-285750">
              <a:lnSpc>
                <a:spcPts val="2560"/>
              </a:lnSpc>
              <a:spcBef>
                <a:spcPts val="630"/>
              </a:spcBef>
              <a:buClr>
                <a:srgbClr val="FFCC99"/>
              </a:buClr>
              <a:buFont typeface="Arial"/>
              <a:buChar char="–"/>
              <a:tabLst>
                <a:tab pos="298450" algn="l"/>
              </a:tabLst>
            </a:pPr>
            <a:r>
              <a:rPr sz="2400" b="1" spc="-5" dirty="0">
                <a:solidFill>
                  <a:srgbClr val="FFCC99"/>
                </a:solidFill>
                <a:latin typeface="Courier New"/>
                <a:cs typeface="Courier New"/>
              </a:rPr>
              <a:t>deque&lt;T</a:t>
            </a:r>
            <a:r>
              <a:rPr sz="2400" b="1" dirty="0">
                <a:solidFill>
                  <a:srgbClr val="FFCC99"/>
                </a:solidFill>
                <a:latin typeface="Courier New"/>
                <a:cs typeface="Courier New"/>
              </a:rPr>
              <a:t>&gt;</a:t>
            </a:r>
            <a:r>
              <a:rPr sz="2400" b="1" spc="-905" dirty="0">
                <a:solidFill>
                  <a:srgbClr val="FFCC99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d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ubl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nd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qu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(usua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array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array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s)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565"/>
              </a:spcBef>
              <a:buClr>
                <a:srgbClr val="FFFFFF"/>
              </a:buClr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acce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ba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f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ins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ect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pa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ibi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ty</a:t>
            </a:r>
            <a:endParaRPr sz="24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80"/>
              </a:spcBef>
              <a:buClr>
                <a:srgbClr val="FFCC99"/>
              </a:buClr>
              <a:buFont typeface="Arial"/>
              <a:buChar char="–"/>
              <a:tabLst>
                <a:tab pos="298450" algn="l"/>
              </a:tabLst>
            </a:pPr>
            <a:r>
              <a:rPr sz="2400" b="1" spc="-5" dirty="0">
                <a:solidFill>
                  <a:srgbClr val="FFCC99"/>
                </a:solidFill>
                <a:latin typeface="Courier New"/>
                <a:cs typeface="Courier New"/>
              </a:rPr>
              <a:t>list&lt;T</a:t>
            </a:r>
            <a:r>
              <a:rPr sz="2400" b="1" dirty="0">
                <a:solidFill>
                  <a:srgbClr val="FFCC99"/>
                </a:solidFill>
                <a:latin typeface="Courier New"/>
                <a:cs typeface="Courier New"/>
              </a:rPr>
              <a:t>&gt;</a:t>
            </a:r>
            <a:r>
              <a:rPr sz="2400" b="1" spc="-905" dirty="0">
                <a:solidFill>
                  <a:srgbClr val="FFCC99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't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adit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nal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'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d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ubl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l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endParaRPr sz="2400">
              <a:latin typeface="Calibri"/>
              <a:cs typeface="Calibri"/>
            </a:endParaRPr>
          </a:p>
          <a:p>
            <a:pPr marL="698500" marR="207645" lvl="1" indent="-22860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't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xp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acce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s,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in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wh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ere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gh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942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S</a:t>
            </a:r>
            <a:r>
              <a:rPr spc="5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m</a:t>
            </a:r>
            <a:r>
              <a:rPr spc="-2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 f</a:t>
            </a:r>
            <a:r>
              <a:rPr spc="-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n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io</a:t>
            </a:r>
            <a:r>
              <a:rPr dirty="0">
                <a:latin typeface="Calibri"/>
                <a:cs typeface="Calibri"/>
              </a:rPr>
              <a:t>ns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f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spc="-20"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ct</a:t>
            </a:r>
            <a:r>
              <a:rPr spc="5" dirty="0">
                <a:latin typeface="Calibri"/>
                <a:cs typeface="Calibri"/>
              </a:rPr>
              <a:t>o</a:t>
            </a:r>
            <a:r>
              <a:rPr spc="-2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</a:t>
            </a:r>
            <a:r>
              <a:rPr spc="-1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7910" y="1295400"/>
            <a:ext cx="5808980" cy="5001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iz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()</a:t>
            </a:r>
            <a:endParaRPr sz="2800" dirty="0">
              <a:latin typeface="Calibri"/>
              <a:cs typeface="Calibri"/>
            </a:endParaRPr>
          </a:p>
          <a:p>
            <a:pPr marL="5842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nu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_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ba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k()</a:t>
            </a:r>
            <a:endParaRPr sz="2800" dirty="0">
              <a:latin typeface="Calibri"/>
              <a:cs typeface="Calibri"/>
            </a:endParaRPr>
          </a:p>
          <a:p>
            <a:pPr marL="58420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-a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pe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_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ba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k()</a:t>
            </a:r>
            <a:endParaRPr sz="2800" dirty="0">
              <a:latin typeface="Calibri"/>
              <a:cs typeface="Calibri"/>
            </a:endParaRPr>
          </a:p>
          <a:p>
            <a:pPr marL="58420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he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las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gi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()</a:t>
            </a:r>
            <a:endParaRPr sz="2800" dirty="0">
              <a:latin typeface="Calibri"/>
              <a:cs typeface="Calibri"/>
            </a:endParaRPr>
          </a:p>
          <a:p>
            <a:pPr marL="584200">
              <a:lnSpc>
                <a:spcPct val="100000"/>
              </a:lnSpc>
              <a:spcBef>
                <a:spcPts val="690"/>
              </a:spcBef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Pr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r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ence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la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-e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d()</a:t>
            </a:r>
            <a:endParaRPr sz="2800" dirty="0">
              <a:latin typeface="Calibri"/>
              <a:cs typeface="Calibri"/>
            </a:endParaRPr>
          </a:p>
          <a:p>
            <a:pPr marL="584200">
              <a:lnSpc>
                <a:spcPct val="100000"/>
              </a:lnSpc>
              <a:spcBef>
                <a:spcPts val="690"/>
              </a:spcBef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Pr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r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ence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4939" y="375920"/>
            <a:ext cx="3833495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30" dirty="0">
                <a:solidFill>
                  <a:srgbClr val="FFFFFF"/>
                </a:solidFill>
                <a:latin typeface="Calibri"/>
                <a:cs typeface="Calibri"/>
              </a:rPr>
              <a:t>Vecto</a:t>
            </a:r>
            <a:r>
              <a:rPr sz="44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44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taine</a:t>
            </a:r>
            <a:r>
              <a:rPr sz="44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75416"/>
            <a:ext cx="4217670" cy="745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arr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[5]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7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9,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2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13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};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55"/>
              </a:lnSpc>
              <a:spcBef>
                <a:spcPts val="59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ecto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&lt;i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t&gt;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ay,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arra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y+5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77160" y="6249852"/>
            <a:ext cx="9766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in();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34740" y="2688589"/>
            <a:ext cx="807720" cy="793750"/>
          </a:xfrm>
          <a:custGeom>
            <a:avLst/>
            <a:gdLst/>
            <a:ahLst/>
            <a:cxnLst/>
            <a:rect l="l" t="t" r="r" b="b"/>
            <a:pathLst>
              <a:path w="807720" h="793750">
                <a:moveTo>
                  <a:pt x="485139" y="0"/>
                </a:moveTo>
                <a:lnTo>
                  <a:pt x="0" y="369570"/>
                </a:lnTo>
                <a:lnTo>
                  <a:pt x="322580" y="793750"/>
                </a:lnTo>
                <a:lnTo>
                  <a:pt x="807720" y="425450"/>
                </a:lnTo>
                <a:lnTo>
                  <a:pt x="48513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4740" y="2688589"/>
            <a:ext cx="807720" cy="793750"/>
          </a:xfrm>
          <a:custGeom>
            <a:avLst/>
            <a:gdLst/>
            <a:ahLst/>
            <a:cxnLst/>
            <a:rect l="l" t="t" r="r" b="b"/>
            <a:pathLst>
              <a:path w="807720" h="793750">
                <a:moveTo>
                  <a:pt x="565150" y="609600"/>
                </a:moveTo>
                <a:lnTo>
                  <a:pt x="322580" y="793750"/>
                </a:lnTo>
                <a:lnTo>
                  <a:pt x="0" y="369570"/>
                </a:lnTo>
                <a:lnTo>
                  <a:pt x="485139" y="0"/>
                </a:lnTo>
                <a:lnTo>
                  <a:pt x="807720" y="425450"/>
                </a:lnTo>
                <a:lnTo>
                  <a:pt x="565150" y="60960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 rot="19380000">
            <a:off x="3851923" y="2948769"/>
            <a:ext cx="371995" cy="27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19400" y="3510279"/>
            <a:ext cx="701040" cy="169545"/>
          </a:xfrm>
          <a:custGeom>
            <a:avLst/>
            <a:gdLst/>
            <a:ahLst/>
            <a:cxnLst/>
            <a:rect l="l" t="t" r="r" b="b"/>
            <a:pathLst>
              <a:path w="701039" h="169545">
                <a:moveTo>
                  <a:pt x="0" y="147320"/>
                </a:moveTo>
                <a:lnTo>
                  <a:pt x="54356" y="155699"/>
                </a:lnTo>
                <a:lnTo>
                  <a:pt x="109099" y="162921"/>
                </a:lnTo>
                <a:lnTo>
                  <a:pt x="164613" y="167829"/>
                </a:lnTo>
                <a:lnTo>
                  <a:pt x="221284" y="169265"/>
                </a:lnTo>
                <a:lnTo>
                  <a:pt x="240499" y="168772"/>
                </a:lnTo>
                <a:lnTo>
                  <a:pt x="279499" y="166072"/>
                </a:lnTo>
                <a:lnTo>
                  <a:pt x="319356" y="160800"/>
                </a:lnTo>
                <a:lnTo>
                  <a:pt x="360185" y="152613"/>
                </a:lnTo>
                <a:lnTo>
                  <a:pt x="401435" y="141555"/>
                </a:lnTo>
                <a:lnTo>
                  <a:pt x="439450" y="129699"/>
                </a:lnTo>
                <a:lnTo>
                  <a:pt x="490613" y="110938"/>
                </a:lnTo>
                <a:lnTo>
                  <a:pt x="536805" y="90754"/>
                </a:lnTo>
                <a:lnTo>
                  <a:pt x="580339" y="68864"/>
                </a:lnTo>
                <a:lnTo>
                  <a:pt x="623530" y="44985"/>
                </a:lnTo>
                <a:lnTo>
                  <a:pt x="668693" y="18835"/>
                </a:lnTo>
                <a:lnTo>
                  <a:pt x="684585" y="9564"/>
                </a:lnTo>
                <a:lnTo>
                  <a:pt x="701039" y="0"/>
                </a:lnTo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65829" y="3429000"/>
            <a:ext cx="191770" cy="161290"/>
          </a:xfrm>
          <a:custGeom>
            <a:avLst/>
            <a:gdLst/>
            <a:ahLst/>
            <a:cxnLst/>
            <a:rect l="l" t="t" r="r" b="b"/>
            <a:pathLst>
              <a:path w="191770" h="161289">
                <a:moveTo>
                  <a:pt x="191770" y="0"/>
                </a:moveTo>
                <a:lnTo>
                  <a:pt x="0" y="12700"/>
                </a:lnTo>
                <a:lnTo>
                  <a:pt x="87630" y="161289"/>
                </a:lnTo>
                <a:lnTo>
                  <a:pt x="1917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99050" y="2668452"/>
            <a:ext cx="17748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v.p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sh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back(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15);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82940" y="2766060"/>
            <a:ext cx="807720" cy="793750"/>
          </a:xfrm>
          <a:custGeom>
            <a:avLst/>
            <a:gdLst/>
            <a:ahLst/>
            <a:cxnLst/>
            <a:rect l="l" t="t" r="r" b="b"/>
            <a:pathLst>
              <a:path w="807720" h="793750">
                <a:moveTo>
                  <a:pt x="485139" y="0"/>
                </a:moveTo>
                <a:lnTo>
                  <a:pt x="0" y="368300"/>
                </a:lnTo>
                <a:lnTo>
                  <a:pt x="322579" y="793750"/>
                </a:lnTo>
                <a:lnTo>
                  <a:pt x="807719" y="424179"/>
                </a:lnTo>
                <a:lnTo>
                  <a:pt x="48513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17609" y="3354070"/>
            <a:ext cx="58419" cy="43180"/>
          </a:xfrm>
          <a:custGeom>
            <a:avLst/>
            <a:gdLst/>
            <a:ahLst/>
            <a:cxnLst/>
            <a:rect l="l" t="t" r="r" b="b"/>
            <a:pathLst>
              <a:path w="58420" h="43179">
                <a:moveTo>
                  <a:pt x="58420" y="0"/>
                </a:moveTo>
                <a:lnTo>
                  <a:pt x="30480" y="20319"/>
                </a:lnTo>
                <a:lnTo>
                  <a:pt x="0" y="43179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65540" y="3415029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60">
                <a:moveTo>
                  <a:pt x="30479" y="0"/>
                </a:moveTo>
                <a:lnTo>
                  <a:pt x="0" y="228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12200" y="3454400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60">
                <a:moveTo>
                  <a:pt x="30479" y="0"/>
                </a:moveTo>
                <a:lnTo>
                  <a:pt x="0" y="228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60130" y="3495040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60">
                <a:moveTo>
                  <a:pt x="30479" y="0"/>
                </a:moveTo>
                <a:lnTo>
                  <a:pt x="0" y="228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08059" y="3535679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29210" y="0"/>
                </a:moveTo>
                <a:lnTo>
                  <a:pt x="0" y="2159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67419" y="3507740"/>
            <a:ext cx="22860" cy="30480"/>
          </a:xfrm>
          <a:custGeom>
            <a:avLst/>
            <a:gdLst/>
            <a:ahLst/>
            <a:cxnLst/>
            <a:rect l="l" t="t" r="r" b="b"/>
            <a:pathLst>
              <a:path w="22859" h="30479">
                <a:moveTo>
                  <a:pt x="22859" y="3048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26780" y="3455670"/>
            <a:ext cx="22860" cy="30480"/>
          </a:xfrm>
          <a:custGeom>
            <a:avLst/>
            <a:gdLst/>
            <a:ahLst/>
            <a:cxnLst/>
            <a:rect l="l" t="t" r="r" b="b"/>
            <a:pathLst>
              <a:path w="22859" h="30479">
                <a:moveTo>
                  <a:pt x="22860" y="3047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86140" y="3403600"/>
            <a:ext cx="24130" cy="29209"/>
          </a:xfrm>
          <a:custGeom>
            <a:avLst/>
            <a:gdLst/>
            <a:ahLst/>
            <a:cxnLst/>
            <a:rect l="l" t="t" r="r" b="b"/>
            <a:pathLst>
              <a:path w="24129" h="29210">
                <a:moveTo>
                  <a:pt x="24129" y="29210"/>
                </a:moveTo>
                <a:lnTo>
                  <a:pt x="0" y="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46769" y="3350259"/>
            <a:ext cx="22860" cy="30480"/>
          </a:xfrm>
          <a:custGeom>
            <a:avLst/>
            <a:gdLst/>
            <a:ahLst/>
            <a:cxnLst/>
            <a:rect l="l" t="t" r="r" b="b"/>
            <a:pathLst>
              <a:path w="22859" h="30479">
                <a:moveTo>
                  <a:pt x="22859" y="3047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06130" y="3298190"/>
            <a:ext cx="22860" cy="29209"/>
          </a:xfrm>
          <a:custGeom>
            <a:avLst/>
            <a:gdLst/>
            <a:ahLst/>
            <a:cxnLst/>
            <a:rect l="l" t="t" r="r" b="b"/>
            <a:pathLst>
              <a:path w="22859" h="29210">
                <a:moveTo>
                  <a:pt x="22860" y="2921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66759" y="3244850"/>
            <a:ext cx="22860" cy="30480"/>
          </a:xfrm>
          <a:custGeom>
            <a:avLst/>
            <a:gdLst/>
            <a:ahLst/>
            <a:cxnLst/>
            <a:rect l="l" t="t" r="r" b="b"/>
            <a:pathLst>
              <a:path w="22859" h="30479">
                <a:moveTo>
                  <a:pt x="22860" y="3047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26119" y="3191510"/>
            <a:ext cx="22860" cy="30480"/>
          </a:xfrm>
          <a:custGeom>
            <a:avLst/>
            <a:gdLst/>
            <a:ahLst/>
            <a:cxnLst/>
            <a:rect l="l" t="t" r="r" b="b"/>
            <a:pathLst>
              <a:path w="22859" h="30480">
                <a:moveTo>
                  <a:pt x="22859" y="3047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86750" y="3139439"/>
            <a:ext cx="21590" cy="30480"/>
          </a:xfrm>
          <a:custGeom>
            <a:avLst/>
            <a:gdLst/>
            <a:ahLst/>
            <a:cxnLst/>
            <a:rect l="l" t="t" r="r" b="b"/>
            <a:pathLst>
              <a:path w="21590" h="30480">
                <a:moveTo>
                  <a:pt x="21590" y="3048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00719" y="3097529"/>
            <a:ext cx="30480" cy="24130"/>
          </a:xfrm>
          <a:custGeom>
            <a:avLst/>
            <a:gdLst/>
            <a:ahLst/>
            <a:cxnLst/>
            <a:rect l="l" t="t" r="r" b="b"/>
            <a:pathLst>
              <a:path w="30479" h="24130">
                <a:moveTo>
                  <a:pt x="0" y="24130"/>
                </a:moveTo>
                <a:lnTo>
                  <a:pt x="30479" y="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54059" y="3058160"/>
            <a:ext cx="29209" cy="22860"/>
          </a:xfrm>
          <a:custGeom>
            <a:avLst/>
            <a:gdLst/>
            <a:ahLst/>
            <a:cxnLst/>
            <a:rect l="l" t="t" r="r" b="b"/>
            <a:pathLst>
              <a:path w="29209" h="22860">
                <a:moveTo>
                  <a:pt x="0" y="22860"/>
                </a:moveTo>
                <a:lnTo>
                  <a:pt x="2921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406130" y="3017520"/>
            <a:ext cx="29209" cy="22860"/>
          </a:xfrm>
          <a:custGeom>
            <a:avLst/>
            <a:gdLst/>
            <a:ahLst/>
            <a:cxnLst/>
            <a:rect l="l" t="t" r="r" b="b"/>
            <a:pathLst>
              <a:path w="29209" h="22860">
                <a:moveTo>
                  <a:pt x="0" y="22859"/>
                </a:moveTo>
                <a:lnTo>
                  <a:pt x="2921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58200" y="2978150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60">
                <a:moveTo>
                  <a:pt x="0" y="22860"/>
                </a:moveTo>
                <a:lnTo>
                  <a:pt x="3047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511540" y="2937510"/>
            <a:ext cx="29209" cy="22860"/>
          </a:xfrm>
          <a:custGeom>
            <a:avLst/>
            <a:gdLst/>
            <a:ahLst/>
            <a:cxnLst/>
            <a:rect l="l" t="t" r="r" b="b"/>
            <a:pathLst>
              <a:path w="29209" h="22860">
                <a:moveTo>
                  <a:pt x="0" y="22860"/>
                </a:moveTo>
                <a:lnTo>
                  <a:pt x="2920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63609" y="2898139"/>
            <a:ext cx="30480" cy="21590"/>
          </a:xfrm>
          <a:custGeom>
            <a:avLst/>
            <a:gdLst/>
            <a:ahLst/>
            <a:cxnLst/>
            <a:rect l="l" t="t" r="r" b="b"/>
            <a:pathLst>
              <a:path w="30479" h="21589">
                <a:moveTo>
                  <a:pt x="0" y="21589"/>
                </a:moveTo>
                <a:lnTo>
                  <a:pt x="3048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16950" y="2857500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60">
                <a:moveTo>
                  <a:pt x="0" y="22860"/>
                </a:moveTo>
                <a:lnTo>
                  <a:pt x="3047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69019" y="2816860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60">
                <a:moveTo>
                  <a:pt x="0" y="22860"/>
                </a:moveTo>
                <a:lnTo>
                  <a:pt x="3047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22359" y="2777489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60">
                <a:moveTo>
                  <a:pt x="0" y="22860"/>
                </a:moveTo>
                <a:lnTo>
                  <a:pt x="3048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773159" y="2772410"/>
            <a:ext cx="22860" cy="30480"/>
          </a:xfrm>
          <a:custGeom>
            <a:avLst/>
            <a:gdLst/>
            <a:ahLst/>
            <a:cxnLst/>
            <a:rect l="l" t="t" r="r" b="b"/>
            <a:pathLst>
              <a:path w="22859" h="30480">
                <a:moveTo>
                  <a:pt x="0" y="0"/>
                </a:moveTo>
                <a:lnTo>
                  <a:pt x="22860" y="30479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812530" y="2825750"/>
            <a:ext cx="24130" cy="29209"/>
          </a:xfrm>
          <a:custGeom>
            <a:avLst/>
            <a:gdLst/>
            <a:ahLst/>
            <a:cxnLst/>
            <a:rect l="l" t="t" r="r" b="b"/>
            <a:pathLst>
              <a:path w="24129" h="29210">
                <a:moveTo>
                  <a:pt x="0" y="0"/>
                </a:moveTo>
                <a:lnTo>
                  <a:pt x="24129" y="2921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853169" y="2877820"/>
            <a:ext cx="22860" cy="30480"/>
          </a:xfrm>
          <a:custGeom>
            <a:avLst/>
            <a:gdLst/>
            <a:ahLst/>
            <a:cxnLst/>
            <a:rect l="l" t="t" r="r" b="b"/>
            <a:pathLst>
              <a:path w="22859" h="30480">
                <a:moveTo>
                  <a:pt x="0" y="0"/>
                </a:moveTo>
                <a:lnTo>
                  <a:pt x="22859" y="30479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893809" y="2931160"/>
            <a:ext cx="22860" cy="29209"/>
          </a:xfrm>
          <a:custGeom>
            <a:avLst/>
            <a:gdLst/>
            <a:ahLst/>
            <a:cxnLst/>
            <a:rect l="l" t="t" r="r" b="b"/>
            <a:pathLst>
              <a:path w="22859" h="29210">
                <a:moveTo>
                  <a:pt x="0" y="0"/>
                </a:moveTo>
                <a:lnTo>
                  <a:pt x="22860" y="292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33180" y="2983229"/>
            <a:ext cx="22860" cy="30480"/>
          </a:xfrm>
          <a:custGeom>
            <a:avLst/>
            <a:gdLst/>
            <a:ahLst/>
            <a:cxnLst/>
            <a:rect l="l" t="t" r="r" b="b"/>
            <a:pathLst>
              <a:path w="22859" h="30480">
                <a:moveTo>
                  <a:pt x="0" y="0"/>
                </a:moveTo>
                <a:lnTo>
                  <a:pt x="22860" y="3048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973819" y="3036570"/>
            <a:ext cx="22860" cy="29209"/>
          </a:xfrm>
          <a:custGeom>
            <a:avLst/>
            <a:gdLst/>
            <a:ahLst/>
            <a:cxnLst/>
            <a:rect l="l" t="t" r="r" b="b"/>
            <a:pathLst>
              <a:path w="22859" h="29210">
                <a:moveTo>
                  <a:pt x="0" y="0"/>
                </a:moveTo>
                <a:lnTo>
                  <a:pt x="22859" y="29209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014459" y="3088639"/>
            <a:ext cx="22860" cy="30480"/>
          </a:xfrm>
          <a:custGeom>
            <a:avLst/>
            <a:gdLst/>
            <a:ahLst/>
            <a:cxnLst/>
            <a:rect l="l" t="t" r="r" b="b"/>
            <a:pathLst>
              <a:path w="22859" h="30480">
                <a:moveTo>
                  <a:pt x="0" y="0"/>
                </a:moveTo>
                <a:lnTo>
                  <a:pt x="22860" y="3048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053830" y="3141979"/>
            <a:ext cx="22860" cy="29209"/>
          </a:xfrm>
          <a:custGeom>
            <a:avLst/>
            <a:gdLst/>
            <a:ahLst/>
            <a:cxnLst/>
            <a:rect l="l" t="t" r="r" b="b"/>
            <a:pathLst>
              <a:path w="22859" h="29210">
                <a:moveTo>
                  <a:pt x="0" y="0"/>
                </a:moveTo>
                <a:lnTo>
                  <a:pt x="22860" y="292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056369" y="3192779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60">
                <a:moveTo>
                  <a:pt x="30479" y="0"/>
                </a:moveTo>
                <a:lnTo>
                  <a:pt x="0" y="228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004300" y="3233420"/>
            <a:ext cx="29209" cy="22860"/>
          </a:xfrm>
          <a:custGeom>
            <a:avLst/>
            <a:gdLst/>
            <a:ahLst/>
            <a:cxnLst/>
            <a:rect l="l" t="t" r="r" b="b"/>
            <a:pathLst>
              <a:path w="29209" h="22860">
                <a:moveTo>
                  <a:pt x="29209" y="0"/>
                </a:moveTo>
                <a:lnTo>
                  <a:pt x="0" y="22859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950959" y="3274059"/>
            <a:ext cx="30480" cy="21590"/>
          </a:xfrm>
          <a:custGeom>
            <a:avLst/>
            <a:gdLst/>
            <a:ahLst/>
            <a:cxnLst/>
            <a:rect l="l" t="t" r="r" b="b"/>
            <a:pathLst>
              <a:path w="30479" h="21589">
                <a:moveTo>
                  <a:pt x="30480" y="0"/>
                </a:moveTo>
                <a:lnTo>
                  <a:pt x="0" y="21589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898890" y="3313429"/>
            <a:ext cx="29209" cy="22860"/>
          </a:xfrm>
          <a:custGeom>
            <a:avLst/>
            <a:gdLst/>
            <a:ahLst/>
            <a:cxnLst/>
            <a:rect l="l" t="t" r="r" b="b"/>
            <a:pathLst>
              <a:path w="29209" h="22860">
                <a:moveTo>
                  <a:pt x="29209" y="0"/>
                </a:moveTo>
                <a:lnTo>
                  <a:pt x="0" y="228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778750" y="3429000"/>
            <a:ext cx="679450" cy="255270"/>
          </a:xfrm>
          <a:custGeom>
            <a:avLst/>
            <a:gdLst/>
            <a:ahLst/>
            <a:cxnLst/>
            <a:rect l="l" t="t" r="r" b="b"/>
            <a:pathLst>
              <a:path w="679450" h="255270">
                <a:moveTo>
                  <a:pt x="0" y="248919"/>
                </a:moveTo>
                <a:lnTo>
                  <a:pt x="11117" y="249824"/>
                </a:lnTo>
                <a:lnTo>
                  <a:pt x="21370" y="250810"/>
                </a:lnTo>
                <a:lnTo>
                  <a:pt x="30945" y="251817"/>
                </a:lnTo>
                <a:lnTo>
                  <a:pt x="40032" y="252785"/>
                </a:lnTo>
                <a:lnTo>
                  <a:pt x="48818" y="253655"/>
                </a:lnTo>
                <a:lnTo>
                  <a:pt x="57491" y="254367"/>
                </a:lnTo>
                <a:lnTo>
                  <a:pt x="66239" y="254861"/>
                </a:lnTo>
                <a:lnTo>
                  <a:pt x="75250" y="255079"/>
                </a:lnTo>
                <a:lnTo>
                  <a:pt x="84713" y="254959"/>
                </a:lnTo>
                <a:lnTo>
                  <a:pt x="130838" y="249919"/>
                </a:lnTo>
                <a:lnTo>
                  <a:pt x="179385" y="239679"/>
                </a:lnTo>
                <a:lnTo>
                  <a:pt x="221214" y="228881"/>
                </a:lnTo>
                <a:lnTo>
                  <a:pt x="263957" y="215718"/>
                </a:lnTo>
                <a:lnTo>
                  <a:pt x="307673" y="199483"/>
                </a:lnTo>
                <a:lnTo>
                  <a:pt x="352254" y="180519"/>
                </a:lnTo>
                <a:lnTo>
                  <a:pt x="397591" y="159166"/>
                </a:lnTo>
                <a:lnTo>
                  <a:pt x="443576" y="135766"/>
                </a:lnTo>
                <a:lnTo>
                  <a:pt x="490102" y="110660"/>
                </a:lnTo>
                <a:lnTo>
                  <a:pt x="537061" y="84189"/>
                </a:lnTo>
                <a:lnTo>
                  <a:pt x="584344" y="56695"/>
                </a:lnTo>
                <a:lnTo>
                  <a:pt x="631843" y="28518"/>
                </a:lnTo>
                <a:lnTo>
                  <a:pt x="655639" y="14280"/>
                </a:lnTo>
                <a:lnTo>
                  <a:pt x="679450" y="0"/>
                </a:lnTo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20000" y="3592829"/>
            <a:ext cx="180340" cy="171450"/>
          </a:xfrm>
          <a:custGeom>
            <a:avLst/>
            <a:gdLst/>
            <a:ahLst/>
            <a:cxnLst/>
            <a:rect l="l" t="t" r="r" b="b"/>
            <a:pathLst>
              <a:path w="180340" h="171450">
                <a:moveTo>
                  <a:pt x="180340" y="0"/>
                </a:moveTo>
                <a:lnTo>
                  <a:pt x="0" y="64770"/>
                </a:lnTo>
                <a:lnTo>
                  <a:pt x="160020" y="171450"/>
                </a:lnTo>
                <a:lnTo>
                  <a:pt x="180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 rot="19380000">
            <a:off x="8508725" y="3025993"/>
            <a:ext cx="355955" cy="27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048000" y="5669279"/>
            <a:ext cx="0" cy="350520"/>
          </a:xfrm>
          <a:custGeom>
            <a:avLst/>
            <a:gdLst/>
            <a:ahLst/>
            <a:cxnLst/>
            <a:rect l="l" t="t" r="r" b="b"/>
            <a:pathLst>
              <a:path h="350520">
                <a:moveTo>
                  <a:pt x="0" y="35052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90850" y="556260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0"/>
                </a:moveTo>
                <a:lnTo>
                  <a:pt x="0" y="114300"/>
                </a:lnTo>
                <a:lnTo>
                  <a:pt x="114300" y="114300"/>
                </a:lnTo>
                <a:lnTo>
                  <a:pt x="571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787900" y="6249852"/>
            <a:ext cx="393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953000" y="5669279"/>
            <a:ext cx="0" cy="350520"/>
          </a:xfrm>
          <a:custGeom>
            <a:avLst/>
            <a:gdLst/>
            <a:ahLst/>
            <a:cxnLst/>
            <a:rect l="l" t="t" r="r" b="b"/>
            <a:pathLst>
              <a:path h="350520">
                <a:moveTo>
                  <a:pt x="0" y="35052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895850" y="556260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0"/>
                </a:moveTo>
                <a:lnTo>
                  <a:pt x="0" y="114300"/>
                </a:lnTo>
                <a:lnTo>
                  <a:pt x="114300" y="114300"/>
                </a:lnTo>
                <a:lnTo>
                  <a:pt x="571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340100" y="4377871"/>
            <a:ext cx="18072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3700" algn="l"/>
                <a:tab pos="839469" algn="l"/>
                <a:tab pos="1221105" algn="l"/>
                <a:tab pos="1666875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0	1	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39750" y="2743382"/>
            <a:ext cx="14071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_ba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();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24127" y="1976527"/>
          <a:ext cx="30480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344">
                      <a:solidFill>
                        <a:srgbClr val="FFFFFF"/>
                      </a:solidFill>
                      <a:prstDash val="solid"/>
                    </a:lnL>
                    <a:lnR w="9344">
                      <a:solidFill>
                        <a:srgbClr val="FFFFFF"/>
                      </a:solidFill>
                      <a:prstDash val="solid"/>
                    </a:lnR>
                    <a:lnT w="9344">
                      <a:solidFill>
                        <a:srgbClr val="FFFFFF"/>
                      </a:solidFill>
                      <a:prstDash val="solid"/>
                    </a:lnT>
                    <a:lnB w="9344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344">
                      <a:solidFill>
                        <a:srgbClr val="FFFFFF"/>
                      </a:solidFill>
                      <a:prstDash val="solid"/>
                    </a:lnL>
                    <a:lnR w="9344">
                      <a:solidFill>
                        <a:srgbClr val="FFFFFF"/>
                      </a:solidFill>
                      <a:prstDash val="solid"/>
                    </a:lnR>
                    <a:lnT w="9344">
                      <a:solidFill>
                        <a:srgbClr val="FFFFFF"/>
                      </a:solidFill>
                      <a:prstDash val="solid"/>
                    </a:lnT>
                    <a:lnB w="9344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344">
                      <a:solidFill>
                        <a:srgbClr val="FFFFFF"/>
                      </a:solidFill>
                      <a:prstDash val="solid"/>
                    </a:lnL>
                    <a:lnR w="9344">
                      <a:solidFill>
                        <a:srgbClr val="FFFFFF"/>
                      </a:solidFill>
                      <a:prstDash val="solid"/>
                    </a:lnR>
                    <a:lnT w="9344">
                      <a:solidFill>
                        <a:srgbClr val="FFFFFF"/>
                      </a:solidFill>
                      <a:prstDash val="solid"/>
                    </a:lnT>
                    <a:lnB w="9344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344">
                      <a:solidFill>
                        <a:srgbClr val="FFFFFF"/>
                      </a:solidFill>
                      <a:prstDash val="solid"/>
                    </a:lnL>
                    <a:lnR w="9344">
                      <a:solidFill>
                        <a:srgbClr val="FFFFFF"/>
                      </a:solidFill>
                      <a:prstDash val="solid"/>
                    </a:lnR>
                    <a:lnT w="9344">
                      <a:solidFill>
                        <a:srgbClr val="FFFFFF"/>
                      </a:solidFill>
                      <a:prstDash val="solid"/>
                    </a:lnT>
                    <a:lnB w="9344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344">
                      <a:solidFill>
                        <a:srgbClr val="FFFFFF"/>
                      </a:solidFill>
                      <a:prstDash val="solid"/>
                    </a:lnL>
                    <a:lnR w="9344">
                      <a:solidFill>
                        <a:srgbClr val="FFFFFF"/>
                      </a:solidFill>
                      <a:prstDash val="solid"/>
                    </a:lnR>
                    <a:lnT w="9344">
                      <a:solidFill>
                        <a:srgbClr val="FFFFFF"/>
                      </a:solidFill>
                      <a:prstDash val="solid"/>
                    </a:lnT>
                    <a:lnB w="9344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7727" y="3348127"/>
          <a:ext cx="24384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344">
                      <a:solidFill>
                        <a:srgbClr val="FFFFFF"/>
                      </a:solidFill>
                      <a:prstDash val="solid"/>
                    </a:lnL>
                    <a:lnR w="9344">
                      <a:solidFill>
                        <a:srgbClr val="FFFFFF"/>
                      </a:solidFill>
                      <a:prstDash val="solid"/>
                    </a:lnR>
                    <a:lnT w="9344">
                      <a:solidFill>
                        <a:srgbClr val="FFFFFF"/>
                      </a:solidFill>
                      <a:prstDash val="solid"/>
                    </a:lnT>
                    <a:lnB w="9344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344">
                      <a:solidFill>
                        <a:srgbClr val="FFFFFF"/>
                      </a:solidFill>
                      <a:prstDash val="solid"/>
                    </a:lnL>
                    <a:lnR w="9344">
                      <a:solidFill>
                        <a:srgbClr val="FFFFFF"/>
                      </a:solidFill>
                      <a:prstDash val="solid"/>
                    </a:lnR>
                    <a:lnT w="9344">
                      <a:solidFill>
                        <a:srgbClr val="FFFFFF"/>
                      </a:solidFill>
                      <a:prstDash val="solid"/>
                    </a:lnT>
                    <a:lnB w="9344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344">
                      <a:solidFill>
                        <a:srgbClr val="FFFFFF"/>
                      </a:solidFill>
                      <a:prstDash val="solid"/>
                    </a:lnL>
                    <a:lnR w="9344">
                      <a:solidFill>
                        <a:srgbClr val="FFFFFF"/>
                      </a:solidFill>
                      <a:prstDash val="solid"/>
                    </a:lnR>
                    <a:lnT w="9344">
                      <a:solidFill>
                        <a:srgbClr val="FFFFFF"/>
                      </a:solidFill>
                      <a:prstDash val="solid"/>
                    </a:lnT>
                    <a:lnB w="9344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344">
                      <a:solidFill>
                        <a:srgbClr val="FFFFFF"/>
                      </a:solidFill>
                      <a:prstDash val="solid"/>
                    </a:lnL>
                    <a:lnR w="9344">
                      <a:solidFill>
                        <a:srgbClr val="FFFFFF"/>
                      </a:solidFill>
                      <a:prstDash val="solid"/>
                    </a:lnR>
                    <a:lnT w="9344">
                      <a:solidFill>
                        <a:srgbClr val="FFFFFF"/>
                      </a:solidFill>
                      <a:prstDash val="solid"/>
                    </a:lnT>
                    <a:lnB w="9344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4567327" y="3348127"/>
          <a:ext cx="30480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344">
                      <a:solidFill>
                        <a:srgbClr val="FFFFFF"/>
                      </a:solidFill>
                      <a:prstDash val="solid"/>
                    </a:lnL>
                    <a:lnR w="9344">
                      <a:solidFill>
                        <a:srgbClr val="FFFFFF"/>
                      </a:solidFill>
                      <a:prstDash val="solid"/>
                    </a:lnR>
                    <a:lnT w="9344">
                      <a:solidFill>
                        <a:srgbClr val="FFFFFF"/>
                      </a:solidFill>
                      <a:prstDash val="solid"/>
                    </a:lnT>
                    <a:lnB w="9344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344">
                      <a:solidFill>
                        <a:srgbClr val="FFFFFF"/>
                      </a:solidFill>
                      <a:prstDash val="solid"/>
                    </a:lnL>
                    <a:lnR w="9344">
                      <a:solidFill>
                        <a:srgbClr val="FFFFFF"/>
                      </a:solidFill>
                      <a:prstDash val="solid"/>
                    </a:lnR>
                    <a:lnT w="9344">
                      <a:solidFill>
                        <a:srgbClr val="FFFFFF"/>
                      </a:solidFill>
                      <a:prstDash val="solid"/>
                    </a:lnT>
                    <a:lnB w="9344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344">
                      <a:solidFill>
                        <a:srgbClr val="FFFFFF"/>
                      </a:solidFill>
                      <a:prstDash val="solid"/>
                    </a:lnL>
                    <a:lnR w="9344">
                      <a:solidFill>
                        <a:srgbClr val="FFFFFF"/>
                      </a:solidFill>
                      <a:prstDash val="solid"/>
                    </a:lnR>
                    <a:lnT w="9344">
                      <a:solidFill>
                        <a:srgbClr val="FFFFFF"/>
                      </a:solidFill>
                      <a:prstDash val="solid"/>
                    </a:lnT>
                    <a:lnB w="9344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344">
                      <a:solidFill>
                        <a:srgbClr val="FFFFFF"/>
                      </a:solidFill>
                      <a:prstDash val="solid"/>
                    </a:lnL>
                    <a:lnR w="9344">
                      <a:solidFill>
                        <a:srgbClr val="FFFFFF"/>
                      </a:solidFill>
                      <a:prstDash val="solid"/>
                    </a:lnR>
                    <a:lnT w="9344">
                      <a:solidFill>
                        <a:srgbClr val="FFFFFF"/>
                      </a:solidFill>
                      <a:prstDash val="solid"/>
                    </a:lnT>
                    <a:lnB w="9344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344">
                      <a:solidFill>
                        <a:srgbClr val="FFFFFF"/>
                      </a:solidFill>
                      <a:prstDash val="solid"/>
                    </a:lnL>
                    <a:lnR w="9344">
                      <a:solidFill>
                        <a:srgbClr val="FFFFFF"/>
                      </a:solidFill>
                      <a:prstDash val="solid"/>
                    </a:lnR>
                    <a:lnT w="9344">
                      <a:solidFill>
                        <a:srgbClr val="FFFFFF"/>
                      </a:solidFill>
                      <a:prstDash val="solid"/>
                    </a:lnT>
                    <a:lnB w="9344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2738527" y="4872127"/>
          <a:ext cx="30480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344">
                      <a:solidFill>
                        <a:srgbClr val="FFFFFF"/>
                      </a:solidFill>
                      <a:prstDash val="solid"/>
                    </a:lnL>
                    <a:lnR w="9344">
                      <a:solidFill>
                        <a:srgbClr val="FFFFFF"/>
                      </a:solidFill>
                      <a:prstDash val="solid"/>
                    </a:lnR>
                    <a:lnT w="9344">
                      <a:solidFill>
                        <a:srgbClr val="FFFFFF"/>
                      </a:solidFill>
                      <a:prstDash val="solid"/>
                    </a:lnT>
                    <a:lnB w="9344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344">
                      <a:solidFill>
                        <a:srgbClr val="FFFFFF"/>
                      </a:solidFill>
                      <a:prstDash val="solid"/>
                    </a:lnL>
                    <a:lnR w="9344">
                      <a:solidFill>
                        <a:srgbClr val="FFFFFF"/>
                      </a:solidFill>
                      <a:prstDash val="solid"/>
                    </a:lnR>
                    <a:lnT w="9344">
                      <a:solidFill>
                        <a:srgbClr val="FFFFFF"/>
                      </a:solidFill>
                      <a:prstDash val="solid"/>
                    </a:lnT>
                    <a:lnB w="9344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344">
                      <a:solidFill>
                        <a:srgbClr val="FFFFFF"/>
                      </a:solidFill>
                      <a:prstDash val="solid"/>
                    </a:lnL>
                    <a:lnR w="9344">
                      <a:solidFill>
                        <a:srgbClr val="FFFFFF"/>
                      </a:solidFill>
                      <a:prstDash val="solid"/>
                    </a:lnR>
                    <a:lnT w="9344">
                      <a:solidFill>
                        <a:srgbClr val="FFFFFF"/>
                      </a:solidFill>
                      <a:prstDash val="solid"/>
                    </a:lnT>
                    <a:lnB w="9344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344">
                      <a:solidFill>
                        <a:srgbClr val="FFFFFF"/>
                      </a:solidFill>
                      <a:prstDash val="solid"/>
                    </a:lnL>
                    <a:lnR w="9344">
                      <a:solidFill>
                        <a:srgbClr val="FFFFFF"/>
                      </a:solidFill>
                      <a:prstDash val="solid"/>
                    </a:lnR>
                    <a:lnT w="9344">
                      <a:solidFill>
                        <a:srgbClr val="FFFFFF"/>
                      </a:solidFill>
                      <a:prstDash val="solid"/>
                    </a:lnT>
                    <a:lnB w="9344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344">
                      <a:solidFill>
                        <a:srgbClr val="FFFFFF"/>
                      </a:solidFill>
                      <a:prstDash val="solid"/>
                    </a:lnL>
                    <a:lnR w="9344">
                      <a:solidFill>
                        <a:srgbClr val="FFFFFF"/>
                      </a:solidFill>
                      <a:prstDash val="solid"/>
                    </a:lnR>
                    <a:lnT w="9344">
                      <a:solidFill>
                        <a:srgbClr val="FFFFFF"/>
                      </a:solidFill>
                      <a:prstDash val="solid"/>
                    </a:lnT>
                    <a:lnB w="9344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Rectangle 59"/>
          <p:cNvSpPr/>
          <p:nvPr/>
        </p:nvSpPr>
        <p:spPr>
          <a:xfrm>
            <a:off x="5605143" y="5628178"/>
            <a:ext cx="34550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For short tutorial and practice</a:t>
            </a:r>
          </a:p>
          <a:p>
            <a:r>
              <a:rPr lang="en-US" sz="2800" b="1" dirty="0" err="1" smtClean="0"/>
              <a:t>GeeksforGeeks</a:t>
            </a:r>
            <a:endParaRPr lang="en-US" sz="2800" b="1" dirty="0"/>
          </a:p>
        </p:txBody>
      </p:sp>
      <p:sp>
        <p:nvSpPr>
          <p:cNvPr id="61" name="Rectangle 60"/>
          <p:cNvSpPr/>
          <p:nvPr/>
        </p:nvSpPr>
        <p:spPr>
          <a:xfrm>
            <a:off x="2896854" y="6490120"/>
            <a:ext cx="6247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https://www.youtube.com/watch?v=Y29tlyp_jBA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77" y="1186850"/>
            <a:ext cx="3295650" cy="2638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267" y="1186850"/>
            <a:ext cx="4133850" cy="4248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03" y="5620808"/>
            <a:ext cx="52959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77" y="2073026"/>
            <a:ext cx="4914900" cy="342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082" y="6218941"/>
            <a:ext cx="37719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1069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S</a:t>
            </a:r>
            <a:r>
              <a:rPr spc="5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m</a:t>
            </a:r>
            <a:r>
              <a:rPr spc="-2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 f</a:t>
            </a:r>
            <a:r>
              <a:rPr spc="-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n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-15" dirty="0">
                <a:latin typeface="Calibri"/>
                <a:cs typeface="Calibri"/>
              </a:rPr>
              <a:t>ti</a:t>
            </a:r>
            <a:r>
              <a:rPr spc="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f</a:t>
            </a:r>
            <a:r>
              <a:rPr spc="-5" dirty="0">
                <a:latin typeface="Calibri"/>
                <a:cs typeface="Calibri"/>
              </a:rPr>
              <a:t> li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 cla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74526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722120"/>
            <a:ext cx="6905625" cy="3839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f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bje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ct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 marL="412750" indent="-28575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Font typeface="Arial"/>
              <a:buChar char="–"/>
              <a:tabLst>
                <a:tab pos="412750" algn="l"/>
              </a:tabLst>
            </a:pP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812800" lvl="1" indent="-22860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Font typeface="Arial"/>
              <a:buChar char="•"/>
              <a:tabLst>
                <a:tab pos="8128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ort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der</a:t>
            </a:r>
            <a:endParaRPr sz="2400">
              <a:latin typeface="Calibri"/>
              <a:cs typeface="Calibri"/>
            </a:endParaRPr>
          </a:p>
          <a:p>
            <a:pPr marL="412750" indent="-28575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Font typeface="Arial"/>
              <a:buChar char="–"/>
              <a:tabLst>
                <a:tab pos="412750" algn="l"/>
              </a:tabLst>
            </a:pP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spl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je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812800" lvl="1" indent="-228600">
              <a:lnSpc>
                <a:spcPct val="100000"/>
              </a:lnSpc>
              <a:spcBef>
                <a:spcPts val="590"/>
              </a:spcBef>
              <a:buClr>
                <a:srgbClr val="FFFFFF"/>
              </a:buClr>
              <a:buFont typeface="Arial"/>
              <a:buChar char="•"/>
              <a:tabLst>
                <a:tab pos="812800" algn="l"/>
              </a:tabLst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lu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f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ot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erO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  <a:p>
            <a:pPr marL="412750" indent="-28575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Font typeface="Arial"/>
              <a:buChar char="–"/>
              <a:tabLst>
                <a:tab pos="412750" algn="l"/>
              </a:tabLst>
            </a:pP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erge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erO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812800" lvl="1" indent="-22860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Font typeface="Arial"/>
              <a:buChar char="•"/>
              <a:tabLst>
                <a:tab pos="812800" algn="l"/>
              </a:tabLst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Rem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ot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je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i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ert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i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int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  <a:p>
            <a:pPr marL="412750" indent="-28575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Font typeface="Arial"/>
              <a:buChar char="–"/>
              <a:tabLst>
                <a:tab pos="412750" algn="l"/>
              </a:tabLst>
            </a:pP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.u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ni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e(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812800" lvl="1" indent="-22860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Font typeface="Arial"/>
              <a:buChar char="•"/>
              <a:tabLst>
                <a:tab pos="812800" algn="l"/>
              </a:tabLst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Rem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ate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566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F</a:t>
            </a:r>
            <a:r>
              <a:rPr spc="-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n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io</a:t>
            </a:r>
            <a:r>
              <a:rPr dirty="0">
                <a:latin typeface="Calibri"/>
                <a:cs typeface="Calibri"/>
              </a:rPr>
              <a:t>ns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f</a:t>
            </a:r>
            <a:r>
              <a:rPr spc="-5" dirty="0">
                <a:latin typeface="Calibri"/>
                <a:cs typeface="Calibri"/>
              </a:rPr>
              <a:t> li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 cla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 cn</a:t>
            </a:r>
            <a:r>
              <a:rPr dirty="0">
                <a:latin typeface="Calibri"/>
                <a:cs typeface="Calibri"/>
              </a:rPr>
              <a:t>td-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74526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722120"/>
            <a:ext cx="7439659" cy="2955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ns</a:t>
            </a:r>
            <a:endParaRPr sz="2400">
              <a:latin typeface="Calibri"/>
              <a:cs typeface="Calibri"/>
            </a:endParaRPr>
          </a:p>
          <a:p>
            <a:pPr marL="412750" indent="-28575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Font typeface="Arial"/>
              <a:buChar char="–"/>
              <a:tabLst>
                <a:tab pos="412750" algn="l"/>
              </a:tabLst>
            </a:pP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  <a:p>
            <a:pPr marL="812800" lvl="1" indent="-22860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Font typeface="Arial"/>
              <a:buChar char="•"/>
              <a:tabLst>
                <a:tab pos="812800" algn="l"/>
              </a:tabLst>
            </a:pP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hang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endParaRPr sz="2400">
              <a:latin typeface="Calibri"/>
              <a:cs typeface="Calibri"/>
            </a:endParaRPr>
          </a:p>
          <a:p>
            <a:pPr marL="412750" indent="-28575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Font typeface="Arial"/>
              <a:buChar char="–"/>
              <a:tabLst>
                <a:tab pos="412750" algn="l"/>
              </a:tabLst>
            </a:pP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assig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tera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812800" lvl="1" indent="-228600">
              <a:lnSpc>
                <a:spcPct val="100000"/>
              </a:lnSpc>
              <a:spcBef>
                <a:spcPts val="590"/>
              </a:spcBef>
              <a:buClr>
                <a:srgbClr val="FFFFFF"/>
              </a:buClr>
              <a:buFont typeface="Arial"/>
              <a:buChar char="•"/>
              <a:tabLst>
                <a:tab pos="812800" algn="l"/>
              </a:tabLst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pla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ent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i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range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erat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412750" indent="-28575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Font typeface="Arial"/>
              <a:buChar char="–"/>
              <a:tabLst>
                <a:tab pos="412750" algn="l"/>
              </a:tabLst>
            </a:pP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e(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812800" lvl="1" indent="-22860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Font typeface="Arial"/>
              <a:buChar char="•"/>
              <a:tabLst>
                <a:tab pos="812800" algn="l"/>
              </a:tabLst>
            </a:pP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inst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anc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22600" y="549909"/>
            <a:ext cx="309499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Lis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 c</a:t>
            </a:r>
            <a:r>
              <a:rPr sz="44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4400" spc="-20" dirty="0">
                <a:solidFill>
                  <a:srgbClr val="FFFFFF"/>
                </a:solidFill>
                <a:latin typeface="Calibri"/>
                <a:cs typeface="Calibri"/>
              </a:rPr>
              <a:t>ta</a:t>
            </a:r>
            <a:r>
              <a:rPr sz="44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4400" spc="-2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889" y="3615690"/>
            <a:ext cx="795020" cy="769620"/>
          </a:xfrm>
          <a:custGeom>
            <a:avLst/>
            <a:gdLst/>
            <a:ahLst/>
            <a:cxnLst/>
            <a:rect l="l" t="t" r="r" b="b"/>
            <a:pathLst>
              <a:path w="795019" h="769620">
                <a:moveTo>
                  <a:pt x="270510" y="0"/>
                </a:moveTo>
                <a:lnTo>
                  <a:pt x="0" y="459740"/>
                </a:lnTo>
                <a:lnTo>
                  <a:pt x="524510" y="769620"/>
                </a:lnTo>
                <a:lnTo>
                  <a:pt x="795019" y="309880"/>
                </a:lnTo>
                <a:lnTo>
                  <a:pt x="270510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89" y="3615690"/>
            <a:ext cx="795020" cy="769620"/>
          </a:xfrm>
          <a:custGeom>
            <a:avLst/>
            <a:gdLst/>
            <a:ahLst/>
            <a:cxnLst/>
            <a:rect l="l" t="t" r="r" b="b"/>
            <a:pathLst>
              <a:path w="795019" h="769620">
                <a:moveTo>
                  <a:pt x="261620" y="614680"/>
                </a:moveTo>
                <a:lnTo>
                  <a:pt x="0" y="459740"/>
                </a:lnTo>
                <a:lnTo>
                  <a:pt x="270510" y="0"/>
                </a:lnTo>
                <a:lnTo>
                  <a:pt x="795019" y="309880"/>
                </a:lnTo>
                <a:lnTo>
                  <a:pt x="524510" y="769620"/>
                </a:lnTo>
                <a:lnTo>
                  <a:pt x="261620" y="61468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2960" y="4424679"/>
            <a:ext cx="701040" cy="169545"/>
          </a:xfrm>
          <a:custGeom>
            <a:avLst/>
            <a:gdLst/>
            <a:ahLst/>
            <a:cxnLst/>
            <a:rect l="l" t="t" r="r" b="b"/>
            <a:pathLst>
              <a:path w="701040" h="169545">
                <a:moveTo>
                  <a:pt x="701040" y="147320"/>
                </a:moveTo>
                <a:lnTo>
                  <a:pt x="646683" y="155699"/>
                </a:lnTo>
                <a:lnTo>
                  <a:pt x="591940" y="162921"/>
                </a:lnTo>
                <a:lnTo>
                  <a:pt x="536426" y="167829"/>
                </a:lnTo>
                <a:lnTo>
                  <a:pt x="479755" y="169265"/>
                </a:lnTo>
                <a:lnTo>
                  <a:pt x="460540" y="168772"/>
                </a:lnTo>
                <a:lnTo>
                  <a:pt x="421540" y="166072"/>
                </a:lnTo>
                <a:lnTo>
                  <a:pt x="381683" y="160800"/>
                </a:lnTo>
                <a:lnTo>
                  <a:pt x="340854" y="152613"/>
                </a:lnTo>
                <a:lnTo>
                  <a:pt x="299604" y="141555"/>
                </a:lnTo>
                <a:lnTo>
                  <a:pt x="261589" y="129699"/>
                </a:lnTo>
                <a:lnTo>
                  <a:pt x="210426" y="110938"/>
                </a:lnTo>
                <a:lnTo>
                  <a:pt x="164234" y="90754"/>
                </a:lnTo>
                <a:lnTo>
                  <a:pt x="120700" y="68864"/>
                </a:lnTo>
                <a:lnTo>
                  <a:pt x="77509" y="44985"/>
                </a:lnTo>
                <a:lnTo>
                  <a:pt x="32346" y="18835"/>
                </a:lnTo>
                <a:lnTo>
                  <a:pt x="16454" y="9564"/>
                </a:lnTo>
                <a:lnTo>
                  <a:pt x="0" y="0"/>
                </a:lnTo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" y="4343400"/>
            <a:ext cx="191770" cy="161290"/>
          </a:xfrm>
          <a:custGeom>
            <a:avLst/>
            <a:gdLst/>
            <a:ahLst/>
            <a:cxnLst/>
            <a:rect l="l" t="t" r="r" b="b"/>
            <a:pathLst>
              <a:path w="191769" h="161289">
                <a:moveTo>
                  <a:pt x="0" y="0"/>
                </a:moveTo>
                <a:lnTo>
                  <a:pt x="104140" y="161289"/>
                </a:lnTo>
                <a:lnTo>
                  <a:pt x="191769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87140" y="3680459"/>
            <a:ext cx="807720" cy="791210"/>
          </a:xfrm>
          <a:custGeom>
            <a:avLst/>
            <a:gdLst/>
            <a:ahLst/>
            <a:cxnLst/>
            <a:rect l="l" t="t" r="r" b="b"/>
            <a:pathLst>
              <a:path w="807720" h="791210">
                <a:moveTo>
                  <a:pt x="316230" y="0"/>
                </a:moveTo>
                <a:lnTo>
                  <a:pt x="0" y="430529"/>
                </a:lnTo>
                <a:lnTo>
                  <a:pt x="491489" y="791209"/>
                </a:lnTo>
                <a:lnTo>
                  <a:pt x="807720" y="360679"/>
                </a:lnTo>
                <a:lnTo>
                  <a:pt x="316230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03040" y="4268470"/>
            <a:ext cx="57150" cy="43180"/>
          </a:xfrm>
          <a:custGeom>
            <a:avLst/>
            <a:gdLst/>
            <a:ahLst/>
            <a:cxnLst/>
            <a:rect l="l" t="t" r="r" b="b"/>
            <a:pathLst>
              <a:path w="57150" h="43179">
                <a:moveTo>
                  <a:pt x="57150" y="43179"/>
                </a:moveTo>
                <a:lnTo>
                  <a:pt x="29210" y="22859"/>
                </a:ln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48429" y="4230370"/>
            <a:ext cx="30480" cy="21590"/>
          </a:xfrm>
          <a:custGeom>
            <a:avLst/>
            <a:gdLst/>
            <a:ahLst/>
            <a:cxnLst/>
            <a:rect l="l" t="t" r="r" b="b"/>
            <a:pathLst>
              <a:path w="30479" h="21589">
                <a:moveTo>
                  <a:pt x="30480" y="2158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5090" y="4191000"/>
            <a:ext cx="30480" cy="21590"/>
          </a:xfrm>
          <a:custGeom>
            <a:avLst/>
            <a:gdLst/>
            <a:ahLst/>
            <a:cxnLst/>
            <a:rect l="l" t="t" r="r" b="b"/>
            <a:pathLst>
              <a:path w="30479" h="21589">
                <a:moveTo>
                  <a:pt x="30480" y="21589"/>
                </a:moveTo>
                <a:lnTo>
                  <a:pt x="0" y="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41750" y="4151629"/>
            <a:ext cx="30480" cy="21590"/>
          </a:xfrm>
          <a:custGeom>
            <a:avLst/>
            <a:gdLst/>
            <a:ahLst/>
            <a:cxnLst/>
            <a:rect l="l" t="t" r="r" b="b"/>
            <a:pathLst>
              <a:path w="30479" h="21589">
                <a:moveTo>
                  <a:pt x="30479" y="21590"/>
                </a:moveTo>
                <a:lnTo>
                  <a:pt x="0" y="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88409" y="4112259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60">
                <a:moveTo>
                  <a:pt x="30479" y="2285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03650" y="4058920"/>
            <a:ext cx="21590" cy="30480"/>
          </a:xfrm>
          <a:custGeom>
            <a:avLst/>
            <a:gdLst/>
            <a:ahLst/>
            <a:cxnLst/>
            <a:rect l="l" t="t" r="r" b="b"/>
            <a:pathLst>
              <a:path w="21589" h="30479">
                <a:moveTo>
                  <a:pt x="0" y="30479"/>
                </a:moveTo>
                <a:lnTo>
                  <a:pt x="2158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41750" y="4005579"/>
            <a:ext cx="22860" cy="30480"/>
          </a:xfrm>
          <a:custGeom>
            <a:avLst/>
            <a:gdLst/>
            <a:ahLst/>
            <a:cxnLst/>
            <a:rect l="l" t="t" r="r" b="b"/>
            <a:pathLst>
              <a:path w="22860" h="30479">
                <a:moveTo>
                  <a:pt x="0" y="30480"/>
                </a:moveTo>
                <a:lnTo>
                  <a:pt x="2286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1120" y="3952240"/>
            <a:ext cx="22860" cy="30480"/>
          </a:xfrm>
          <a:custGeom>
            <a:avLst/>
            <a:gdLst/>
            <a:ahLst/>
            <a:cxnLst/>
            <a:rect l="l" t="t" r="r" b="b"/>
            <a:pathLst>
              <a:path w="22860" h="30479">
                <a:moveTo>
                  <a:pt x="0" y="30480"/>
                </a:moveTo>
                <a:lnTo>
                  <a:pt x="2285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20490" y="3898900"/>
            <a:ext cx="22860" cy="30480"/>
          </a:xfrm>
          <a:custGeom>
            <a:avLst/>
            <a:gdLst/>
            <a:ahLst/>
            <a:cxnLst/>
            <a:rect l="l" t="t" r="r" b="b"/>
            <a:pathLst>
              <a:path w="22860" h="30479">
                <a:moveTo>
                  <a:pt x="0" y="30480"/>
                </a:moveTo>
                <a:lnTo>
                  <a:pt x="2286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59859" y="3845559"/>
            <a:ext cx="21590" cy="30480"/>
          </a:xfrm>
          <a:custGeom>
            <a:avLst/>
            <a:gdLst/>
            <a:ahLst/>
            <a:cxnLst/>
            <a:rect l="l" t="t" r="r" b="b"/>
            <a:pathLst>
              <a:path w="21589" h="30479">
                <a:moveTo>
                  <a:pt x="0" y="30479"/>
                </a:moveTo>
                <a:lnTo>
                  <a:pt x="21589" y="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99229" y="3792220"/>
            <a:ext cx="21590" cy="30480"/>
          </a:xfrm>
          <a:custGeom>
            <a:avLst/>
            <a:gdLst/>
            <a:ahLst/>
            <a:cxnLst/>
            <a:rect l="l" t="t" r="r" b="b"/>
            <a:pathLst>
              <a:path w="21589" h="30479">
                <a:moveTo>
                  <a:pt x="0" y="30479"/>
                </a:moveTo>
                <a:lnTo>
                  <a:pt x="2159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38600" y="3738879"/>
            <a:ext cx="21590" cy="30480"/>
          </a:xfrm>
          <a:custGeom>
            <a:avLst/>
            <a:gdLst/>
            <a:ahLst/>
            <a:cxnLst/>
            <a:rect l="l" t="t" r="r" b="b"/>
            <a:pathLst>
              <a:path w="21589" h="30479">
                <a:moveTo>
                  <a:pt x="0" y="30480"/>
                </a:moveTo>
                <a:lnTo>
                  <a:pt x="2158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77970" y="3685540"/>
            <a:ext cx="21590" cy="30480"/>
          </a:xfrm>
          <a:custGeom>
            <a:avLst/>
            <a:gdLst/>
            <a:ahLst/>
            <a:cxnLst/>
            <a:rect l="l" t="t" r="r" b="b"/>
            <a:pathLst>
              <a:path w="21589" h="30479">
                <a:moveTo>
                  <a:pt x="0" y="30480"/>
                </a:moveTo>
                <a:lnTo>
                  <a:pt x="2158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21150" y="3694429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60">
                <a:moveTo>
                  <a:pt x="0" y="0"/>
                </a:moveTo>
                <a:lnTo>
                  <a:pt x="30479" y="228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74490" y="3733800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60">
                <a:moveTo>
                  <a:pt x="0" y="0"/>
                </a:moveTo>
                <a:lnTo>
                  <a:pt x="30480" y="2286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27829" y="3773170"/>
            <a:ext cx="30480" cy="21590"/>
          </a:xfrm>
          <a:custGeom>
            <a:avLst/>
            <a:gdLst/>
            <a:ahLst/>
            <a:cxnLst/>
            <a:rect l="l" t="t" r="r" b="b"/>
            <a:pathLst>
              <a:path w="30479" h="21589">
                <a:moveTo>
                  <a:pt x="0" y="0"/>
                </a:moveTo>
                <a:lnTo>
                  <a:pt x="30480" y="21589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81170" y="3812540"/>
            <a:ext cx="30480" cy="21590"/>
          </a:xfrm>
          <a:custGeom>
            <a:avLst/>
            <a:gdLst/>
            <a:ahLst/>
            <a:cxnLst/>
            <a:rect l="l" t="t" r="r" b="b"/>
            <a:pathLst>
              <a:path w="30479" h="21589">
                <a:moveTo>
                  <a:pt x="0" y="0"/>
                </a:moveTo>
                <a:lnTo>
                  <a:pt x="30479" y="2159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34509" y="3851909"/>
            <a:ext cx="30480" cy="21590"/>
          </a:xfrm>
          <a:custGeom>
            <a:avLst/>
            <a:gdLst/>
            <a:ahLst/>
            <a:cxnLst/>
            <a:rect l="l" t="t" r="r" b="b"/>
            <a:pathLst>
              <a:path w="30479" h="21589">
                <a:moveTo>
                  <a:pt x="0" y="0"/>
                </a:moveTo>
                <a:lnTo>
                  <a:pt x="30479" y="2158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87850" y="3890009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60">
                <a:moveTo>
                  <a:pt x="0" y="0"/>
                </a:moveTo>
                <a:lnTo>
                  <a:pt x="30479" y="22859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41190" y="3929379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60">
                <a:moveTo>
                  <a:pt x="0" y="0"/>
                </a:moveTo>
                <a:lnTo>
                  <a:pt x="30480" y="228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94529" y="3968750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60">
                <a:moveTo>
                  <a:pt x="0" y="0"/>
                </a:moveTo>
                <a:lnTo>
                  <a:pt x="30480" y="2286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49140" y="4008120"/>
            <a:ext cx="29209" cy="22860"/>
          </a:xfrm>
          <a:custGeom>
            <a:avLst/>
            <a:gdLst/>
            <a:ahLst/>
            <a:cxnLst/>
            <a:rect l="l" t="t" r="r" b="b"/>
            <a:pathLst>
              <a:path w="29210" h="22860">
                <a:moveTo>
                  <a:pt x="0" y="0"/>
                </a:moveTo>
                <a:lnTo>
                  <a:pt x="29210" y="22859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65650" y="4048759"/>
            <a:ext cx="22860" cy="31750"/>
          </a:xfrm>
          <a:custGeom>
            <a:avLst/>
            <a:gdLst/>
            <a:ahLst/>
            <a:cxnLst/>
            <a:rect l="l" t="t" r="r" b="b"/>
            <a:pathLst>
              <a:path w="22860" h="31750">
                <a:moveTo>
                  <a:pt x="22860" y="0"/>
                </a:moveTo>
                <a:lnTo>
                  <a:pt x="0" y="3175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27550" y="4102100"/>
            <a:ext cx="21590" cy="30480"/>
          </a:xfrm>
          <a:custGeom>
            <a:avLst/>
            <a:gdLst/>
            <a:ahLst/>
            <a:cxnLst/>
            <a:rect l="l" t="t" r="r" b="b"/>
            <a:pathLst>
              <a:path w="21589" h="30479">
                <a:moveTo>
                  <a:pt x="21589" y="0"/>
                </a:moveTo>
                <a:lnTo>
                  <a:pt x="0" y="3048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88179" y="4156709"/>
            <a:ext cx="21590" cy="29209"/>
          </a:xfrm>
          <a:custGeom>
            <a:avLst/>
            <a:gdLst/>
            <a:ahLst/>
            <a:cxnLst/>
            <a:rect l="l" t="t" r="r" b="b"/>
            <a:pathLst>
              <a:path w="21589" h="29210">
                <a:moveTo>
                  <a:pt x="21590" y="0"/>
                </a:moveTo>
                <a:lnTo>
                  <a:pt x="0" y="29209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48809" y="4210050"/>
            <a:ext cx="21590" cy="30480"/>
          </a:xfrm>
          <a:custGeom>
            <a:avLst/>
            <a:gdLst/>
            <a:ahLst/>
            <a:cxnLst/>
            <a:rect l="l" t="t" r="r" b="b"/>
            <a:pathLst>
              <a:path w="21589" h="30479">
                <a:moveTo>
                  <a:pt x="21589" y="0"/>
                </a:moveTo>
                <a:lnTo>
                  <a:pt x="0" y="3048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09440" y="4263390"/>
            <a:ext cx="22860" cy="30480"/>
          </a:xfrm>
          <a:custGeom>
            <a:avLst/>
            <a:gdLst/>
            <a:ahLst/>
            <a:cxnLst/>
            <a:rect l="l" t="t" r="r" b="b"/>
            <a:pathLst>
              <a:path w="22860" h="30479">
                <a:moveTo>
                  <a:pt x="22860" y="0"/>
                </a:moveTo>
                <a:lnTo>
                  <a:pt x="0" y="3048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70070" y="4316729"/>
            <a:ext cx="22860" cy="30480"/>
          </a:xfrm>
          <a:custGeom>
            <a:avLst/>
            <a:gdLst/>
            <a:ahLst/>
            <a:cxnLst/>
            <a:rect l="l" t="t" r="r" b="b"/>
            <a:pathLst>
              <a:path w="22860" h="30479">
                <a:moveTo>
                  <a:pt x="22859" y="0"/>
                </a:moveTo>
                <a:lnTo>
                  <a:pt x="0" y="3048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30700" y="4370070"/>
            <a:ext cx="22860" cy="30480"/>
          </a:xfrm>
          <a:custGeom>
            <a:avLst/>
            <a:gdLst/>
            <a:ahLst/>
            <a:cxnLst/>
            <a:rect l="l" t="t" r="r" b="b"/>
            <a:pathLst>
              <a:path w="22860" h="30479">
                <a:moveTo>
                  <a:pt x="22860" y="0"/>
                </a:moveTo>
                <a:lnTo>
                  <a:pt x="0" y="30479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91329" y="4423409"/>
            <a:ext cx="22860" cy="30480"/>
          </a:xfrm>
          <a:custGeom>
            <a:avLst/>
            <a:gdLst/>
            <a:ahLst/>
            <a:cxnLst/>
            <a:rect l="l" t="t" r="r" b="b"/>
            <a:pathLst>
              <a:path w="22860" h="30479">
                <a:moveTo>
                  <a:pt x="22860" y="0"/>
                </a:moveTo>
                <a:lnTo>
                  <a:pt x="0" y="30479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43070" y="4446270"/>
            <a:ext cx="30480" cy="21590"/>
          </a:xfrm>
          <a:custGeom>
            <a:avLst/>
            <a:gdLst/>
            <a:ahLst/>
            <a:cxnLst/>
            <a:rect l="l" t="t" r="r" b="b"/>
            <a:pathLst>
              <a:path w="30479" h="21589">
                <a:moveTo>
                  <a:pt x="30479" y="21589"/>
                </a:moveTo>
                <a:lnTo>
                  <a:pt x="0" y="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89729" y="4406900"/>
            <a:ext cx="30480" cy="21590"/>
          </a:xfrm>
          <a:custGeom>
            <a:avLst/>
            <a:gdLst/>
            <a:ahLst/>
            <a:cxnLst/>
            <a:rect l="l" t="t" r="r" b="b"/>
            <a:pathLst>
              <a:path w="30479" h="21589">
                <a:moveTo>
                  <a:pt x="30480" y="21589"/>
                </a:moveTo>
                <a:lnTo>
                  <a:pt x="0" y="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36390" y="4367529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60">
                <a:moveTo>
                  <a:pt x="30480" y="2286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83050" y="4328159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60">
                <a:moveTo>
                  <a:pt x="30479" y="2285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80439" y="2730500"/>
            <a:ext cx="635000" cy="561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00200" y="27432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609600" y="0"/>
                </a:moveTo>
                <a:lnTo>
                  <a:pt x="0" y="0"/>
                </a:lnTo>
                <a:lnTo>
                  <a:pt x="0" y="533400"/>
                </a:lnTo>
                <a:lnTo>
                  <a:pt x="609600" y="533400"/>
                </a:lnTo>
                <a:lnTo>
                  <a:pt x="609600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00200" y="27432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304800" y="533400"/>
                </a:moveTo>
                <a:lnTo>
                  <a:pt x="0" y="533400"/>
                </a:lnTo>
                <a:lnTo>
                  <a:pt x="0" y="0"/>
                </a:lnTo>
                <a:lnTo>
                  <a:pt x="609600" y="0"/>
                </a:lnTo>
                <a:lnTo>
                  <a:pt x="609600" y="533400"/>
                </a:lnTo>
                <a:lnTo>
                  <a:pt x="304800" y="53340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09800" y="27432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609600" y="0"/>
                </a:moveTo>
                <a:lnTo>
                  <a:pt x="0" y="0"/>
                </a:lnTo>
                <a:lnTo>
                  <a:pt x="0" y="533400"/>
                </a:lnTo>
                <a:lnTo>
                  <a:pt x="609600" y="533400"/>
                </a:lnTo>
                <a:lnTo>
                  <a:pt x="609600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09800" y="27432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304800" y="533400"/>
                </a:moveTo>
                <a:lnTo>
                  <a:pt x="0" y="533400"/>
                </a:lnTo>
                <a:lnTo>
                  <a:pt x="0" y="0"/>
                </a:lnTo>
                <a:lnTo>
                  <a:pt x="609600" y="0"/>
                </a:lnTo>
                <a:lnTo>
                  <a:pt x="609600" y="533400"/>
                </a:lnTo>
                <a:lnTo>
                  <a:pt x="304800" y="53340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785870" y="2078989"/>
            <a:ext cx="808990" cy="793750"/>
          </a:xfrm>
          <a:custGeom>
            <a:avLst/>
            <a:gdLst/>
            <a:ahLst/>
            <a:cxnLst/>
            <a:rect l="l" t="t" r="r" b="b"/>
            <a:pathLst>
              <a:path w="808989" h="793750">
                <a:moveTo>
                  <a:pt x="485139" y="0"/>
                </a:moveTo>
                <a:lnTo>
                  <a:pt x="0" y="369570"/>
                </a:lnTo>
                <a:lnTo>
                  <a:pt x="323850" y="793750"/>
                </a:lnTo>
                <a:lnTo>
                  <a:pt x="808989" y="424180"/>
                </a:lnTo>
                <a:lnTo>
                  <a:pt x="48513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85870" y="2078989"/>
            <a:ext cx="808990" cy="793750"/>
          </a:xfrm>
          <a:custGeom>
            <a:avLst/>
            <a:gdLst/>
            <a:ahLst/>
            <a:cxnLst/>
            <a:rect l="l" t="t" r="r" b="b"/>
            <a:pathLst>
              <a:path w="808989" h="793750">
                <a:moveTo>
                  <a:pt x="566419" y="609600"/>
                </a:moveTo>
                <a:lnTo>
                  <a:pt x="323850" y="793750"/>
                </a:lnTo>
                <a:lnTo>
                  <a:pt x="0" y="369570"/>
                </a:lnTo>
                <a:lnTo>
                  <a:pt x="485139" y="0"/>
                </a:lnTo>
                <a:lnTo>
                  <a:pt x="808989" y="424180"/>
                </a:lnTo>
                <a:lnTo>
                  <a:pt x="566419" y="60960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48000" y="2824479"/>
            <a:ext cx="701040" cy="169545"/>
          </a:xfrm>
          <a:custGeom>
            <a:avLst/>
            <a:gdLst/>
            <a:ahLst/>
            <a:cxnLst/>
            <a:rect l="l" t="t" r="r" b="b"/>
            <a:pathLst>
              <a:path w="701039" h="169544">
                <a:moveTo>
                  <a:pt x="0" y="147320"/>
                </a:moveTo>
                <a:lnTo>
                  <a:pt x="54356" y="155699"/>
                </a:lnTo>
                <a:lnTo>
                  <a:pt x="109099" y="162921"/>
                </a:lnTo>
                <a:lnTo>
                  <a:pt x="164613" y="167829"/>
                </a:lnTo>
                <a:lnTo>
                  <a:pt x="221284" y="169265"/>
                </a:lnTo>
                <a:lnTo>
                  <a:pt x="240499" y="168772"/>
                </a:lnTo>
                <a:lnTo>
                  <a:pt x="279499" y="166072"/>
                </a:lnTo>
                <a:lnTo>
                  <a:pt x="319356" y="160800"/>
                </a:lnTo>
                <a:lnTo>
                  <a:pt x="360185" y="152613"/>
                </a:lnTo>
                <a:lnTo>
                  <a:pt x="401435" y="141555"/>
                </a:lnTo>
                <a:lnTo>
                  <a:pt x="439450" y="129699"/>
                </a:lnTo>
                <a:lnTo>
                  <a:pt x="490613" y="110938"/>
                </a:lnTo>
                <a:lnTo>
                  <a:pt x="536805" y="90754"/>
                </a:lnTo>
                <a:lnTo>
                  <a:pt x="580339" y="68864"/>
                </a:lnTo>
                <a:lnTo>
                  <a:pt x="623530" y="44985"/>
                </a:lnTo>
                <a:lnTo>
                  <a:pt x="668693" y="18835"/>
                </a:lnTo>
                <a:lnTo>
                  <a:pt x="684585" y="9564"/>
                </a:lnTo>
                <a:lnTo>
                  <a:pt x="701039" y="0"/>
                </a:lnTo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94429" y="2743200"/>
            <a:ext cx="191770" cy="161290"/>
          </a:xfrm>
          <a:custGeom>
            <a:avLst/>
            <a:gdLst/>
            <a:ahLst/>
            <a:cxnLst/>
            <a:rect l="l" t="t" r="r" b="b"/>
            <a:pathLst>
              <a:path w="191770" h="161289">
                <a:moveTo>
                  <a:pt x="191770" y="0"/>
                </a:moveTo>
                <a:lnTo>
                  <a:pt x="0" y="12700"/>
                </a:lnTo>
                <a:lnTo>
                  <a:pt x="87630" y="161289"/>
                </a:lnTo>
                <a:lnTo>
                  <a:pt x="1917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435340" y="2155189"/>
            <a:ext cx="708660" cy="793750"/>
          </a:xfrm>
          <a:custGeom>
            <a:avLst/>
            <a:gdLst/>
            <a:ahLst/>
            <a:cxnLst/>
            <a:rect l="l" t="t" r="r" b="b"/>
            <a:pathLst>
              <a:path w="708659" h="793750">
                <a:moveTo>
                  <a:pt x="483869" y="0"/>
                </a:moveTo>
                <a:lnTo>
                  <a:pt x="0" y="369570"/>
                </a:lnTo>
                <a:lnTo>
                  <a:pt x="322579" y="793750"/>
                </a:lnTo>
                <a:lnTo>
                  <a:pt x="708659" y="500652"/>
                </a:lnTo>
                <a:lnTo>
                  <a:pt x="708659" y="295312"/>
                </a:lnTo>
                <a:lnTo>
                  <a:pt x="48386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970009" y="2744470"/>
            <a:ext cx="57150" cy="43180"/>
          </a:xfrm>
          <a:custGeom>
            <a:avLst/>
            <a:gdLst/>
            <a:ahLst/>
            <a:cxnLst/>
            <a:rect l="l" t="t" r="r" b="b"/>
            <a:pathLst>
              <a:path w="57150" h="43180">
                <a:moveTo>
                  <a:pt x="57150" y="0"/>
                </a:moveTo>
                <a:lnTo>
                  <a:pt x="30480" y="20319"/>
                </a:lnTo>
                <a:lnTo>
                  <a:pt x="0" y="43179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917940" y="2805429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60">
                <a:moveTo>
                  <a:pt x="30479" y="0"/>
                </a:moveTo>
                <a:lnTo>
                  <a:pt x="0" y="228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864600" y="2844800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60">
                <a:moveTo>
                  <a:pt x="30479" y="0"/>
                </a:moveTo>
                <a:lnTo>
                  <a:pt x="0" y="228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812530" y="2885439"/>
            <a:ext cx="29209" cy="22860"/>
          </a:xfrm>
          <a:custGeom>
            <a:avLst/>
            <a:gdLst/>
            <a:ahLst/>
            <a:cxnLst/>
            <a:rect l="l" t="t" r="r" b="b"/>
            <a:pathLst>
              <a:path w="29209" h="22860">
                <a:moveTo>
                  <a:pt x="29210" y="0"/>
                </a:moveTo>
                <a:lnTo>
                  <a:pt x="0" y="228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759190" y="2924810"/>
            <a:ext cx="30480" cy="24130"/>
          </a:xfrm>
          <a:custGeom>
            <a:avLst/>
            <a:gdLst/>
            <a:ahLst/>
            <a:cxnLst/>
            <a:rect l="l" t="t" r="r" b="b"/>
            <a:pathLst>
              <a:path w="30479" h="24130">
                <a:moveTo>
                  <a:pt x="30479" y="0"/>
                </a:moveTo>
                <a:lnTo>
                  <a:pt x="0" y="24129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719819" y="2898139"/>
            <a:ext cx="21590" cy="30480"/>
          </a:xfrm>
          <a:custGeom>
            <a:avLst/>
            <a:gdLst/>
            <a:ahLst/>
            <a:cxnLst/>
            <a:rect l="l" t="t" r="r" b="b"/>
            <a:pathLst>
              <a:path w="21590" h="30480">
                <a:moveTo>
                  <a:pt x="21589" y="3048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79180" y="2846070"/>
            <a:ext cx="22860" cy="29209"/>
          </a:xfrm>
          <a:custGeom>
            <a:avLst/>
            <a:gdLst/>
            <a:ahLst/>
            <a:cxnLst/>
            <a:rect l="l" t="t" r="r" b="b"/>
            <a:pathLst>
              <a:path w="22859" h="29210">
                <a:moveTo>
                  <a:pt x="22860" y="29209"/>
                </a:moveTo>
                <a:lnTo>
                  <a:pt x="0" y="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38540" y="2792729"/>
            <a:ext cx="22860" cy="30480"/>
          </a:xfrm>
          <a:custGeom>
            <a:avLst/>
            <a:gdLst/>
            <a:ahLst/>
            <a:cxnLst/>
            <a:rect l="l" t="t" r="r" b="b"/>
            <a:pathLst>
              <a:path w="22859" h="30480">
                <a:moveTo>
                  <a:pt x="22859" y="3048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599169" y="2740660"/>
            <a:ext cx="22860" cy="29209"/>
          </a:xfrm>
          <a:custGeom>
            <a:avLst/>
            <a:gdLst/>
            <a:ahLst/>
            <a:cxnLst/>
            <a:rect l="l" t="t" r="r" b="b"/>
            <a:pathLst>
              <a:path w="22859" h="29210">
                <a:moveTo>
                  <a:pt x="22859" y="29210"/>
                </a:moveTo>
                <a:lnTo>
                  <a:pt x="0" y="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58530" y="2687320"/>
            <a:ext cx="22860" cy="30480"/>
          </a:xfrm>
          <a:custGeom>
            <a:avLst/>
            <a:gdLst/>
            <a:ahLst/>
            <a:cxnLst/>
            <a:rect l="l" t="t" r="r" b="b"/>
            <a:pathLst>
              <a:path w="22859" h="30480">
                <a:moveTo>
                  <a:pt x="22860" y="3047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17890" y="2635250"/>
            <a:ext cx="22860" cy="29209"/>
          </a:xfrm>
          <a:custGeom>
            <a:avLst/>
            <a:gdLst/>
            <a:ahLst/>
            <a:cxnLst/>
            <a:rect l="l" t="t" r="r" b="b"/>
            <a:pathLst>
              <a:path w="22859" h="29210">
                <a:moveTo>
                  <a:pt x="22859" y="29210"/>
                </a:moveTo>
                <a:lnTo>
                  <a:pt x="0" y="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78519" y="2581910"/>
            <a:ext cx="22860" cy="30480"/>
          </a:xfrm>
          <a:custGeom>
            <a:avLst/>
            <a:gdLst/>
            <a:ahLst/>
            <a:cxnLst/>
            <a:rect l="l" t="t" r="r" b="b"/>
            <a:pathLst>
              <a:path w="22859" h="30480">
                <a:moveTo>
                  <a:pt x="22859" y="3047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437880" y="2529839"/>
            <a:ext cx="22860" cy="29209"/>
          </a:xfrm>
          <a:custGeom>
            <a:avLst/>
            <a:gdLst/>
            <a:ahLst/>
            <a:cxnLst/>
            <a:rect l="l" t="t" r="r" b="b"/>
            <a:pathLst>
              <a:path w="22859" h="29210">
                <a:moveTo>
                  <a:pt x="22860" y="2921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453119" y="2487929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60">
                <a:moveTo>
                  <a:pt x="0" y="22860"/>
                </a:moveTo>
                <a:lnTo>
                  <a:pt x="3047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35940" y="1317656"/>
            <a:ext cx="4217670" cy="1071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arr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[5]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7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9,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2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13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};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&lt;i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t&gt;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ay,a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rr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y+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29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li.p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p_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ack();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 rot="1800000">
            <a:off x="346848" y="3862261"/>
            <a:ext cx="373761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060440" y="3657782"/>
            <a:ext cx="16103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sh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fr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ont(8);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 rot="2160000">
            <a:off x="4012689" y="3938158"/>
            <a:ext cx="35644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81000" y="2743200"/>
            <a:ext cx="2968625" cy="553998"/>
          </a:xfrm>
          <a:prstGeom prst="rect">
            <a:avLst/>
          </a:prstGeom>
          <a:solidFill>
            <a:srgbClr val="00AF4F"/>
          </a:solidFill>
          <a:ln w="9344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3990">
              <a:lnSpc>
                <a:spcPct val="100000"/>
              </a:lnSpc>
              <a:tabLst>
                <a:tab pos="1455420" algn="l"/>
                <a:tab pos="2002789" algn="l"/>
              </a:tabLst>
            </a:pP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2	9	</a:t>
            </a:r>
            <a:r>
              <a:rPr sz="1800" spc="-1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80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50" dirty="0">
              <a:latin typeface="Times New Roman"/>
              <a:cs typeface="Times New Roman"/>
            </a:endParaRPr>
          </a:p>
          <a:p>
            <a:pPr marL="160782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fro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nt();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 rot="19380000">
            <a:off x="4004338" y="2340962"/>
            <a:ext cx="371129" cy="27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250179" y="2057582"/>
            <a:ext cx="17608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i.pu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h_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ack(1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8505190" y="2448560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60">
                <a:moveTo>
                  <a:pt x="0" y="22860"/>
                </a:moveTo>
                <a:lnTo>
                  <a:pt x="3047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558530" y="2407920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60">
                <a:moveTo>
                  <a:pt x="0" y="22859"/>
                </a:moveTo>
                <a:lnTo>
                  <a:pt x="3047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610600" y="2367279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60">
                <a:moveTo>
                  <a:pt x="0" y="22860"/>
                </a:moveTo>
                <a:lnTo>
                  <a:pt x="3047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663940" y="2327910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60">
                <a:moveTo>
                  <a:pt x="0" y="22860"/>
                </a:moveTo>
                <a:lnTo>
                  <a:pt x="3047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16009" y="2287270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60">
                <a:moveTo>
                  <a:pt x="0" y="22859"/>
                </a:moveTo>
                <a:lnTo>
                  <a:pt x="3048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69350" y="2247900"/>
            <a:ext cx="29209" cy="22860"/>
          </a:xfrm>
          <a:custGeom>
            <a:avLst/>
            <a:gdLst/>
            <a:ahLst/>
            <a:cxnLst/>
            <a:rect l="l" t="t" r="r" b="b"/>
            <a:pathLst>
              <a:path w="29209" h="22860">
                <a:moveTo>
                  <a:pt x="0" y="22860"/>
                </a:moveTo>
                <a:lnTo>
                  <a:pt x="2920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821419" y="2207260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60">
                <a:moveTo>
                  <a:pt x="0" y="22860"/>
                </a:moveTo>
                <a:lnTo>
                  <a:pt x="3047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874759" y="2166620"/>
            <a:ext cx="29209" cy="24130"/>
          </a:xfrm>
          <a:custGeom>
            <a:avLst/>
            <a:gdLst/>
            <a:ahLst/>
            <a:cxnLst/>
            <a:rect l="l" t="t" r="r" b="b"/>
            <a:pathLst>
              <a:path w="29209" h="24130">
                <a:moveTo>
                  <a:pt x="0" y="24129"/>
                </a:moveTo>
                <a:lnTo>
                  <a:pt x="2921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925559" y="2162810"/>
            <a:ext cx="22860" cy="30480"/>
          </a:xfrm>
          <a:custGeom>
            <a:avLst/>
            <a:gdLst/>
            <a:ahLst/>
            <a:cxnLst/>
            <a:rect l="l" t="t" r="r" b="b"/>
            <a:pathLst>
              <a:path w="22859" h="30480">
                <a:moveTo>
                  <a:pt x="0" y="0"/>
                </a:moveTo>
                <a:lnTo>
                  <a:pt x="22860" y="30479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964930" y="2216150"/>
            <a:ext cx="24130" cy="30480"/>
          </a:xfrm>
          <a:custGeom>
            <a:avLst/>
            <a:gdLst/>
            <a:ahLst/>
            <a:cxnLst/>
            <a:rect l="l" t="t" r="r" b="b"/>
            <a:pathLst>
              <a:path w="24129" h="30480">
                <a:moveTo>
                  <a:pt x="0" y="0"/>
                </a:moveTo>
                <a:lnTo>
                  <a:pt x="24129" y="30479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005569" y="2268220"/>
            <a:ext cx="22860" cy="30480"/>
          </a:xfrm>
          <a:custGeom>
            <a:avLst/>
            <a:gdLst/>
            <a:ahLst/>
            <a:cxnLst/>
            <a:rect l="l" t="t" r="r" b="b"/>
            <a:pathLst>
              <a:path w="22859" h="30480">
                <a:moveTo>
                  <a:pt x="0" y="0"/>
                </a:moveTo>
                <a:lnTo>
                  <a:pt x="22859" y="30479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046209" y="2321560"/>
            <a:ext cx="22860" cy="30480"/>
          </a:xfrm>
          <a:custGeom>
            <a:avLst/>
            <a:gdLst/>
            <a:ahLst/>
            <a:cxnLst/>
            <a:rect l="l" t="t" r="r" b="b"/>
            <a:pathLst>
              <a:path w="22859" h="30480">
                <a:moveTo>
                  <a:pt x="0" y="0"/>
                </a:moveTo>
                <a:lnTo>
                  <a:pt x="22860" y="30479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085580" y="2373629"/>
            <a:ext cx="22860" cy="30480"/>
          </a:xfrm>
          <a:custGeom>
            <a:avLst/>
            <a:gdLst/>
            <a:ahLst/>
            <a:cxnLst/>
            <a:rect l="l" t="t" r="r" b="b"/>
            <a:pathLst>
              <a:path w="22859" h="30480">
                <a:moveTo>
                  <a:pt x="0" y="0"/>
                </a:moveTo>
                <a:lnTo>
                  <a:pt x="22860" y="3048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126219" y="2426970"/>
            <a:ext cx="17780" cy="24130"/>
          </a:xfrm>
          <a:custGeom>
            <a:avLst/>
            <a:gdLst/>
            <a:ahLst/>
            <a:cxnLst/>
            <a:rect l="l" t="t" r="r" b="b"/>
            <a:pathLst>
              <a:path w="17779" h="24130">
                <a:moveTo>
                  <a:pt x="0" y="0"/>
                </a:moveTo>
                <a:lnTo>
                  <a:pt x="17779" y="23706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102090" y="2664460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60">
                <a:moveTo>
                  <a:pt x="30479" y="0"/>
                </a:moveTo>
                <a:lnTo>
                  <a:pt x="0" y="228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050019" y="2703829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60">
                <a:moveTo>
                  <a:pt x="30479" y="0"/>
                </a:moveTo>
                <a:lnTo>
                  <a:pt x="0" y="228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 rot="19380000">
            <a:off x="8661125" y="2416392"/>
            <a:ext cx="355955" cy="27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7931150" y="2819400"/>
            <a:ext cx="679450" cy="255270"/>
          </a:xfrm>
          <a:custGeom>
            <a:avLst/>
            <a:gdLst/>
            <a:ahLst/>
            <a:cxnLst/>
            <a:rect l="l" t="t" r="r" b="b"/>
            <a:pathLst>
              <a:path w="679450" h="255269">
                <a:moveTo>
                  <a:pt x="0" y="248920"/>
                </a:moveTo>
                <a:lnTo>
                  <a:pt x="11117" y="249824"/>
                </a:lnTo>
                <a:lnTo>
                  <a:pt x="21370" y="250810"/>
                </a:lnTo>
                <a:lnTo>
                  <a:pt x="30945" y="251817"/>
                </a:lnTo>
                <a:lnTo>
                  <a:pt x="40032" y="252785"/>
                </a:lnTo>
                <a:lnTo>
                  <a:pt x="48818" y="253655"/>
                </a:lnTo>
                <a:lnTo>
                  <a:pt x="57491" y="254367"/>
                </a:lnTo>
                <a:lnTo>
                  <a:pt x="66239" y="254861"/>
                </a:lnTo>
                <a:lnTo>
                  <a:pt x="75250" y="255079"/>
                </a:lnTo>
                <a:lnTo>
                  <a:pt x="84713" y="254959"/>
                </a:lnTo>
                <a:lnTo>
                  <a:pt x="130838" y="249919"/>
                </a:lnTo>
                <a:lnTo>
                  <a:pt x="179385" y="239679"/>
                </a:lnTo>
                <a:lnTo>
                  <a:pt x="221214" y="228881"/>
                </a:lnTo>
                <a:lnTo>
                  <a:pt x="263957" y="215718"/>
                </a:lnTo>
                <a:lnTo>
                  <a:pt x="307673" y="199483"/>
                </a:lnTo>
                <a:lnTo>
                  <a:pt x="352254" y="180519"/>
                </a:lnTo>
                <a:lnTo>
                  <a:pt x="397591" y="159166"/>
                </a:lnTo>
                <a:lnTo>
                  <a:pt x="443576" y="135766"/>
                </a:lnTo>
                <a:lnTo>
                  <a:pt x="490102" y="110660"/>
                </a:lnTo>
                <a:lnTo>
                  <a:pt x="537061" y="84189"/>
                </a:lnTo>
                <a:lnTo>
                  <a:pt x="584344" y="56695"/>
                </a:lnTo>
                <a:lnTo>
                  <a:pt x="631843" y="28518"/>
                </a:lnTo>
                <a:lnTo>
                  <a:pt x="655639" y="14280"/>
                </a:lnTo>
                <a:lnTo>
                  <a:pt x="679450" y="0"/>
                </a:lnTo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772400" y="2983229"/>
            <a:ext cx="180340" cy="171450"/>
          </a:xfrm>
          <a:custGeom>
            <a:avLst/>
            <a:gdLst/>
            <a:ahLst/>
            <a:cxnLst/>
            <a:rect l="l" t="t" r="r" b="b"/>
            <a:pathLst>
              <a:path w="180340" h="171450">
                <a:moveTo>
                  <a:pt x="180340" y="0"/>
                </a:moveTo>
                <a:lnTo>
                  <a:pt x="0" y="64770"/>
                </a:lnTo>
                <a:lnTo>
                  <a:pt x="160020" y="171450"/>
                </a:lnTo>
                <a:lnTo>
                  <a:pt x="180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419600" y="4419600"/>
            <a:ext cx="679450" cy="255270"/>
          </a:xfrm>
          <a:custGeom>
            <a:avLst/>
            <a:gdLst/>
            <a:ahLst/>
            <a:cxnLst/>
            <a:rect l="l" t="t" r="r" b="b"/>
            <a:pathLst>
              <a:path w="679450" h="255270">
                <a:moveTo>
                  <a:pt x="679450" y="248919"/>
                </a:moveTo>
                <a:lnTo>
                  <a:pt x="668332" y="249824"/>
                </a:lnTo>
                <a:lnTo>
                  <a:pt x="658079" y="250810"/>
                </a:lnTo>
                <a:lnTo>
                  <a:pt x="648504" y="251817"/>
                </a:lnTo>
                <a:lnTo>
                  <a:pt x="639417" y="252785"/>
                </a:lnTo>
                <a:lnTo>
                  <a:pt x="630631" y="253655"/>
                </a:lnTo>
                <a:lnTo>
                  <a:pt x="621958" y="254367"/>
                </a:lnTo>
                <a:lnTo>
                  <a:pt x="613210" y="254861"/>
                </a:lnTo>
                <a:lnTo>
                  <a:pt x="604199" y="255079"/>
                </a:lnTo>
                <a:lnTo>
                  <a:pt x="594736" y="254959"/>
                </a:lnTo>
                <a:lnTo>
                  <a:pt x="548611" y="249919"/>
                </a:lnTo>
                <a:lnTo>
                  <a:pt x="500064" y="239679"/>
                </a:lnTo>
                <a:lnTo>
                  <a:pt x="458235" y="228881"/>
                </a:lnTo>
                <a:lnTo>
                  <a:pt x="415492" y="215718"/>
                </a:lnTo>
                <a:lnTo>
                  <a:pt x="371776" y="199483"/>
                </a:lnTo>
                <a:lnTo>
                  <a:pt x="327195" y="180519"/>
                </a:lnTo>
                <a:lnTo>
                  <a:pt x="281858" y="159166"/>
                </a:lnTo>
                <a:lnTo>
                  <a:pt x="235873" y="135766"/>
                </a:lnTo>
                <a:lnTo>
                  <a:pt x="189347" y="110660"/>
                </a:lnTo>
                <a:lnTo>
                  <a:pt x="142388" y="84189"/>
                </a:lnTo>
                <a:lnTo>
                  <a:pt x="95105" y="56695"/>
                </a:lnTo>
                <a:lnTo>
                  <a:pt x="47606" y="28518"/>
                </a:lnTo>
                <a:lnTo>
                  <a:pt x="23810" y="14280"/>
                </a:lnTo>
                <a:lnTo>
                  <a:pt x="0" y="0"/>
                </a:lnTo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077459" y="4583429"/>
            <a:ext cx="180340" cy="171450"/>
          </a:xfrm>
          <a:custGeom>
            <a:avLst/>
            <a:gdLst/>
            <a:ahLst/>
            <a:cxnLst/>
            <a:rect l="l" t="t" r="r" b="b"/>
            <a:pathLst>
              <a:path w="180339" h="171450">
                <a:moveTo>
                  <a:pt x="0" y="0"/>
                </a:moveTo>
                <a:lnTo>
                  <a:pt x="20319" y="171450"/>
                </a:lnTo>
                <a:lnTo>
                  <a:pt x="180339" y="6477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029200" y="5867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609600" y="0"/>
                </a:moveTo>
                <a:lnTo>
                  <a:pt x="0" y="0"/>
                </a:lnTo>
                <a:lnTo>
                  <a:pt x="0" y="533400"/>
                </a:lnTo>
                <a:lnTo>
                  <a:pt x="609600" y="533400"/>
                </a:lnTo>
                <a:lnTo>
                  <a:pt x="609600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029200" y="5867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304800" y="533400"/>
                </a:moveTo>
                <a:lnTo>
                  <a:pt x="0" y="533400"/>
                </a:lnTo>
                <a:lnTo>
                  <a:pt x="0" y="0"/>
                </a:lnTo>
                <a:lnTo>
                  <a:pt x="609600" y="0"/>
                </a:lnTo>
                <a:lnTo>
                  <a:pt x="609600" y="533400"/>
                </a:lnTo>
                <a:lnTo>
                  <a:pt x="304800" y="53340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638800" y="5867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609600" y="0"/>
                </a:moveTo>
                <a:lnTo>
                  <a:pt x="0" y="0"/>
                </a:lnTo>
                <a:lnTo>
                  <a:pt x="0" y="533400"/>
                </a:lnTo>
                <a:lnTo>
                  <a:pt x="609600" y="533400"/>
                </a:lnTo>
                <a:lnTo>
                  <a:pt x="609600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638800" y="5867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304800" y="533400"/>
                </a:moveTo>
                <a:lnTo>
                  <a:pt x="0" y="533400"/>
                </a:lnTo>
                <a:lnTo>
                  <a:pt x="0" y="0"/>
                </a:lnTo>
                <a:lnTo>
                  <a:pt x="609600" y="0"/>
                </a:lnTo>
                <a:lnTo>
                  <a:pt x="609600" y="533400"/>
                </a:lnTo>
                <a:lnTo>
                  <a:pt x="304800" y="53340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5194300" y="6027602"/>
            <a:ext cx="889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293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1	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040120" y="5257982"/>
            <a:ext cx="89979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.ins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4192270" y="5547359"/>
            <a:ext cx="759460" cy="716280"/>
          </a:xfrm>
          <a:custGeom>
            <a:avLst/>
            <a:gdLst/>
            <a:ahLst/>
            <a:cxnLst/>
            <a:rect l="l" t="t" r="r" b="b"/>
            <a:pathLst>
              <a:path w="759460" h="716279">
                <a:moveTo>
                  <a:pt x="190500" y="0"/>
                </a:moveTo>
                <a:lnTo>
                  <a:pt x="0" y="497839"/>
                </a:lnTo>
                <a:lnTo>
                  <a:pt x="568959" y="716279"/>
                </a:lnTo>
                <a:lnTo>
                  <a:pt x="759459" y="217169"/>
                </a:lnTo>
                <a:lnTo>
                  <a:pt x="190500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192270" y="5547359"/>
            <a:ext cx="759460" cy="716280"/>
          </a:xfrm>
          <a:custGeom>
            <a:avLst/>
            <a:gdLst/>
            <a:ahLst/>
            <a:cxnLst/>
            <a:rect l="l" t="t" r="r" b="b"/>
            <a:pathLst>
              <a:path w="759460" h="716279">
                <a:moveTo>
                  <a:pt x="284479" y="607059"/>
                </a:moveTo>
                <a:lnTo>
                  <a:pt x="0" y="497839"/>
                </a:lnTo>
                <a:lnTo>
                  <a:pt x="190500" y="0"/>
                </a:lnTo>
                <a:lnTo>
                  <a:pt x="759459" y="217169"/>
                </a:lnTo>
                <a:lnTo>
                  <a:pt x="568959" y="716279"/>
                </a:lnTo>
                <a:lnTo>
                  <a:pt x="284479" y="607059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 rot="1200000">
            <a:off x="4384908" y="5768106"/>
            <a:ext cx="374631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4937759" y="5272684"/>
            <a:ext cx="701040" cy="170815"/>
          </a:xfrm>
          <a:custGeom>
            <a:avLst/>
            <a:gdLst/>
            <a:ahLst/>
            <a:cxnLst/>
            <a:rect l="l" t="t" r="r" b="b"/>
            <a:pathLst>
              <a:path w="701039" h="170814">
                <a:moveTo>
                  <a:pt x="701039" y="21945"/>
                </a:moveTo>
                <a:lnTo>
                  <a:pt x="646683" y="13565"/>
                </a:lnTo>
                <a:lnTo>
                  <a:pt x="591940" y="6343"/>
                </a:lnTo>
                <a:lnTo>
                  <a:pt x="536426" y="1435"/>
                </a:lnTo>
                <a:lnTo>
                  <a:pt x="479755" y="0"/>
                </a:lnTo>
                <a:lnTo>
                  <a:pt x="460540" y="492"/>
                </a:lnTo>
                <a:lnTo>
                  <a:pt x="421540" y="3193"/>
                </a:lnTo>
                <a:lnTo>
                  <a:pt x="381683" y="8465"/>
                </a:lnTo>
                <a:lnTo>
                  <a:pt x="340854" y="16652"/>
                </a:lnTo>
                <a:lnTo>
                  <a:pt x="299604" y="27891"/>
                </a:lnTo>
                <a:lnTo>
                  <a:pt x="261589" y="40056"/>
                </a:lnTo>
                <a:lnTo>
                  <a:pt x="210426" y="59161"/>
                </a:lnTo>
                <a:lnTo>
                  <a:pt x="164234" y="79569"/>
                </a:lnTo>
                <a:lnTo>
                  <a:pt x="120700" y="101589"/>
                </a:lnTo>
                <a:lnTo>
                  <a:pt x="77509" y="125529"/>
                </a:lnTo>
                <a:lnTo>
                  <a:pt x="32346" y="151698"/>
                </a:lnTo>
                <a:lnTo>
                  <a:pt x="16454" y="160970"/>
                </a:lnTo>
                <a:lnTo>
                  <a:pt x="0" y="170535"/>
                </a:lnTo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800600" y="5363209"/>
            <a:ext cx="191770" cy="161290"/>
          </a:xfrm>
          <a:custGeom>
            <a:avLst/>
            <a:gdLst/>
            <a:ahLst/>
            <a:cxnLst/>
            <a:rect l="l" t="t" r="r" b="b"/>
            <a:pathLst>
              <a:path w="191770" h="161289">
                <a:moveTo>
                  <a:pt x="104139" y="0"/>
                </a:moveTo>
                <a:lnTo>
                  <a:pt x="0" y="161289"/>
                </a:lnTo>
                <a:lnTo>
                  <a:pt x="191770" y="147319"/>
                </a:lnTo>
                <a:lnTo>
                  <a:pt x="1041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1671727" y="4338727"/>
          <a:ext cx="18288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344">
                      <a:solidFill>
                        <a:srgbClr val="FFFFFF"/>
                      </a:solidFill>
                      <a:prstDash val="solid"/>
                    </a:lnL>
                    <a:lnR w="9344">
                      <a:solidFill>
                        <a:srgbClr val="FFFFFF"/>
                      </a:solidFill>
                      <a:prstDash val="solid"/>
                    </a:lnR>
                    <a:lnT w="9344">
                      <a:solidFill>
                        <a:srgbClr val="FFFFFF"/>
                      </a:solidFill>
                      <a:prstDash val="solid"/>
                    </a:lnT>
                    <a:lnB w="9344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344">
                      <a:solidFill>
                        <a:srgbClr val="FFFFFF"/>
                      </a:solidFill>
                      <a:prstDash val="solid"/>
                    </a:lnL>
                    <a:lnR w="9344">
                      <a:solidFill>
                        <a:srgbClr val="FFFFFF"/>
                      </a:solidFill>
                      <a:prstDash val="solid"/>
                    </a:lnR>
                    <a:lnT w="9344">
                      <a:solidFill>
                        <a:srgbClr val="FFFFFF"/>
                      </a:solidFill>
                      <a:prstDash val="solid"/>
                    </a:lnT>
                    <a:lnB w="9344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344">
                      <a:solidFill>
                        <a:srgbClr val="FFFFFF"/>
                      </a:solidFill>
                      <a:prstDash val="solid"/>
                    </a:lnL>
                    <a:lnR w="9344">
                      <a:solidFill>
                        <a:srgbClr val="FFFFFF"/>
                      </a:solidFill>
                      <a:prstDash val="solid"/>
                    </a:lnR>
                    <a:lnT w="9344">
                      <a:solidFill>
                        <a:srgbClr val="FFFFFF"/>
                      </a:solidFill>
                      <a:prstDash val="solid"/>
                    </a:lnT>
                    <a:lnB w="9344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object 95"/>
          <p:cNvGraphicFramePr>
            <a:graphicFrameLocks noGrp="1"/>
          </p:cNvGraphicFramePr>
          <p:nvPr/>
        </p:nvGraphicFramePr>
        <p:xfrm>
          <a:off x="5253127" y="4262527"/>
          <a:ext cx="36576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344">
                      <a:solidFill>
                        <a:srgbClr val="FFFFFF"/>
                      </a:solidFill>
                      <a:prstDash val="solid"/>
                    </a:lnL>
                    <a:lnR w="9344">
                      <a:solidFill>
                        <a:srgbClr val="FFFFFF"/>
                      </a:solidFill>
                      <a:prstDash val="solid"/>
                    </a:lnR>
                    <a:lnT w="9344">
                      <a:solidFill>
                        <a:srgbClr val="FFFFFF"/>
                      </a:solidFill>
                      <a:prstDash val="solid"/>
                    </a:lnT>
                    <a:lnB w="9344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344">
                      <a:solidFill>
                        <a:srgbClr val="FFFFFF"/>
                      </a:solidFill>
                      <a:prstDash val="solid"/>
                    </a:lnL>
                    <a:lnR w="9344">
                      <a:solidFill>
                        <a:srgbClr val="FFFFFF"/>
                      </a:solidFill>
                      <a:prstDash val="solid"/>
                    </a:lnR>
                    <a:lnT w="9344">
                      <a:solidFill>
                        <a:srgbClr val="FFFFFF"/>
                      </a:solidFill>
                      <a:prstDash val="solid"/>
                    </a:lnT>
                    <a:lnB w="9344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344">
                      <a:solidFill>
                        <a:srgbClr val="FFFFFF"/>
                      </a:solidFill>
                      <a:prstDash val="solid"/>
                    </a:lnL>
                    <a:lnR w="9344">
                      <a:solidFill>
                        <a:srgbClr val="FFFFFF"/>
                      </a:solidFill>
                      <a:prstDash val="solid"/>
                    </a:lnR>
                    <a:lnT w="9344">
                      <a:solidFill>
                        <a:srgbClr val="FFFFFF"/>
                      </a:solidFill>
                      <a:prstDash val="solid"/>
                    </a:lnT>
                    <a:lnB w="9344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344">
                      <a:solidFill>
                        <a:srgbClr val="FFFFFF"/>
                      </a:solidFill>
                      <a:prstDash val="solid"/>
                    </a:lnL>
                    <a:lnR w="9344">
                      <a:solidFill>
                        <a:srgbClr val="FFFFFF"/>
                      </a:solidFill>
                      <a:prstDash val="solid"/>
                    </a:lnR>
                    <a:lnT w="9344">
                      <a:solidFill>
                        <a:srgbClr val="FFFFFF"/>
                      </a:solidFill>
                      <a:prstDash val="solid"/>
                    </a:lnT>
                    <a:lnB w="9344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344">
                      <a:solidFill>
                        <a:srgbClr val="FFFFFF"/>
                      </a:solidFill>
                      <a:prstDash val="solid"/>
                    </a:lnL>
                    <a:lnR w="9344">
                      <a:solidFill>
                        <a:srgbClr val="FFFFFF"/>
                      </a:solidFill>
                      <a:prstDash val="solid"/>
                    </a:lnR>
                    <a:lnT w="9344">
                      <a:solidFill>
                        <a:srgbClr val="FFFFFF"/>
                      </a:solidFill>
                      <a:prstDash val="solid"/>
                    </a:lnT>
                    <a:lnB w="9344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344">
                      <a:solidFill>
                        <a:srgbClr val="FFFFFF"/>
                      </a:solidFill>
                      <a:prstDash val="solid"/>
                    </a:lnL>
                    <a:lnR w="9344">
                      <a:solidFill>
                        <a:srgbClr val="FFFFFF"/>
                      </a:solidFill>
                      <a:prstDash val="solid"/>
                    </a:lnR>
                    <a:lnT w="9344">
                      <a:solidFill>
                        <a:srgbClr val="FFFFFF"/>
                      </a:solidFill>
                      <a:prstDash val="solid"/>
                    </a:lnT>
                    <a:lnB w="9344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object 96"/>
          <p:cNvGraphicFramePr>
            <a:graphicFrameLocks noGrp="1"/>
          </p:cNvGraphicFramePr>
          <p:nvPr/>
        </p:nvGraphicFramePr>
        <p:xfrm>
          <a:off x="4719727" y="2738527"/>
          <a:ext cx="30480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344">
                      <a:solidFill>
                        <a:srgbClr val="FFFFFF"/>
                      </a:solidFill>
                      <a:prstDash val="solid"/>
                    </a:lnL>
                    <a:lnR w="9344">
                      <a:solidFill>
                        <a:srgbClr val="FFFFFF"/>
                      </a:solidFill>
                      <a:prstDash val="solid"/>
                    </a:lnR>
                    <a:lnT w="9344">
                      <a:solidFill>
                        <a:srgbClr val="FFFFFF"/>
                      </a:solidFill>
                      <a:prstDash val="solid"/>
                    </a:lnT>
                    <a:lnB w="9344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344">
                      <a:solidFill>
                        <a:srgbClr val="FFFFFF"/>
                      </a:solidFill>
                      <a:prstDash val="solid"/>
                    </a:lnL>
                    <a:lnR w="9344">
                      <a:solidFill>
                        <a:srgbClr val="FFFFFF"/>
                      </a:solidFill>
                      <a:prstDash val="solid"/>
                    </a:lnR>
                    <a:lnT w="9344">
                      <a:solidFill>
                        <a:srgbClr val="FFFFFF"/>
                      </a:solidFill>
                      <a:prstDash val="solid"/>
                    </a:lnT>
                    <a:lnB w="9344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344">
                      <a:solidFill>
                        <a:srgbClr val="FFFFFF"/>
                      </a:solidFill>
                      <a:prstDash val="solid"/>
                    </a:lnL>
                    <a:lnR w="9344">
                      <a:solidFill>
                        <a:srgbClr val="FFFFFF"/>
                      </a:solidFill>
                      <a:prstDash val="solid"/>
                    </a:lnR>
                    <a:lnT w="9344">
                      <a:solidFill>
                        <a:srgbClr val="FFFFFF"/>
                      </a:solidFill>
                      <a:prstDash val="solid"/>
                    </a:lnT>
                    <a:lnB w="9344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344">
                      <a:solidFill>
                        <a:srgbClr val="FFFFFF"/>
                      </a:solidFill>
                      <a:prstDash val="solid"/>
                    </a:lnL>
                    <a:lnR w="9344">
                      <a:solidFill>
                        <a:srgbClr val="FFFFFF"/>
                      </a:solidFill>
                      <a:prstDash val="solid"/>
                    </a:lnR>
                    <a:lnT w="9344">
                      <a:solidFill>
                        <a:srgbClr val="FFFFFF"/>
                      </a:solidFill>
                      <a:prstDash val="solid"/>
                    </a:lnT>
                    <a:lnB w="9344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344">
                      <a:solidFill>
                        <a:srgbClr val="FFFFFF"/>
                      </a:solidFill>
                      <a:prstDash val="solid"/>
                    </a:lnL>
                    <a:lnR w="9344">
                      <a:solidFill>
                        <a:srgbClr val="FFFFFF"/>
                      </a:solidFill>
                      <a:prstDash val="solid"/>
                    </a:lnR>
                    <a:lnT w="9344">
                      <a:solidFill>
                        <a:srgbClr val="FFFFFF"/>
                      </a:solidFill>
                      <a:prstDash val="solid"/>
                    </a:lnT>
                    <a:lnB w="9344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object 97"/>
          <p:cNvGraphicFramePr>
            <a:graphicFrameLocks noGrp="1"/>
          </p:cNvGraphicFramePr>
          <p:nvPr/>
        </p:nvGraphicFramePr>
        <p:xfrm>
          <a:off x="2205127" y="5862727"/>
          <a:ext cx="18288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344">
                      <a:solidFill>
                        <a:srgbClr val="FFFFFF"/>
                      </a:solidFill>
                      <a:prstDash val="solid"/>
                    </a:lnL>
                    <a:lnR w="9344">
                      <a:solidFill>
                        <a:srgbClr val="FFFFFF"/>
                      </a:solidFill>
                      <a:prstDash val="solid"/>
                    </a:lnR>
                    <a:lnT w="9344">
                      <a:solidFill>
                        <a:srgbClr val="FFFFFF"/>
                      </a:solidFill>
                      <a:prstDash val="solid"/>
                    </a:lnT>
                    <a:lnB w="9344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344">
                      <a:solidFill>
                        <a:srgbClr val="FFFFFF"/>
                      </a:solidFill>
                      <a:prstDash val="solid"/>
                    </a:lnL>
                    <a:lnR w="9344">
                      <a:solidFill>
                        <a:srgbClr val="FFFFFF"/>
                      </a:solidFill>
                      <a:prstDash val="solid"/>
                    </a:lnR>
                    <a:lnT w="9344">
                      <a:solidFill>
                        <a:srgbClr val="FFFFFF"/>
                      </a:solidFill>
                      <a:prstDash val="solid"/>
                    </a:lnT>
                    <a:lnB w="9344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344">
                      <a:solidFill>
                        <a:srgbClr val="FFFFFF"/>
                      </a:solidFill>
                      <a:prstDash val="solid"/>
                    </a:lnL>
                    <a:lnR w="9344">
                      <a:solidFill>
                        <a:srgbClr val="FFFFFF"/>
                      </a:solidFill>
                      <a:prstDash val="solid"/>
                    </a:lnR>
                    <a:lnT w="9344">
                      <a:solidFill>
                        <a:srgbClr val="FFFFFF"/>
                      </a:solidFill>
                      <a:prstDash val="solid"/>
                    </a:lnT>
                    <a:lnB w="9344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81" y="1853248"/>
            <a:ext cx="4248150" cy="4257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6286500"/>
            <a:ext cx="3562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8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18" y="1853248"/>
            <a:ext cx="4333875" cy="4810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5902605"/>
            <a:ext cx="5183815" cy="55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2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8479" y="369570"/>
            <a:ext cx="2585085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b="1" spc="-35" dirty="0">
                <a:solidFill>
                  <a:srgbClr val="FFFFFF"/>
                </a:solidFill>
                <a:latin typeface="Calibri"/>
                <a:cs typeface="Calibri"/>
              </a:rPr>
              <a:t>Conte</a:t>
            </a:r>
            <a:r>
              <a:rPr sz="5400" b="1" spc="-4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5400" b="1" spc="-25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9119" y="1330461"/>
            <a:ext cx="5364481" cy="3785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buClr>
                <a:srgbClr val="D6E3BC"/>
              </a:buClr>
              <a:buFont typeface="Wingdings" panose="05000000000000000000" pitchFamily="2" charset="2"/>
              <a:buChar char="Ø"/>
              <a:tabLst>
                <a:tab pos="480059" algn="l"/>
              </a:tabLst>
            </a:pPr>
            <a:r>
              <a:rPr lang="en-US" sz="3600" spc="-10" dirty="0" smtClean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</a:p>
          <a:p>
            <a:pPr marL="584200" indent="-571500">
              <a:lnSpc>
                <a:spcPct val="100000"/>
              </a:lnSpc>
              <a:buClr>
                <a:srgbClr val="D6E3BC"/>
              </a:buClr>
              <a:buFont typeface="Wingdings" panose="05000000000000000000" pitchFamily="2" charset="2"/>
              <a:buChar char="Ø"/>
              <a:tabLst>
                <a:tab pos="480059" algn="l"/>
              </a:tabLst>
            </a:pPr>
            <a:r>
              <a:rPr sz="3600" spc="-1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600" spc="5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600" spc="-25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600" spc="-1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600" spc="-1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600" spc="5" dirty="0" smtClean="0">
                <a:solidFill>
                  <a:srgbClr val="FFFFFF"/>
                </a:solidFill>
                <a:latin typeface="Calibri"/>
                <a:cs typeface="Calibri"/>
              </a:rPr>
              <a:t>du</a:t>
            </a:r>
            <a:r>
              <a:rPr sz="3600" spc="-25" dirty="0" smtClean="0">
                <a:solidFill>
                  <a:srgbClr val="FFFFFF"/>
                </a:solidFill>
                <a:latin typeface="Calibri"/>
                <a:cs typeface="Calibri"/>
              </a:rPr>
              <a:t>ct</a:t>
            </a:r>
            <a:r>
              <a:rPr sz="360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600" spc="-1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60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600" spc="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3600" dirty="0">
              <a:latin typeface="Calibri"/>
              <a:cs typeface="Calibri"/>
            </a:endParaRPr>
          </a:p>
          <a:p>
            <a:pPr marL="584200" indent="-571500">
              <a:lnSpc>
                <a:spcPct val="100000"/>
              </a:lnSpc>
              <a:spcBef>
                <a:spcPts val="900"/>
              </a:spcBef>
              <a:buClr>
                <a:srgbClr val="D6E3BC"/>
              </a:buClr>
              <a:buFont typeface="Wingdings" panose="05000000000000000000" pitchFamily="2" charset="2"/>
              <a:buChar char="Ø"/>
              <a:tabLst>
                <a:tab pos="480059" algn="l"/>
              </a:tabLst>
            </a:pP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6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6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6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3600" spc="-25" dirty="0">
                <a:solidFill>
                  <a:srgbClr val="FFFFFF"/>
                </a:solidFill>
                <a:latin typeface="Calibri"/>
                <a:cs typeface="Calibri"/>
              </a:rPr>
              <a:t>ne</a:t>
            </a:r>
            <a:r>
              <a:rPr sz="36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3600" dirty="0">
              <a:latin typeface="Calibri"/>
              <a:cs typeface="Calibri"/>
            </a:endParaRPr>
          </a:p>
          <a:p>
            <a:pPr marL="584200" indent="-571500">
              <a:lnSpc>
                <a:spcPct val="100000"/>
              </a:lnSpc>
              <a:spcBef>
                <a:spcPts val="900"/>
              </a:spcBef>
              <a:buClr>
                <a:srgbClr val="D6E3BC"/>
              </a:buClr>
              <a:buFont typeface="Wingdings" panose="05000000000000000000" pitchFamily="2" charset="2"/>
              <a:buChar char="Ø"/>
              <a:tabLst>
                <a:tab pos="480059" algn="l"/>
              </a:tabLst>
            </a:pPr>
            <a:r>
              <a:rPr sz="3600" spc="-1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600" spc="-25" dirty="0" smtClean="0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sz="3600" spc="-1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60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600" spc="-25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600" spc="-1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600" spc="-1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60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lang="en-US" sz="3600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584200" indent="-571500">
              <a:lnSpc>
                <a:spcPct val="100000"/>
              </a:lnSpc>
              <a:spcBef>
                <a:spcPts val="900"/>
              </a:spcBef>
              <a:buClr>
                <a:srgbClr val="D6E3BC"/>
              </a:buClr>
              <a:buFont typeface="Wingdings" panose="05000000000000000000" pitchFamily="2" charset="2"/>
              <a:buChar char="Ø"/>
              <a:tabLst>
                <a:tab pos="480059" algn="l"/>
              </a:tabLst>
            </a:pPr>
            <a:r>
              <a:rPr sz="3600" spc="-2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600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600" spc="-30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3600" spc="-25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600" spc="-1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600" spc="-1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600" spc="-25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600" spc="5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3600" spc="-30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60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3600" dirty="0">
              <a:latin typeface="Calibri"/>
              <a:cs typeface="Calibri"/>
            </a:endParaRPr>
          </a:p>
          <a:p>
            <a:pPr marL="584200" indent="-571500">
              <a:lnSpc>
                <a:spcPct val="100000"/>
              </a:lnSpc>
              <a:spcBef>
                <a:spcPts val="900"/>
              </a:spcBef>
              <a:buClr>
                <a:srgbClr val="D6E3BC"/>
              </a:buClr>
              <a:buFont typeface="Wingdings" panose="05000000000000000000" pitchFamily="2" charset="2"/>
              <a:buChar char="Ø"/>
              <a:tabLst>
                <a:tab pos="480059" algn="l"/>
              </a:tabLst>
            </a:pPr>
            <a:r>
              <a:rPr sz="3600" spc="-1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3600" spc="5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3600" spc="-25" dirty="0">
                <a:solidFill>
                  <a:srgbClr val="FFFFFF"/>
                </a:solidFill>
                <a:latin typeface="Calibri"/>
                <a:cs typeface="Calibri"/>
              </a:rPr>
              <a:t>ct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n O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3600" spc="5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3600" spc="-3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6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6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3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0" y="1853248"/>
            <a:ext cx="4238625" cy="436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975" y="6287732"/>
            <a:ext cx="4735826" cy="41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9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7480" y="650240"/>
            <a:ext cx="627634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94935" algn="l"/>
              </a:tabLst>
            </a:pP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44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4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io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ns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44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400" spc="-25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44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400" spc="-25" dirty="0">
                <a:solidFill>
                  <a:srgbClr val="FFFFFF"/>
                </a:solidFill>
                <a:latin typeface="Calibri"/>
                <a:cs typeface="Calibri"/>
              </a:rPr>
              <a:t>ue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4400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44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5609" y="1602358"/>
            <a:ext cx="7924800" cy="431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355600" algn="l"/>
              </a:tabLst>
            </a:pP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queu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 ob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ct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3200">
              <a:latin typeface="Calibri"/>
              <a:cs typeface="Calibri"/>
            </a:endParaRPr>
          </a:p>
          <a:p>
            <a:pPr marL="652780">
              <a:lnSpc>
                <a:spcPct val="100000"/>
              </a:lnSpc>
              <a:spcBef>
                <a:spcPts val="600"/>
              </a:spcBef>
            </a:pP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fr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355600" marR="304165" indent="845819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Ret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ef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ere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nst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_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ere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st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  <a:spcBef>
                <a:spcPts val="59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d.b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()</a:t>
            </a:r>
            <a:endParaRPr sz="2400">
              <a:latin typeface="Calibri"/>
              <a:cs typeface="Calibri"/>
            </a:endParaRPr>
          </a:p>
          <a:p>
            <a:pPr marL="355600" marR="358140" indent="845819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Ret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ef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ere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nst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_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ere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st co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d.</a:t>
            </a:r>
            <a:endParaRPr sz="2400">
              <a:latin typeface="Calibri"/>
              <a:cs typeface="Calibri"/>
            </a:endParaRPr>
          </a:p>
          <a:p>
            <a:pPr marL="62992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d.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()</a:t>
            </a:r>
            <a:endParaRPr sz="2400">
              <a:latin typeface="Calibri"/>
              <a:cs typeface="Calibri"/>
            </a:endParaRPr>
          </a:p>
          <a:p>
            <a:pPr marL="355600" marR="5080" indent="845819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Ret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lu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iz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e_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ty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giv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nu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i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973490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F</a:t>
            </a:r>
            <a:r>
              <a:rPr spc="-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n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io</a:t>
            </a:r>
            <a:r>
              <a:rPr dirty="0">
                <a:latin typeface="Calibri"/>
                <a:cs typeface="Calibri"/>
              </a:rPr>
              <a:t>ns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f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</a:t>
            </a:r>
            <a:r>
              <a:rPr spc="-30"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q</a:t>
            </a:r>
            <a:r>
              <a:rPr dirty="0">
                <a:latin typeface="Calibri"/>
                <a:cs typeface="Calibri"/>
              </a:rPr>
              <a:t>u</a:t>
            </a:r>
            <a:r>
              <a:rPr spc="-30"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ue</a:t>
            </a:r>
            <a:r>
              <a:rPr spc="-5" dirty="0">
                <a:latin typeface="Calibri"/>
                <a:cs typeface="Calibri"/>
              </a:rPr>
              <a:t> cla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 c</a:t>
            </a:r>
            <a:r>
              <a:rPr spc="5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td-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8077200" cy="361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679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2400" b="1" spc="-15" dirty="0">
                <a:latin typeface="Calibri"/>
                <a:cs typeface="Calibri"/>
              </a:rPr>
              <a:t>d.p</a:t>
            </a:r>
            <a:r>
              <a:rPr sz="2400" b="1" spc="-25" dirty="0">
                <a:latin typeface="Calibri"/>
                <a:cs typeface="Calibri"/>
              </a:rPr>
              <a:t>u</a:t>
            </a:r>
            <a:r>
              <a:rPr sz="2400" b="1" spc="-10" dirty="0">
                <a:latin typeface="Calibri"/>
                <a:cs typeface="Calibri"/>
              </a:rPr>
              <a:t>s</a:t>
            </a:r>
            <a:r>
              <a:rPr sz="2400" b="1" spc="-25" dirty="0">
                <a:latin typeface="Calibri"/>
                <a:cs typeface="Calibri"/>
              </a:rPr>
              <a:t>h</a:t>
            </a:r>
            <a:r>
              <a:rPr sz="2400" b="1" dirty="0">
                <a:latin typeface="Calibri"/>
                <a:cs typeface="Calibri"/>
              </a:rPr>
              <a:t>_</a:t>
            </a:r>
            <a:r>
              <a:rPr sz="2400" b="1" spc="-15" dirty="0">
                <a:latin typeface="Calibri"/>
                <a:cs typeface="Calibri"/>
              </a:rPr>
              <a:t>ba</a:t>
            </a:r>
            <a:r>
              <a:rPr sz="2400" b="1" spc="-5" dirty="0">
                <a:latin typeface="Calibri"/>
                <a:cs typeface="Calibri"/>
              </a:rPr>
              <a:t>c</a:t>
            </a:r>
            <a:r>
              <a:rPr sz="2400" b="1" spc="-15" dirty="0">
                <a:latin typeface="Calibri"/>
                <a:cs typeface="Calibri"/>
              </a:rPr>
              <a:t>k</a:t>
            </a:r>
            <a:r>
              <a:rPr sz="2400" b="1" spc="-20" dirty="0">
                <a:latin typeface="Calibri"/>
                <a:cs typeface="Calibri"/>
              </a:rPr>
              <a:t>(</a:t>
            </a:r>
            <a:r>
              <a:rPr sz="2400" b="1" dirty="0">
                <a:latin typeface="Calibri"/>
                <a:cs typeface="Calibri"/>
              </a:rPr>
              <a:t>v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sz="2400" b="1" spc="-20" dirty="0">
                <a:latin typeface="Calibri"/>
                <a:cs typeface="Calibri"/>
              </a:rPr>
              <a:t>l</a:t>
            </a:r>
            <a:r>
              <a:rPr sz="2400" b="1" spc="-10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80518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latin typeface="Calibri"/>
                <a:cs typeface="Calibri"/>
              </a:rPr>
              <a:t>-</a:t>
            </a:r>
            <a:r>
              <a:rPr sz="2400" spc="-5" dirty="0">
                <a:latin typeface="Calibri"/>
                <a:cs typeface="Calibri"/>
              </a:rPr>
              <a:t>Ad</a:t>
            </a:r>
            <a:r>
              <a:rPr sz="2400" dirty="0">
                <a:latin typeface="Calibri"/>
                <a:cs typeface="Calibri"/>
              </a:rPr>
              <a:t>d </a:t>
            </a:r>
            <a:r>
              <a:rPr sz="2400" spc="-2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10" dirty="0">
                <a:latin typeface="Calibri"/>
                <a:cs typeface="Calibri"/>
              </a:rPr>
              <a:t> 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re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spc="-10" dirty="0">
                <a:latin typeface="Calibri"/>
                <a:cs typeface="Calibri"/>
              </a:rPr>
              <a:t>z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d</a:t>
            </a:r>
            <a:r>
              <a:rPr sz="2400" spc="-5" dirty="0">
                <a:latin typeface="Calibri"/>
                <a:cs typeface="Calibri"/>
              </a:rPr>
              <a:t> b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.</a:t>
            </a:r>
          </a:p>
          <a:p>
            <a:pPr marL="233679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Calibri"/>
                <a:cs typeface="Calibri"/>
              </a:rPr>
              <a:t>-</a:t>
            </a:r>
            <a:r>
              <a:rPr sz="2400" b="1" spc="-25" dirty="0">
                <a:latin typeface="Calibri"/>
                <a:cs typeface="Calibri"/>
              </a:rPr>
              <a:t>d</a:t>
            </a:r>
            <a:r>
              <a:rPr sz="2400" b="1" spc="-15" dirty="0">
                <a:latin typeface="Calibri"/>
                <a:cs typeface="Calibri"/>
              </a:rPr>
              <a:t>.</a:t>
            </a:r>
            <a:r>
              <a:rPr sz="2400" b="1" spc="-25" dirty="0">
                <a:latin typeface="Calibri"/>
                <a:cs typeface="Calibri"/>
              </a:rPr>
              <a:t>p</a:t>
            </a:r>
            <a:r>
              <a:rPr sz="2400" b="1" spc="-15" dirty="0">
                <a:latin typeface="Calibri"/>
                <a:cs typeface="Calibri"/>
              </a:rPr>
              <a:t>us</a:t>
            </a:r>
            <a:r>
              <a:rPr sz="2400" b="1" spc="-25" dirty="0">
                <a:latin typeface="Calibri"/>
                <a:cs typeface="Calibri"/>
              </a:rPr>
              <a:t>h</a:t>
            </a:r>
            <a:r>
              <a:rPr sz="2400" b="1" dirty="0">
                <a:latin typeface="Calibri"/>
                <a:cs typeface="Calibri"/>
              </a:rPr>
              <a:t>_</a:t>
            </a:r>
            <a:r>
              <a:rPr sz="2400" b="1" spc="-5" dirty="0">
                <a:latin typeface="Calibri"/>
                <a:cs typeface="Calibri"/>
              </a:rPr>
              <a:t>fr</a:t>
            </a:r>
            <a:r>
              <a:rPr sz="2400" b="1" spc="-10" dirty="0">
                <a:latin typeface="Calibri"/>
                <a:cs typeface="Calibri"/>
              </a:rPr>
              <a:t>o</a:t>
            </a:r>
            <a:r>
              <a:rPr sz="2400" b="1" spc="-25" dirty="0">
                <a:latin typeface="Calibri"/>
                <a:cs typeface="Calibri"/>
              </a:rPr>
              <a:t>n</a:t>
            </a:r>
            <a:r>
              <a:rPr sz="2400" b="1" spc="-15" dirty="0">
                <a:latin typeface="Calibri"/>
                <a:cs typeface="Calibri"/>
              </a:rPr>
              <a:t>t</a:t>
            </a:r>
            <a:r>
              <a:rPr sz="2400" b="1" spc="-20" dirty="0">
                <a:latin typeface="Calibri"/>
                <a:cs typeface="Calibri"/>
              </a:rPr>
              <a:t>(</a:t>
            </a:r>
            <a:r>
              <a:rPr sz="2400" b="1" dirty="0">
                <a:latin typeface="Calibri"/>
                <a:cs typeface="Calibri"/>
              </a:rPr>
              <a:t>v</a:t>
            </a:r>
            <a:r>
              <a:rPr sz="2400" b="1" spc="-15" dirty="0">
                <a:latin typeface="Calibri"/>
                <a:cs typeface="Calibri"/>
              </a:rPr>
              <a:t>al)</a:t>
            </a:r>
            <a:endParaRPr sz="2400" dirty="0">
              <a:latin typeface="Calibri"/>
              <a:cs typeface="Calibri"/>
            </a:endParaRPr>
          </a:p>
          <a:p>
            <a:pPr marL="805180">
              <a:lnSpc>
                <a:spcPct val="100000"/>
              </a:lnSpc>
              <a:spcBef>
                <a:spcPts val="590"/>
              </a:spcBef>
            </a:pPr>
            <a:r>
              <a:rPr sz="2400" b="1" spc="-5" dirty="0">
                <a:latin typeface="Calibri"/>
                <a:cs typeface="Calibri"/>
              </a:rPr>
              <a:t>-</a:t>
            </a:r>
            <a:r>
              <a:rPr sz="2400" spc="-5" dirty="0">
                <a:latin typeface="Calibri"/>
                <a:cs typeface="Calibri"/>
              </a:rPr>
              <a:t>Ad</a:t>
            </a:r>
            <a:r>
              <a:rPr sz="2400" dirty="0">
                <a:latin typeface="Calibri"/>
                <a:cs typeface="Calibri"/>
              </a:rPr>
              <a:t>d </a:t>
            </a:r>
            <a:r>
              <a:rPr sz="2400" spc="-2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10" dirty="0">
                <a:latin typeface="Calibri"/>
                <a:cs typeface="Calibri"/>
              </a:rPr>
              <a:t> 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ro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in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re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siz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b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ne</a:t>
            </a:r>
            <a:r>
              <a:rPr sz="2400" dirty="0">
                <a:latin typeface="Calibri"/>
                <a:cs typeface="Calibri"/>
              </a:rPr>
              <a:t>.</a:t>
            </a:r>
          </a:p>
          <a:p>
            <a:pPr marL="233679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Calibri"/>
                <a:cs typeface="Calibri"/>
              </a:rPr>
              <a:t>-</a:t>
            </a:r>
            <a:r>
              <a:rPr sz="2400" b="1" spc="-25" dirty="0">
                <a:latin typeface="Calibri"/>
                <a:cs typeface="Calibri"/>
              </a:rPr>
              <a:t>d</a:t>
            </a:r>
            <a:r>
              <a:rPr sz="2400" b="1" spc="-15" dirty="0">
                <a:latin typeface="Calibri"/>
                <a:cs typeface="Calibri"/>
              </a:rPr>
              <a:t>.</a:t>
            </a:r>
            <a:r>
              <a:rPr sz="2400" b="1" spc="-25" dirty="0">
                <a:latin typeface="Calibri"/>
                <a:cs typeface="Calibri"/>
              </a:rPr>
              <a:t>p</a:t>
            </a:r>
            <a:r>
              <a:rPr sz="2400" b="1" spc="-10" dirty="0">
                <a:latin typeface="Calibri"/>
                <a:cs typeface="Calibri"/>
              </a:rPr>
              <a:t>o</a:t>
            </a:r>
            <a:r>
              <a:rPr sz="2400" b="1" spc="-25" dirty="0">
                <a:latin typeface="Calibri"/>
                <a:cs typeface="Calibri"/>
              </a:rPr>
              <a:t>p</a:t>
            </a:r>
            <a:r>
              <a:rPr sz="2400" b="1" dirty="0">
                <a:latin typeface="Calibri"/>
                <a:cs typeface="Calibri"/>
              </a:rPr>
              <a:t>_</a:t>
            </a:r>
            <a:r>
              <a:rPr sz="2400" b="1" spc="-15" dirty="0">
                <a:latin typeface="Calibri"/>
                <a:cs typeface="Calibri"/>
              </a:rPr>
              <a:t>ba</a:t>
            </a:r>
            <a:r>
              <a:rPr sz="2400" b="1" spc="-5" dirty="0">
                <a:latin typeface="Calibri"/>
                <a:cs typeface="Calibri"/>
              </a:rPr>
              <a:t>c</a:t>
            </a:r>
            <a:r>
              <a:rPr sz="2400" b="1" spc="-15" dirty="0">
                <a:latin typeface="Calibri"/>
                <a:cs typeface="Calibri"/>
              </a:rPr>
              <a:t>k</a:t>
            </a:r>
            <a:r>
              <a:rPr sz="2400" b="1" spc="-20" dirty="0">
                <a:latin typeface="Calibri"/>
                <a:cs typeface="Calibri"/>
              </a:rPr>
              <a:t>(</a:t>
            </a:r>
            <a:r>
              <a:rPr sz="2400" b="1" spc="-10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80518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</a:t>
            </a:r>
            <a:r>
              <a:rPr sz="2400" spc="-10" dirty="0">
                <a:latin typeface="Calibri"/>
                <a:cs typeface="Calibri"/>
              </a:rPr>
              <a:t>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alue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1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siz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d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du</a:t>
            </a:r>
            <a:r>
              <a:rPr sz="2400" spc="10" dirty="0">
                <a:latin typeface="Calibri"/>
                <a:cs typeface="Calibri"/>
              </a:rPr>
              <a:t>c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 smtClean="0">
                <a:latin typeface="Calibri"/>
                <a:cs typeface="Calibri"/>
              </a:rPr>
              <a:t>b</a:t>
            </a:r>
            <a:r>
              <a:rPr sz="2400" spc="-15" dirty="0" smtClean="0">
                <a:latin typeface="Calibri"/>
                <a:cs typeface="Calibri"/>
              </a:rPr>
              <a:t>y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o</a:t>
            </a:r>
            <a:r>
              <a:rPr sz="2400" spc="-20" dirty="0" smtClean="0">
                <a:latin typeface="Calibri"/>
                <a:cs typeface="Calibri"/>
              </a:rPr>
              <a:t>n</a:t>
            </a:r>
            <a:r>
              <a:rPr sz="2400" spc="-15" dirty="0" smtClean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.</a:t>
            </a:r>
          </a:p>
          <a:p>
            <a:pPr marL="233679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Calibri"/>
                <a:cs typeface="Calibri"/>
              </a:rPr>
              <a:t>-</a:t>
            </a:r>
            <a:r>
              <a:rPr sz="2400" b="1" spc="-25" dirty="0">
                <a:latin typeface="Calibri"/>
                <a:cs typeface="Calibri"/>
              </a:rPr>
              <a:t>d</a:t>
            </a:r>
            <a:r>
              <a:rPr sz="2400" b="1" spc="-15" dirty="0">
                <a:latin typeface="Calibri"/>
                <a:cs typeface="Calibri"/>
              </a:rPr>
              <a:t>.</a:t>
            </a:r>
            <a:r>
              <a:rPr sz="2400" b="1" spc="-25" dirty="0">
                <a:latin typeface="Calibri"/>
                <a:cs typeface="Calibri"/>
              </a:rPr>
              <a:t>p</a:t>
            </a:r>
            <a:r>
              <a:rPr sz="2400" b="1" spc="-10" dirty="0">
                <a:latin typeface="Calibri"/>
                <a:cs typeface="Calibri"/>
              </a:rPr>
              <a:t>o</a:t>
            </a:r>
            <a:r>
              <a:rPr sz="2400" b="1" spc="-25" dirty="0">
                <a:latin typeface="Calibri"/>
                <a:cs typeface="Calibri"/>
              </a:rPr>
              <a:t>p</a:t>
            </a:r>
            <a:r>
              <a:rPr sz="2400" b="1" dirty="0">
                <a:latin typeface="Calibri"/>
                <a:cs typeface="Calibri"/>
              </a:rPr>
              <a:t>_</a:t>
            </a:r>
            <a:r>
              <a:rPr sz="2400" b="1" spc="-5" dirty="0">
                <a:latin typeface="Calibri"/>
                <a:cs typeface="Calibri"/>
              </a:rPr>
              <a:t>fr</a:t>
            </a:r>
            <a:r>
              <a:rPr sz="2400" b="1" spc="-10" dirty="0">
                <a:latin typeface="Calibri"/>
                <a:cs typeface="Calibri"/>
              </a:rPr>
              <a:t>o</a:t>
            </a:r>
            <a:r>
              <a:rPr sz="2400" b="1" spc="-25" dirty="0">
                <a:latin typeface="Calibri"/>
                <a:cs typeface="Calibri"/>
              </a:rPr>
              <a:t>n</a:t>
            </a:r>
            <a:r>
              <a:rPr sz="2400" b="1" spc="-15" dirty="0">
                <a:latin typeface="Calibri"/>
                <a:cs typeface="Calibri"/>
              </a:rPr>
              <a:t>t</a:t>
            </a:r>
            <a:r>
              <a:rPr sz="2400" b="1" spc="-20" dirty="0">
                <a:latin typeface="Calibri"/>
                <a:cs typeface="Calibri"/>
              </a:rPr>
              <a:t>(</a:t>
            </a:r>
            <a:r>
              <a:rPr sz="2400" b="1" spc="-10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80518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alue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spc="-10" dirty="0">
                <a:latin typeface="Calibri"/>
                <a:cs typeface="Calibri"/>
              </a:rPr>
              <a:t>z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d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uce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 smtClean="0">
                <a:latin typeface="Calibri"/>
                <a:cs typeface="Calibri"/>
              </a:rPr>
              <a:t>b</a:t>
            </a:r>
            <a:r>
              <a:rPr sz="2400" spc="-15" dirty="0" smtClean="0">
                <a:latin typeface="Calibri"/>
                <a:cs typeface="Calibri"/>
              </a:rPr>
              <a:t>y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o</a:t>
            </a:r>
            <a:r>
              <a:rPr sz="2400" spc="-20" dirty="0" smtClean="0">
                <a:latin typeface="Calibri"/>
                <a:cs typeface="Calibri"/>
              </a:rPr>
              <a:t>n</a:t>
            </a:r>
            <a:r>
              <a:rPr sz="2400" spc="-15" dirty="0" smtClean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897290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2070">
              <a:lnSpc>
                <a:spcPct val="100000"/>
              </a:lnSpc>
            </a:pPr>
            <a:r>
              <a:rPr spc="-40" dirty="0"/>
              <a:t>A</a:t>
            </a:r>
            <a:r>
              <a:rPr dirty="0"/>
              <a:t>ss</a:t>
            </a:r>
            <a:r>
              <a:rPr spc="5" dirty="0"/>
              <a:t>o</a:t>
            </a:r>
            <a:r>
              <a:rPr spc="-5" dirty="0"/>
              <a:t>ciativ</a:t>
            </a:r>
            <a:r>
              <a:rPr dirty="0"/>
              <a:t>e</a:t>
            </a:r>
            <a:r>
              <a:rPr spc="10" dirty="0"/>
              <a:t> </a:t>
            </a:r>
            <a:r>
              <a:rPr spc="-5" dirty="0"/>
              <a:t>C</a:t>
            </a:r>
            <a:r>
              <a:rPr spc="5" dirty="0"/>
              <a:t>o</a:t>
            </a:r>
            <a:r>
              <a:rPr spc="-5" dirty="0"/>
              <a:t>n</a:t>
            </a:r>
            <a:r>
              <a:rPr dirty="0"/>
              <a:t>taine</a:t>
            </a:r>
            <a:r>
              <a:rPr spc="-20" dirty="0"/>
              <a:t>r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278" y="990600"/>
            <a:ext cx="7658734" cy="5049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lr>
                <a:srgbClr val="FFFFFF"/>
              </a:buClr>
              <a:buFont typeface="Arial"/>
              <a:buChar char="–"/>
              <a:tabLst>
                <a:tab pos="298450" algn="l"/>
              </a:tabLst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i="1" spc="-15" dirty="0">
                <a:solidFill>
                  <a:srgbClr val="FFFF66"/>
                </a:solidFill>
                <a:latin typeface="Calibri"/>
                <a:cs typeface="Calibri"/>
              </a:rPr>
              <a:t>O</a:t>
            </a:r>
            <a:r>
              <a:rPr sz="2800" i="1" spc="-5" dirty="0">
                <a:solidFill>
                  <a:srgbClr val="FFFF66"/>
                </a:solidFill>
                <a:latin typeface="Calibri"/>
                <a:cs typeface="Calibri"/>
              </a:rPr>
              <a:t>(lo</a:t>
            </a:r>
            <a:r>
              <a:rPr sz="2800" i="1" dirty="0">
                <a:solidFill>
                  <a:srgbClr val="FFFF66"/>
                </a:solidFill>
                <a:latin typeface="Calibri"/>
                <a:cs typeface="Calibri"/>
              </a:rPr>
              <a:t>g</a:t>
            </a:r>
            <a:r>
              <a:rPr sz="2800" i="1" spc="-5" dirty="0">
                <a:solidFill>
                  <a:srgbClr val="FFFF66"/>
                </a:solidFill>
                <a:latin typeface="Calibri"/>
                <a:cs typeface="Calibri"/>
              </a:rPr>
              <a:t> n</a:t>
            </a:r>
            <a:r>
              <a:rPr sz="2800" i="1" dirty="0">
                <a:solidFill>
                  <a:srgbClr val="FFFF66"/>
                </a:solidFill>
                <a:latin typeface="Calibri"/>
                <a:cs typeface="Calibri"/>
              </a:rPr>
              <a:t>)</a:t>
            </a:r>
            <a:r>
              <a:rPr sz="2800" i="1" spc="10" dirty="0">
                <a:solidFill>
                  <a:srgbClr val="FFFF6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rt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800" dirty="0">
              <a:latin typeface="Calibri"/>
              <a:cs typeface="Calibri"/>
            </a:endParaRPr>
          </a:p>
          <a:p>
            <a:pPr marL="298450" marR="5080" indent="-285750">
              <a:lnSpc>
                <a:spcPct val="100000"/>
              </a:lnSpc>
              <a:spcBef>
                <a:spcPts val="700"/>
              </a:spcBef>
              <a:buClr>
                <a:srgbClr val="FFFFFF"/>
              </a:buClr>
              <a:buFont typeface="Arial"/>
              <a:buChar char="–"/>
              <a:tabLst>
                <a:tab pos="298450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o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w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akly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ict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(e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ic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pe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2800" dirty="0">
              <a:latin typeface="Calibri"/>
              <a:cs typeface="Calibri"/>
            </a:endParaRPr>
          </a:p>
          <a:p>
            <a:pPr marL="698500" marR="452755" lvl="1" indent="-228600">
              <a:lnSpc>
                <a:spcPct val="100000"/>
              </a:lnSpc>
              <a:spcBef>
                <a:spcPts val="590"/>
              </a:spcBef>
              <a:buClr>
                <a:srgbClr val="FFFFFF"/>
              </a:buClr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Mus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hav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CC99"/>
                </a:solidFill>
                <a:latin typeface="Courier New"/>
                <a:cs typeface="Courier New"/>
              </a:rPr>
              <a:t>operator&lt;(</a:t>
            </a:r>
            <a:r>
              <a:rPr sz="2000" b="1" dirty="0">
                <a:solidFill>
                  <a:srgbClr val="FFCC99"/>
                </a:solidFill>
                <a:latin typeface="Courier New"/>
                <a:cs typeface="Courier New"/>
              </a:rPr>
              <a:t>)</a:t>
            </a:r>
            <a:r>
              <a:rPr sz="2000" b="1" spc="-665" dirty="0">
                <a:solidFill>
                  <a:srgbClr val="FFCC99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CC99"/>
                </a:solidFill>
                <a:latin typeface="Courier New"/>
                <a:cs typeface="Courier New"/>
              </a:rPr>
              <a:t>operator==(</a:t>
            </a:r>
            <a:r>
              <a:rPr sz="2000" b="1" dirty="0">
                <a:solidFill>
                  <a:srgbClr val="FFCC99"/>
                </a:solidFill>
                <a:latin typeface="Courier New"/>
                <a:cs typeface="Courier New"/>
              </a:rPr>
              <a:t>)</a:t>
            </a:r>
            <a:r>
              <a:rPr sz="2000" b="1" spc="-665" dirty="0">
                <a:solidFill>
                  <a:srgbClr val="FFCC99"/>
                </a:solidFill>
                <a:latin typeface="Courier New"/>
                <a:cs typeface="Courier New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fi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 and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!(a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&amp;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!(b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&lt;a)</a:t>
            </a:r>
            <a:r>
              <a:rPr sz="2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≡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(a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==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700"/>
              </a:spcBef>
              <a:buClr>
                <a:srgbClr val="FFFFFF"/>
              </a:buClr>
              <a:buFont typeface="Arial"/>
              <a:buChar char="–"/>
              <a:tabLst>
                <a:tab pos="29845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pa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28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330"/>
              </a:spcBef>
              <a:buClr>
                <a:srgbClr val="FFCC99"/>
              </a:buClr>
              <a:buFont typeface="Arial"/>
              <a:buChar char="–"/>
              <a:tabLst>
                <a:tab pos="298450" algn="l"/>
              </a:tabLst>
            </a:pPr>
            <a:r>
              <a:rPr sz="2000" b="1" spc="-15" dirty="0">
                <a:solidFill>
                  <a:srgbClr val="FFCC99"/>
                </a:solidFill>
                <a:latin typeface="Courier New"/>
                <a:cs typeface="Courier New"/>
              </a:rPr>
              <a:t>s</a:t>
            </a:r>
            <a:r>
              <a:rPr sz="2000" b="1" spc="5" dirty="0">
                <a:solidFill>
                  <a:srgbClr val="FFCC99"/>
                </a:solidFill>
                <a:latin typeface="Courier New"/>
                <a:cs typeface="Courier New"/>
              </a:rPr>
              <a:t>e</a:t>
            </a:r>
            <a:r>
              <a:rPr sz="2000" b="1" spc="-5" dirty="0">
                <a:solidFill>
                  <a:srgbClr val="FFCC99"/>
                </a:solidFill>
                <a:latin typeface="Courier New"/>
                <a:cs typeface="Courier New"/>
              </a:rPr>
              <a:t>t</a:t>
            </a:r>
            <a:r>
              <a:rPr sz="2000" b="1" spc="-15" dirty="0">
                <a:solidFill>
                  <a:srgbClr val="FFCC99"/>
                </a:solidFill>
                <a:latin typeface="Courier New"/>
                <a:cs typeface="Courier New"/>
              </a:rPr>
              <a:t>&lt;</a:t>
            </a:r>
            <a:r>
              <a:rPr sz="2000" b="1" spc="5" dirty="0">
                <a:solidFill>
                  <a:srgbClr val="FFCC99"/>
                </a:solidFill>
                <a:latin typeface="Courier New"/>
                <a:cs typeface="Courier New"/>
              </a:rPr>
              <a:t>T</a:t>
            </a:r>
            <a:r>
              <a:rPr sz="2000" b="1" dirty="0">
                <a:solidFill>
                  <a:srgbClr val="FFCC99"/>
                </a:solidFill>
                <a:latin typeface="Courier New"/>
                <a:cs typeface="Courier New"/>
              </a:rPr>
              <a:t>&gt;</a:t>
            </a:r>
            <a:r>
              <a:rPr sz="2000" b="1" spc="-570" dirty="0">
                <a:solidFill>
                  <a:srgbClr val="FFCC99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he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sto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act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du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8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320"/>
              </a:spcBef>
              <a:buClr>
                <a:srgbClr val="FFCC99"/>
              </a:buClr>
              <a:buFont typeface="Arial"/>
              <a:buChar char="–"/>
              <a:tabLst>
                <a:tab pos="298450" algn="l"/>
              </a:tabLst>
            </a:pPr>
            <a:r>
              <a:rPr sz="2000" b="1" spc="-15" dirty="0">
                <a:solidFill>
                  <a:srgbClr val="FFCC99"/>
                </a:solidFill>
                <a:latin typeface="Courier New"/>
                <a:cs typeface="Courier New"/>
              </a:rPr>
              <a:t>m</a:t>
            </a:r>
            <a:r>
              <a:rPr sz="2000" b="1" spc="5" dirty="0">
                <a:solidFill>
                  <a:srgbClr val="FFCC99"/>
                </a:solidFill>
                <a:latin typeface="Courier New"/>
                <a:cs typeface="Courier New"/>
              </a:rPr>
              <a:t>u</a:t>
            </a:r>
            <a:r>
              <a:rPr sz="2000" b="1" spc="-5" dirty="0">
                <a:solidFill>
                  <a:srgbClr val="FFCC99"/>
                </a:solidFill>
                <a:latin typeface="Courier New"/>
                <a:cs typeface="Courier New"/>
              </a:rPr>
              <a:t>l</a:t>
            </a:r>
            <a:r>
              <a:rPr sz="2000" b="1" spc="-15" dirty="0">
                <a:solidFill>
                  <a:srgbClr val="FFCC99"/>
                </a:solidFill>
                <a:latin typeface="Courier New"/>
                <a:cs typeface="Courier New"/>
              </a:rPr>
              <a:t>t</a:t>
            </a:r>
            <a:r>
              <a:rPr sz="2000" b="1" spc="5" dirty="0">
                <a:solidFill>
                  <a:srgbClr val="FFCC99"/>
                </a:solidFill>
                <a:latin typeface="Courier New"/>
                <a:cs typeface="Courier New"/>
              </a:rPr>
              <a:t>i</a:t>
            </a:r>
            <a:r>
              <a:rPr sz="2000" b="1" spc="-5" dirty="0">
                <a:solidFill>
                  <a:srgbClr val="FFCC99"/>
                </a:solidFill>
                <a:latin typeface="Courier New"/>
                <a:cs typeface="Courier New"/>
              </a:rPr>
              <a:t>s</a:t>
            </a:r>
            <a:r>
              <a:rPr sz="2000" b="1" spc="-15" dirty="0">
                <a:solidFill>
                  <a:srgbClr val="FFCC99"/>
                </a:solidFill>
                <a:latin typeface="Courier New"/>
                <a:cs typeface="Courier New"/>
              </a:rPr>
              <a:t>e</a:t>
            </a:r>
            <a:r>
              <a:rPr sz="2000" b="1" spc="5" dirty="0">
                <a:solidFill>
                  <a:srgbClr val="FFCC99"/>
                </a:solidFill>
                <a:latin typeface="Courier New"/>
                <a:cs typeface="Courier New"/>
              </a:rPr>
              <a:t>t</a:t>
            </a:r>
            <a:r>
              <a:rPr sz="2000" b="1" spc="-5" dirty="0">
                <a:solidFill>
                  <a:srgbClr val="FFCC99"/>
                </a:solidFill>
                <a:latin typeface="Courier New"/>
                <a:cs typeface="Courier New"/>
              </a:rPr>
              <a:t>&lt;</a:t>
            </a:r>
            <a:r>
              <a:rPr sz="2000" b="1" spc="-15" dirty="0">
                <a:solidFill>
                  <a:srgbClr val="FFCC99"/>
                </a:solidFill>
                <a:latin typeface="Courier New"/>
                <a:cs typeface="Courier New"/>
              </a:rPr>
              <a:t>T</a:t>
            </a:r>
            <a:r>
              <a:rPr sz="2000" b="1" dirty="0">
                <a:solidFill>
                  <a:srgbClr val="FFCC99"/>
                </a:solidFill>
                <a:latin typeface="Courier New"/>
                <a:cs typeface="Courier New"/>
              </a:rPr>
              <a:t>&gt;</a:t>
            </a:r>
            <a:r>
              <a:rPr sz="2000" b="1" spc="-555" dirty="0">
                <a:solidFill>
                  <a:srgbClr val="FFCC99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icate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8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330"/>
              </a:spcBef>
              <a:buClr>
                <a:srgbClr val="FFCC99"/>
              </a:buClr>
              <a:buFont typeface="Arial"/>
              <a:buChar char="–"/>
              <a:tabLst>
                <a:tab pos="298450" algn="l"/>
              </a:tabLst>
            </a:pPr>
            <a:r>
              <a:rPr sz="2000" b="1" spc="-15" dirty="0">
                <a:solidFill>
                  <a:srgbClr val="FFCC99"/>
                </a:solidFill>
                <a:latin typeface="Courier New"/>
                <a:cs typeface="Courier New"/>
              </a:rPr>
              <a:t>m</a:t>
            </a:r>
            <a:r>
              <a:rPr sz="2000" b="1" spc="5" dirty="0">
                <a:solidFill>
                  <a:srgbClr val="FFCC99"/>
                </a:solidFill>
                <a:latin typeface="Courier New"/>
                <a:cs typeface="Courier New"/>
              </a:rPr>
              <a:t>a</a:t>
            </a:r>
            <a:r>
              <a:rPr sz="2000" b="1" spc="-5" dirty="0">
                <a:solidFill>
                  <a:srgbClr val="FFCC99"/>
                </a:solidFill>
                <a:latin typeface="Courier New"/>
                <a:cs typeface="Courier New"/>
              </a:rPr>
              <a:t>p</a:t>
            </a:r>
            <a:r>
              <a:rPr sz="2000" b="1" spc="-15" dirty="0">
                <a:solidFill>
                  <a:srgbClr val="FFCC99"/>
                </a:solidFill>
                <a:latin typeface="Courier New"/>
                <a:cs typeface="Courier New"/>
              </a:rPr>
              <a:t>&lt;</a:t>
            </a:r>
            <a:r>
              <a:rPr sz="2000" b="1" spc="5" dirty="0">
                <a:solidFill>
                  <a:srgbClr val="FFCC99"/>
                </a:solidFill>
                <a:latin typeface="Courier New"/>
                <a:cs typeface="Courier New"/>
              </a:rPr>
              <a:t>K</a:t>
            </a:r>
            <a:r>
              <a:rPr sz="2000" b="1" spc="-5" dirty="0">
                <a:solidFill>
                  <a:srgbClr val="FFCC99"/>
                </a:solidFill>
                <a:latin typeface="Courier New"/>
                <a:cs typeface="Courier New"/>
              </a:rPr>
              <a:t>,</a:t>
            </a:r>
            <a:r>
              <a:rPr sz="2000" b="1" spc="-15" dirty="0">
                <a:solidFill>
                  <a:srgbClr val="FFCC99"/>
                </a:solidFill>
                <a:latin typeface="Courier New"/>
                <a:cs typeface="Courier New"/>
              </a:rPr>
              <a:t>V</a:t>
            </a:r>
            <a:r>
              <a:rPr sz="2000" b="1" dirty="0">
                <a:solidFill>
                  <a:srgbClr val="FFCC99"/>
                </a:solidFill>
                <a:latin typeface="Courier New"/>
                <a:cs typeface="Courier New"/>
              </a:rPr>
              <a:t>&gt;</a:t>
            </a:r>
            <a:r>
              <a:rPr sz="2000" b="1" spc="-560" dirty="0">
                <a:solidFill>
                  <a:srgbClr val="FFCC99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pa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ey 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ue,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d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8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320"/>
              </a:spcBef>
              <a:buClr>
                <a:srgbClr val="FFCC99"/>
              </a:buClr>
              <a:buFont typeface="Arial"/>
              <a:buChar char="–"/>
              <a:tabLst>
                <a:tab pos="298450" algn="l"/>
              </a:tabLst>
            </a:pPr>
            <a:r>
              <a:rPr sz="2000" b="1" spc="-15" dirty="0">
                <a:solidFill>
                  <a:srgbClr val="FFCC99"/>
                </a:solidFill>
                <a:latin typeface="Courier New"/>
                <a:cs typeface="Courier New"/>
              </a:rPr>
              <a:t>m</a:t>
            </a:r>
            <a:r>
              <a:rPr sz="2000" b="1" spc="5" dirty="0">
                <a:solidFill>
                  <a:srgbClr val="FFCC99"/>
                </a:solidFill>
                <a:latin typeface="Courier New"/>
                <a:cs typeface="Courier New"/>
              </a:rPr>
              <a:t>u</a:t>
            </a:r>
            <a:r>
              <a:rPr sz="2000" b="1" spc="-5" dirty="0">
                <a:solidFill>
                  <a:srgbClr val="FFCC99"/>
                </a:solidFill>
                <a:latin typeface="Courier New"/>
                <a:cs typeface="Courier New"/>
              </a:rPr>
              <a:t>l</a:t>
            </a:r>
            <a:r>
              <a:rPr sz="2000" b="1" spc="-15" dirty="0">
                <a:solidFill>
                  <a:srgbClr val="FFCC99"/>
                </a:solidFill>
                <a:latin typeface="Courier New"/>
                <a:cs typeface="Courier New"/>
              </a:rPr>
              <a:t>t</a:t>
            </a:r>
            <a:r>
              <a:rPr sz="2000" b="1" spc="5" dirty="0">
                <a:solidFill>
                  <a:srgbClr val="FFCC99"/>
                </a:solidFill>
                <a:latin typeface="Courier New"/>
                <a:cs typeface="Courier New"/>
              </a:rPr>
              <a:t>i</a:t>
            </a:r>
            <a:r>
              <a:rPr sz="2000" b="1" spc="-5" dirty="0">
                <a:solidFill>
                  <a:srgbClr val="FFCC99"/>
                </a:solidFill>
                <a:latin typeface="Courier New"/>
                <a:cs typeface="Courier New"/>
              </a:rPr>
              <a:t>m</a:t>
            </a:r>
            <a:r>
              <a:rPr sz="2000" b="1" spc="-15" dirty="0">
                <a:solidFill>
                  <a:srgbClr val="FFCC99"/>
                </a:solidFill>
                <a:latin typeface="Courier New"/>
                <a:cs typeface="Courier New"/>
              </a:rPr>
              <a:t>a</a:t>
            </a:r>
            <a:r>
              <a:rPr sz="2000" b="1" spc="5" dirty="0">
                <a:solidFill>
                  <a:srgbClr val="FFCC99"/>
                </a:solidFill>
                <a:latin typeface="Courier New"/>
                <a:cs typeface="Courier New"/>
              </a:rPr>
              <a:t>p</a:t>
            </a:r>
            <a:r>
              <a:rPr sz="2000" b="1" spc="-5" dirty="0">
                <a:solidFill>
                  <a:srgbClr val="FFCC99"/>
                </a:solidFill>
                <a:latin typeface="Courier New"/>
                <a:cs typeface="Courier New"/>
              </a:rPr>
              <a:t>&lt;</a:t>
            </a:r>
            <a:r>
              <a:rPr sz="2000" b="1" spc="-15" dirty="0">
                <a:solidFill>
                  <a:srgbClr val="FFCC99"/>
                </a:solidFill>
                <a:latin typeface="Courier New"/>
                <a:cs typeface="Courier New"/>
              </a:rPr>
              <a:t>K</a:t>
            </a:r>
            <a:r>
              <a:rPr sz="2000" b="1" spc="5" dirty="0">
                <a:solidFill>
                  <a:srgbClr val="FFCC99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CC99"/>
                </a:solidFill>
                <a:latin typeface="Courier New"/>
                <a:cs typeface="Courier New"/>
              </a:rPr>
              <a:t>V</a:t>
            </a:r>
            <a:r>
              <a:rPr sz="2000" b="1" dirty="0">
                <a:solidFill>
                  <a:srgbClr val="FFCC99"/>
                </a:solidFill>
                <a:latin typeface="Courier New"/>
                <a:cs typeface="Courier New"/>
              </a:rPr>
              <a:t>&gt;</a:t>
            </a:r>
            <a:r>
              <a:rPr sz="2000" b="1" spc="-565" dirty="0">
                <a:solidFill>
                  <a:srgbClr val="FFCC99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pl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ate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ke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4200" baseline="2976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4200" spc="-135" baseline="297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ia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FFFF66"/>
                </a:solidFill>
                <a:latin typeface="Calibri"/>
                <a:cs typeface="Calibri"/>
              </a:rPr>
              <a:t>m</a:t>
            </a:r>
            <a:r>
              <a:rPr sz="2800" i="1" spc="-5" dirty="0">
                <a:solidFill>
                  <a:srgbClr val="FFFF66"/>
                </a:solidFill>
                <a:latin typeface="Calibri"/>
                <a:cs typeface="Calibri"/>
              </a:rPr>
              <a:t>a</a:t>
            </a:r>
            <a:r>
              <a:rPr sz="2800" i="1" dirty="0">
                <a:solidFill>
                  <a:srgbClr val="FFFF66"/>
                </a:solidFill>
                <a:latin typeface="Calibri"/>
                <a:cs typeface="Calibri"/>
              </a:rPr>
              <a:t>y</a:t>
            </a:r>
            <a:r>
              <a:rPr sz="2800" i="1" spc="-5" dirty="0">
                <a:solidFill>
                  <a:srgbClr val="FFFF66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5" dirty="0"/>
              <a:t>C</a:t>
            </a:r>
            <a:r>
              <a:rPr spc="5" dirty="0"/>
              <a:t>o</a:t>
            </a:r>
            <a:r>
              <a:rPr dirty="0"/>
              <a:t>n</a:t>
            </a:r>
            <a:r>
              <a:rPr spc="-5" dirty="0"/>
              <a:t>tai</a:t>
            </a:r>
            <a:r>
              <a:rPr spc="5" dirty="0"/>
              <a:t>n</a:t>
            </a:r>
            <a:r>
              <a:rPr spc="-30" dirty="0"/>
              <a:t>e</a:t>
            </a:r>
            <a:r>
              <a:rPr spc="-20" dirty="0"/>
              <a:t>r</a:t>
            </a:r>
            <a:r>
              <a:rPr spc="-5" dirty="0"/>
              <a:t> </a:t>
            </a:r>
            <a:r>
              <a:rPr spc="5" dirty="0"/>
              <a:t>a</a:t>
            </a:r>
            <a:r>
              <a:rPr spc="-5" dirty="0"/>
              <a:t>d</a:t>
            </a:r>
            <a:r>
              <a:rPr spc="5" dirty="0"/>
              <a:t>a</a:t>
            </a:r>
            <a:r>
              <a:rPr spc="-5" dirty="0"/>
              <a:t>p</a:t>
            </a:r>
            <a:r>
              <a:rPr dirty="0"/>
              <a:t>t</a:t>
            </a:r>
            <a:r>
              <a:rPr spc="5" dirty="0"/>
              <a:t>o</a:t>
            </a:r>
            <a:r>
              <a:rPr spc="-25" dirty="0"/>
              <a:t>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01418"/>
            <a:ext cx="6497320" cy="3394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355600" algn="l"/>
              </a:tabLst>
            </a:pP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da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pt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Clr>
                <a:srgbClr val="FFFFFF"/>
              </a:buClr>
              <a:buFont typeface="Arial"/>
              <a:buChar char="–"/>
              <a:tabLst>
                <a:tab pos="755650" algn="l"/>
              </a:tabLst>
            </a:pP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b="1" spc="-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qu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io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_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queue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Clr>
                <a:srgbClr val="FFFFFF"/>
              </a:buClr>
              <a:buFont typeface="Arial"/>
              <a:buChar char="–"/>
              <a:tabLst>
                <a:tab pos="755650" algn="l"/>
              </a:tabLst>
            </a:pP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ot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rst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cl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ner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Font typeface="Arial"/>
              <a:buChar char="•"/>
              <a:tabLst>
                <a:tab pos="115570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supp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erat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Font typeface="Arial"/>
              <a:buChar char="•"/>
              <a:tabLst>
                <a:tab pos="115570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id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ua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da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st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Clr>
                <a:srgbClr val="FFFFFF"/>
              </a:buClr>
              <a:buFont typeface="Arial"/>
              <a:buChar char="–"/>
              <a:tabLst>
                <a:tab pos="755650" algn="l"/>
              </a:tabLst>
            </a:pP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gr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s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i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Clr>
                <a:srgbClr val="FFFFFF"/>
              </a:buClr>
              <a:buFont typeface="Arial"/>
              <a:buChar char="–"/>
              <a:tabLst>
                <a:tab pos="755650" algn="l"/>
              </a:tabLst>
            </a:pP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uncti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pu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sh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 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po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4579" y="-34119"/>
            <a:ext cx="1990725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4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4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44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4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44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8000" y="1152032"/>
            <a:ext cx="15049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9619" y="1125638"/>
            <a:ext cx="7108190" cy="215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ha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iv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12700" marR="342265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ue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ial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ly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f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ele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t,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i="1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i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i="1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i="1" spc="-20" dirty="0">
                <a:solidFill>
                  <a:srgbClr val="FFFFFF"/>
                </a:solidFill>
                <a:latin typeface="Calibri"/>
                <a:cs typeface="Calibri"/>
              </a:rPr>
              <a:t>ra</a:t>
            </a:r>
            <a:r>
              <a:rPr sz="2800" i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i="1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ng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ug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ne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000" y="2094372"/>
            <a:ext cx="15049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28750" y="3357879"/>
            <a:ext cx="2667000" cy="3304540"/>
          </a:xfrm>
          <a:custGeom>
            <a:avLst/>
            <a:gdLst/>
            <a:ahLst/>
            <a:cxnLst/>
            <a:rect l="l" t="t" r="r" b="b"/>
            <a:pathLst>
              <a:path w="2667000" h="3304540">
                <a:moveTo>
                  <a:pt x="2667000" y="0"/>
                </a:moveTo>
                <a:lnTo>
                  <a:pt x="0" y="0"/>
                </a:lnTo>
                <a:lnTo>
                  <a:pt x="0" y="3304540"/>
                </a:lnTo>
                <a:lnTo>
                  <a:pt x="2667000" y="3304540"/>
                </a:lnTo>
                <a:lnTo>
                  <a:pt x="2667000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28750" y="3357879"/>
            <a:ext cx="2667000" cy="3304540"/>
          </a:xfrm>
          <a:custGeom>
            <a:avLst/>
            <a:gdLst/>
            <a:ahLst/>
            <a:cxnLst/>
            <a:rect l="l" t="t" r="r" b="b"/>
            <a:pathLst>
              <a:path w="2667000" h="3304540">
                <a:moveTo>
                  <a:pt x="1333500" y="3304540"/>
                </a:moveTo>
                <a:lnTo>
                  <a:pt x="0" y="3304540"/>
                </a:lnTo>
                <a:lnTo>
                  <a:pt x="0" y="0"/>
                </a:lnTo>
                <a:lnTo>
                  <a:pt x="2667000" y="0"/>
                </a:lnTo>
                <a:lnTo>
                  <a:pt x="2667000" y="3304540"/>
                </a:lnTo>
                <a:lnTo>
                  <a:pt x="1333500" y="330454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43379" y="3500120"/>
            <a:ext cx="2209800" cy="228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308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ve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or&lt;i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43379" y="3500120"/>
            <a:ext cx="2209800" cy="2286000"/>
          </a:xfrm>
          <a:custGeom>
            <a:avLst/>
            <a:gdLst/>
            <a:ahLst/>
            <a:cxnLst/>
            <a:rect l="l" t="t" r="r" b="b"/>
            <a:pathLst>
              <a:path w="2209800" h="2286000">
                <a:moveTo>
                  <a:pt x="2209799" y="0"/>
                </a:moveTo>
                <a:lnTo>
                  <a:pt x="0" y="0"/>
                </a:lnTo>
                <a:lnTo>
                  <a:pt x="0" y="2285999"/>
                </a:lnTo>
                <a:lnTo>
                  <a:pt x="2209799" y="2285999"/>
                </a:lnTo>
                <a:lnTo>
                  <a:pt x="2209799" y="0"/>
                </a:lnTo>
                <a:close/>
              </a:path>
            </a:pathLst>
          </a:custGeom>
          <a:solidFill>
            <a:srgbClr val="BF4F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43379" y="3500120"/>
            <a:ext cx="2209800" cy="2286000"/>
          </a:xfrm>
          <a:custGeom>
            <a:avLst/>
            <a:gdLst/>
            <a:ahLst/>
            <a:cxnLst/>
            <a:rect l="l" t="t" r="r" b="b"/>
            <a:pathLst>
              <a:path w="2209800" h="2286000">
                <a:moveTo>
                  <a:pt x="1104900" y="2285999"/>
                </a:moveTo>
                <a:lnTo>
                  <a:pt x="0" y="2285999"/>
                </a:lnTo>
                <a:lnTo>
                  <a:pt x="0" y="0"/>
                </a:lnTo>
                <a:lnTo>
                  <a:pt x="2209799" y="0"/>
                </a:lnTo>
                <a:lnTo>
                  <a:pt x="2209799" y="2285999"/>
                </a:lnTo>
                <a:lnTo>
                  <a:pt x="1104900" y="2285999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20850" y="3850821"/>
            <a:ext cx="6680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rra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86379" y="3642359"/>
            <a:ext cx="838200" cy="382270"/>
          </a:xfrm>
          <a:prstGeom prst="rect">
            <a:avLst/>
          </a:prstGeom>
          <a:solidFill>
            <a:srgbClr val="0000FF"/>
          </a:solidFill>
          <a:ln w="9344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86379" y="4215129"/>
            <a:ext cx="838200" cy="381000"/>
          </a:xfrm>
          <a:prstGeom prst="rect">
            <a:avLst/>
          </a:prstGeom>
          <a:solidFill>
            <a:srgbClr val="0000FF"/>
          </a:solidFill>
          <a:ln w="9344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86379" y="4785359"/>
            <a:ext cx="838200" cy="382270"/>
          </a:xfrm>
          <a:prstGeom prst="rect">
            <a:avLst/>
          </a:prstGeom>
          <a:solidFill>
            <a:srgbClr val="0000FF"/>
          </a:solidFill>
          <a:ln w="9344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86379" y="5285740"/>
            <a:ext cx="838200" cy="381000"/>
          </a:xfrm>
          <a:prstGeom prst="rect">
            <a:avLst/>
          </a:prstGeom>
          <a:solidFill>
            <a:srgbClr val="0000FF"/>
          </a:solidFill>
          <a:ln w="9344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43379" y="5857240"/>
            <a:ext cx="2214880" cy="609600"/>
          </a:xfrm>
          <a:prstGeom prst="rect">
            <a:avLst/>
          </a:prstGeom>
          <a:solidFill>
            <a:srgbClr val="BF4F4C"/>
          </a:solidFill>
          <a:ln w="9344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ze_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15260" y="6000750"/>
            <a:ext cx="838200" cy="381000"/>
          </a:xfrm>
          <a:prstGeom prst="rect">
            <a:avLst/>
          </a:prstGeom>
          <a:solidFill>
            <a:srgbClr val="0000FF"/>
          </a:solidFill>
          <a:ln w="9344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58129" y="3785870"/>
            <a:ext cx="3048000" cy="914400"/>
          </a:xfrm>
          <a:custGeom>
            <a:avLst/>
            <a:gdLst/>
            <a:ahLst/>
            <a:cxnLst/>
            <a:rect l="l" t="t" r="r" b="b"/>
            <a:pathLst>
              <a:path w="3048000" h="914400">
                <a:moveTo>
                  <a:pt x="3048000" y="0"/>
                </a:moveTo>
                <a:lnTo>
                  <a:pt x="0" y="0"/>
                </a:lnTo>
                <a:lnTo>
                  <a:pt x="0" y="914399"/>
                </a:lnTo>
                <a:lnTo>
                  <a:pt x="3048000" y="914399"/>
                </a:lnTo>
                <a:lnTo>
                  <a:pt x="3048000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58129" y="3785870"/>
            <a:ext cx="3048000" cy="914400"/>
          </a:xfrm>
          <a:custGeom>
            <a:avLst/>
            <a:gdLst/>
            <a:ahLst/>
            <a:cxnLst/>
            <a:rect l="l" t="t" r="r" b="b"/>
            <a:pathLst>
              <a:path w="3048000" h="914400">
                <a:moveTo>
                  <a:pt x="1524000" y="914399"/>
                </a:moveTo>
                <a:lnTo>
                  <a:pt x="0" y="914399"/>
                </a:lnTo>
                <a:lnTo>
                  <a:pt x="0" y="0"/>
                </a:lnTo>
                <a:lnTo>
                  <a:pt x="3048000" y="0"/>
                </a:lnTo>
                <a:lnTo>
                  <a:pt x="3048000" y="914399"/>
                </a:lnTo>
                <a:lnTo>
                  <a:pt x="1524000" y="914399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885179" y="3999412"/>
            <a:ext cx="19926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r&lt;i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ator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15000" y="4215129"/>
            <a:ext cx="1219200" cy="381000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1219200" y="0"/>
                </a:moveTo>
                <a:lnTo>
                  <a:pt x="0" y="0"/>
                </a:lnTo>
                <a:lnTo>
                  <a:pt x="0" y="381000"/>
                </a:lnTo>
                <a:lnTo>
                  <a:pt x="1219200" y="381000"/>
                </a:lnTo>
                <a:lnTo>
                  <a:pt x="12192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15000" y="4215129"/>
            <a:ext cx="1219200" cy="381000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609600" y="381000"/>
                </a:moveTo>
                <a:lnTo>
                  <a:pt x="0" y="381000"/>
                </a:lnTo>
                <a:lnTo>
                  <a:pt x="0" y="0"/>
                </a:lnTo>
                <a:lnTo>
                  <a:pt x="1219200" y="0"/>
                </a:lnTo>
                <a:lnTo>
                  <a:pt x="1219200" y="381000"/>
                </a:lnTo>
                <a:lnTo>
                  <a:pt x="609600" y="38100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45890" y="4357370"/>
            <a:ext cx="1744980" cy="0"/>
          </a:xfrm>
          <a:custGeom>
            <a:avLst/>
            <a:gdLst/>
            <a:ahLst/>
            <a:cxnLst/>
            <a:rect l="l" t="t" r="r" b="b"/>
            <a:pathLst>
              <a:path w="1744979">
                <a:moveTo>
                  <a:pt x="1744980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85870" y="4272279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0"/>
                </a:moveTo>
                <a:lnTo>
                  <a:pt x="0" y="85090"/>
                </a:lnTo>
                <a:lnTo>
                  <a:pt x="171450" y="171450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292090" y="5396229"/>
            <a:ext cx="3616960" cy="10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he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erator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orres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ndi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g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he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ect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int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&gt;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i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he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ty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ect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int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&gt;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::it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erator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8040">
              <a:lnSpc>
                <a:spcPct val="100000"/>
              </a:lnSpc>
            </a:pPr>
            <a:r>
              <a:rPr spc="-25" dirty="0"/>
              <a:t>I</a:t>
            </a:r>
            <a:r>
              <a:rPr spc="-15" dirty="0"/>
              <a:t>t</a:t>
            </a:r>
            <a:r>
              <a:rPr spc="-30" dirty="0"/>
              <a:t>e</a:t>
            </a:r>
            <a:r>
              <a:rPr spc="-20" dirty="0"/>
              <a:t>rat</a:t>
            </a:r>
            <a:r>
              <a:rPr spc="5" dirty="0"/>
              <a:t>o</a:t>
            </a:r>
            <a:r>
              <a:rPr spc="-25" dirty="0"/>
              <a:t>r</a:t>
            </a:r>
            <a:r>
              <a:rPr spc="-20" dirty="0"/>
              <a:t>s</a:t>
            </a:r>
            <a:r>
              <a:rPr dirty="0"/>
              <a:t> </a:t>
            </a:r>
            <a:r>
              <a:rPr spc="-5" dirty="0"/>
              <a:t>co</a:t>
            </a:r>
            <a:r>
              <a:rPr spc="5" dirty="0"/>
              <a:t>n</a:t>
            </a:r>
            <a:r>
              <a:rPr spc="-15" dirty="0"/>
              <a:t>t</a:t>
            </a:r>
            <a:r>
              <a:rPr spc="-5" dirty="0"/>
              <a:t>d-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80352"/>
            <a:ext cx="15049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734820"/>
            <a:ext cx="7285990" cy="78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he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f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gi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ra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of 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2575560"/>
            <a:ext cx="140589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ne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3000" y="2928620"/>
            <a:ext cx="2667000" cy="3534410"/>
          </a:xfrm>
          <a:custGeom>
            <a:avLst/>
            <a:gdLst/>
            <a:ahLst/>
            <a:cxnLst/>
            <a:rect l="l" t="t" r="r" b="b"/>
            <a:pathLst>
              <a:path w="2667000" h="3534410">
                <a:moveTo>
                  <a:pt x="2667000" y="0"/>
                </a:moveTo>
                <a:lnTo>
                  <a:pt x="0" y="0"/>
                </a:lnTo>
                <a:lnTo>
                  <a:pt x="0" y="3534409"/>
                </a:lnTo>
                <a:lnTo>
                  <a:pt x="2667000" y="3534409"/>
                </a:lnTo>
                <a:lnTo>
                  <a:pt x="2667000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3000" y="2928620"/>
            <a:ext cx="2667000" cy="3534410"/>
          </a:xfrm>
          <a:custGeom>
            <a:avLst/>
            <a:gdLst/>
            <a:ahLst/>
            <a:cxnLst/>
            <a:rect l="l" t="t" r="r" b="b"/>
            <a:pathLst>
              <a:path w="2667000" h="3534410">
                <a:moveTo>
                  <a:pt x="1333500" y="3534409"/>
                </a:moveTo>
                <a:lnTo>
                  <a:pt x="0" y="3534409"/>
                </a:lnTo>
                <a:lnTo>
                  <a:pt x="0" y="0"/>
                </a:lnTo>
                <a:lnTo>
                  <a:pt x="2667000" y="0"/>
                </a:lnTo>
                <a:lnTo>
                  <a:pt x="2667000" y="3534409"/>
                </a:lnTo>
                <a:lnTo>
                  <a:pt x="1333500" y="3534409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71600" y="3048000"/>
            <a:ext cx="2209800" cy="2452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085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r&lt;i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71600" y="3048000"/>
            <a:ext cx="2209800" cy="2452370"/>
          </a:xfrm>
          <a:custGeom>
            <a:avLst/>
            <a:gdLst/>
            <a:ahLst/>
            <a:cxnLst/>
            <a:rect l="l" t="t" r="r" b="b"/>
            <a:pathLst>
              <a:path w="2209800" h="2452370">
                <a:moveTo>
                  <a:pt x="2209800" y="0"/>
                </a:moveTo>
                <a:lnTo>
                  <a:pt x="0" y="0"/>
                </a:lnTo>
                <a:lnTo>
                  <a:pt x="0" y="2452370"/>
                </a:lnTo>
                <a:lnTo>
                  <a:pt x="2209800" y="2452370"/>
                </a:lnTo>
                <a:lnTo>
                  <a:pt x="2209800" y="0"/>
                </a:lnTo>
                <a:close/>
              </a:path>
            </a:pathLst>
          </a:custGeom>
          <a:solidFill>
            <a:srgbClr val="BF4F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1600" y="3048000"/>
            <a:ext cx="2209800" cy="2452370"/>
          </a:xfrm>
          <a:custGeom>
            <a:avLst/>
            <a:gdLst/>
            <a:ahLst/>
            <a:cxnLst/>
            <a:rect l="l" t="t" r="r" b="b"/>
            <a:pathLst>
              <a:path w="2209800" h="2452370">
                <a:moveTo>
                  <a:pt x="1104900" y="2452370"/>
                </a:moveTo>
                <a:lnTo>
                  <a:pt x="0" y="2452370"/>
                </a:lnTo>
                <a:lnTo>
                  <a:pt x="0" y="0"/>
                </a:lnTo>
                <a:lnTo>
                  <a:pt x="2209800" y="0"/>
                </a:lnTo>
                <a:lnTo>
                  <a:pt x="2209800" y="2452370"/>
                </a:lnTo>
                <a:lnTo>
                  <a:pt x="1104900" y="245237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49069" y="3482521"/>
            <a:ext cx="669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71750" y="3429000"/>
            <a:ext cx="838200" cy="381000"/>
          </a:xfrm>
          <a:prstGeom prst="rect">
            <a:avLst/>
          </a:prstGeom>
          <a:solidFill>
            <a:srgbClr val="0000FF"/>
          </a:solidFill>
          <a:ln w="9344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71750" y="4000500"/>
            <a:ext cx="838200" cy="381000"/>
          </a:xfrm>
          <a:prstGeom prst="rect">
            <a:avLst/>
          </a:prstGeom>
          <a:solidFill>
            <a:srgbClr val="0000FF"/>
          </a:solidFill>
          <a:ln w="9344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71750" y="4500879"/>
            <a:ext cx="838200" cy="381000"/>
          </a:xfrm>
          <a:prstGeom prst="rect">
            <a:avLst/>
          </a:prstGeom>
          <a:solidFill>
            <a:srgbClr val="0000FF"/>
          </a:solidFill>
          <a:ln w="9344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71750" y="5001259"/>
            <a:ext cx="838200" cy="381000"/>
          </a:xfrm>
          <a:prstGeom prst="rect">
            <a:avLst/>
          </a:prstGeom>
          <a:solidFill>
            <a:srgbClr val="0000FF"/>
          </a:solidFill>
          <a:ln w="9344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7630" y="5571490"/>
            <a:ext cx="2214880" cy="609600"/>
          </a:xfrm>
          <a:prstGeom prst="rect">
            <a:avLst/>
          </a:prstGeom>
          <a:solidFill>
            <a:srgbClr val="BF4F4C"/>
          </a:solidFill>
          <a:ln w="9344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ze_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71750" y="5715000"/>
            <a:ext cx="838200" cy="381000"/>
          </a:xfrm>
          <a:prstGeom prst="rect">
            <a:avLst/>
          </a:prstGeom>
          <a:solidFill>
            <a:srgbClr val="0000FF"/>
          </a:solidFill>
          <a:ln w="9344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28870" y="4715509"/>
            <a:ext cx="1752600" cy="914400"/>
          </a:xfrm>
          <a:custGeom>
            <a:avLst/>
            <a:gdLst/>
            <a:ahLst/>
            <a:cxnLst/>
            <a:rect l="l" t="t" r="r" b="b"/>
            <a:pathLst>
              <a:path w="1752600" h="914400">
                <a:moveTo>
                  <a:pt x="1752600" y="0"/>
                </a:moveTo>
                <a:lnTo>
                  <a:pt x="0" y="0"/>
                </a:lnTo>
                <a:lnTo>
                  <a:pt x="0" y="914399"/>
                </a:lnTo>
                <a:lnTo>
                  <a:pt x="1752600" y="914399"/>
                </a:lnTo>
                <a:lnTo>
                  <a:pt x="1752600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28870" y="4715509"/>
            <a:ext cx="1752600" cy="914400"/>
          </a:xfrm>
          <a:custGeom>
            <a:avLst/>
            <a:gdLst/>
            <a:ahLst/>
            <a:cxnLst/>
            <a:rect l="l" t="t" r="r" b="b"/>
            <a:pathLst>
              <a:path w="1752600" h="914400">
                <a:moveTo>
                  <a:pt x="876300" y="914399"/>
                </a:moveTo>
                <a:lnTo>
                  <a:pt x="0" y="914399"/>
                </a:lnTo>
                <a:lnTo>
                  <a:pt x="0" y="0"/>
                </a:lnTo>
                <a:lnTo>
                  <a:pt x="1752600" y="0"/>
                </a:lnTo>
                <a:lnTo>
                  <a:pt x="1752600" y="914399"/>
                </a:lnTo>
                <a:lnTo>
                  <a:pt x="876300" y="914399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436870" y="4929052"/>
            <a:ext cx="736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214620" y="5214620"/>
            <a:ext cx="1219200" cy="381000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1219200" y="0"/>
                </a:moveTo>
                <a:lnTo>
                  <a:pt x="0" y="0"/>
                </a:lnTo>
                <a:lnTo>
                  <a:pt x="0" y="380999"/>
                </a:lnTo>
                <a:lnTo>
                  <a:pt x="1219200" y="380999"/>
                </a:lnTo>
                <a:lnTo>
                  <a:pt x="12192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14620" y="5214620"/>
            <a:ext cx="1219200" cy="381000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609600" y="380999"/>
                </a:moveTo>
                <a:lnTo>
                  <a:pt x="0" y="380999"/>
                </a:lnTo>
                <a:lnTo>
                  <a:pt x="0" y="0"/>
                </a:lnTo>
                <a:lnTo>
                  <a:pt x="1219200" y="0"/>
                </a:lnTo>
                <a:lnTo>
                  <a:pt x="1219200" y="380999"/>
                </a:lnTo>
                <a:lnTo>
                  <a:pt x="609600" y="380999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89020" y="5334000"/>
            <a:ext cx="1744980" cy="0"/>
          </a:xfrm>
          <a:custGeom>
            <a:avLst/>
            <a:gdLst/>
            <a:ahLst/>
            <a:cxnLst/>
            <a:rect l="l" t="t" r="r" b="b"/>
            <a:pathLst>
              <a:path w="1744979">
                <a:moveTo>
                  <a:pt x="1744979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29000" y="5248909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0"/>
                </a:moveTo>
                <a:lnTo>
                  <a:pt x="0" y="85089"/>
                </a:lnTo>
                <a:lnTo>
                  <a:pt x="171450" y="171449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28870" y="2999739"/>
            <a:ext cx="1752600" cy="914400"/>
          </a:xfrm>
          <a:custGeom>
            <a:avLst/>
            <a:gdLst/>
            <a:ahLst/>
            <a:cxnLst/>
            <a:rect l="l" t="t" r="r" b="b"/>
            <a:pathLst>
              <a:path w="1752600" h="914400">
                <a:moveTo>
                  <a:pt x="1752600" y="0"/>
                </a:moveTo>
                <a:lnTo>
                  <a:pt x="0" y="0"/>
                </a:lnTo>
                <a:lnTo>
                  <a:pt x="0" y="914400"/>
                </a:lnTo>
                <a:lnTo>
                  <a:pt x="1752600" y="914400"/>
                </a:lnTo>
                <a:lnTo>
                  <a:pt x="1752600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28870" y="2999739"/>
            <a:ext cx="1752600" cy="914400"/>
          </a:xfrm>
          <a:custGeom>
            <a:avLst/>
            <a:gdLst/>
            <a:ahLst/>
            <a:cxnLst/>
            <a:rect l="l" t="t" r="r" b="b"/>
            <a:pathLst>
              <a:path w="1752600" h="914400">
                <a:moveTo>
                  <a:pt x="876300" y="914400"/>
                </a:moveTo>
                <a:lnTo>
                  <a:pt x="0" y="914400"/>
                </a:lnTo>
                <a:lnTo>
                  <a:pt x="0" y="0"/>
                </a:lnTo>
                <a:lnTo>
                  <a:pt x="1752600" y="0"/>
                </a:lnTo>
                <a:lnTo>
                  <a:pt x="1752600" y="914400"/>
                </a:lnTo>
                <a:lnTo>
                  <a:pt x="876300" y="91440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349240" y="3213282"/>
            <a:ext cx="9118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v.be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285740" y="3429000"/>
            <a:ext cx="1219200" cy="381000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1219200" y="0"/>
                </a:moveTo>
                <a:lnTo>
                  <a:pt x="0" y="0"/>
                </a:lnTo>
                <a:lnTo>
                  <a:pt x="0" y="381000"/>
                </a:lnTo>
                <a:lnTo>
                  <a:pt x="1219200" y="381000"/>
                </a:lnTo>
                <a:lnTo>
                  <a:pt x="12192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85740" y="3429000"/>
            <a:ext cx="1219200" cy="381000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609600" y="381000"/>
                </a:moveTo>
                <a:lnTo>
                  <a:pt x="0" y="381000"/>
                </a:lnTo>
                <a:lnTo>
                  <a:pt x="0" y="0"/>
                </a:lnTo>
                <a:lnTo>
                  <a:pt x="1219200" y="0"/>
                </a:lnTo>
                <a:lnTo>
                  <a:pt x="1219200" y="381000"/>
                </a:lnTo>
                <a:lnTo>
                  <a:pt x="609600" y="38100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89020" y="3643629"/>
            <a:ext cx="1744980" cy="0"/>
          </a:xfrm>
          <a:custGeom>
            <a:avLst/>
            <a:gdLst/>
            <a:ahLst/>
            <a:cxnLst/>
            <a:rect l="l" t="t" r="r" b="b"/>
            <a:pathLst>
              <a:path w="1744979">
                <a:moveTo>
                  <a:pt x="1744979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29000" y="3557270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0"/>
                </a:moveTo>
                <a:lnTo>
                  <a:pt x="0" y="86359"/>
                </a:lnTo>
                <a:lnTo>
                  <a:pt x="171450" y="171449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29410">
              <a:lnSpc>
                <a:spcPct val="100000"/>
              </a:lnSpc>
            </a:pPr>
            <a:r>
              <a:rPr spc="-25" dirty="0"/>
              <a:t>I</a:t>
            </a:r>
            <a:r>
              <a:rPr spc="-15" dirty="0"/>
              <a:t>t</a:t>
            </a:r>
            <a:r>
              <a:rPr spc="-20" dirty="0"/>
              <a:t>er</a:t>
            </a:r>
            <a:r>
              <a:rPr dirty="0"/>
              <a:t>ato</a:t>
            </a:r>
            <a:r>
              <a:rPr spc="-20" dirty="0"/>
              <a:t>r</a:t>
            </a:r>
            <a:r>
              <a:rPr dirty="0"/>
              <a:t>s</a:t>
            </a:r>
            <a:r>
              <a:rPr spc="-5" dirty="0"/>
              <a:t> Ca</a:t>
            </a:r>
            <a:r>
              <a:rPr dirty="0"/>
              <a:t>t</a:t>
            </a:r>
            <a:r>
              <a:rPr spc="-20" dirty="0"/>
              <a:t>e</a:t>
            </a:r>
            <a:r>
              <a:rPr spc="-5" dirty="0"/>
              <a:t>g</a:t>
            </a:r>
            <a:r>
              <a:rPr spc="5" dirty="0"/>
              <a:t>o</a:t>
            </a:r>
            <a:r>
              <a:rPr spc="-20" dirty="0"/>
              <a:t>r</a:t>
            </a:r>
            <a:r>
              <a:rPr spc="-15" dirty="0"/>
              <a:t>i</a:t>
            </a:r>
            <a:r>
              <a:rPr spc="-20" dirty="0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7696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259" y="1685289"/>
            <a:ext cx="7456805" cy="3493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" marR="193675">
              <a:lnSpc>
                <a:spcPts val="2590"/>
              </a:lnSpc>
            </a:pP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ery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i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erat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c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ve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ry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ner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or 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xam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lis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p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id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acce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it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erator</a:t>
            </a:r>
            <a:endParaRPr sz="2400">
              <a:latin typeface="Calibri"/>
              <a:cs typeface="Calibri"/>
            </a:endParaRPr>
          </a:p>
          <a:p>
            <a:pPr marL="81280" marR="193675">
              <a:lnSpc>
                <a:spcPts val="2590"/>
              </a:lnSpc>
              <a:spcBef>
                <a:spcPts val="600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Ev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alg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erator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cert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l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apabil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xam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pl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t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[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] o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erator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acce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erator</a:t>
            </a:r>
            <a:endParaRPr sz="2400">
              <a:latin typeface="Calibri"/>
              <a:cs typeface="Calibri"/>
            </a:endParaRPr>
          </a:p>
          <a:p>
            <a:pPr marL="81280" marR="238760">
              <a:lnSpc>
                <a:spcPts val="2590"/>
              </a:lnSpc>
              <a:spcBef>
                <a:spcPts val="600"/>
              </a:spcBef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erator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divid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in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fiv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cate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hi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ch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h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her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sp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ifi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c)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ory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alw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ay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sub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l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wer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(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al)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ory,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alg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hat</a:t>
            </a:r>
            <a:endParaRPr sz="2400">
              <a:latin typeface="Calibri"/>
              <a:cs typeface="Calibri"/>
            </a:endParaRPr>
          </a:p>
          <a:p>
            <a:pPr marL="81280" marR="5080" indent="-68580">
              <a:lnSpc>
                <a:spcPts val="2590"/>
              </a:lnSpc>
              <a:spcBef>
                <a:spcPts val="600"/>
              </a:spcBef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acce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f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terat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ork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bidi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nal ite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rand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acce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i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erat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371756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434746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2619" y="5214620"/>
            <a:ext cx="1371600" cy="609600"/>
          </a:xfrm>
          <a:prstGeom prst="rect">
            <a:avLst/>
          </a:prstGeom>
          <a:solidFill>
            <a:srgbClr val="4E80BC"/>
          </a:solidFill>
          <a:ln w="9344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3434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2619" y="6248400"/>
            <a:ext cx="1371600" cy="609600"/>
          </a:xfrm>
          <a:prstGeom prst="rect">
            <a:avLst/>
          </a:prstGeom>
          <a:solidFill>
            <a:srgbClr val="4E80BC"/>
          </a:solidFill>
          <a:ln w="9344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4490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47620" y="5791200"/>
            <a:ext cx="1371600" cy="609600"/>
          </a:xfrm>
          <a:custGeom>
            <a:avLst/>
            <a:gdLst/>
            <a:ahLst/>
            <a:cxnLst/>
            <a:rect l="l" t="t" r="r" b="b"/>
            <a:pathLst>
              <a:path w="1371600" h="609600">
                <a:moveTo>
                  <a:pt x="1371600" y="0"/>
                </a:moveTo>
                <a:lnTo>
                  <a:pt x="0" y="0"/>
                </a:lnTo>
                <a:lnTo>
                  <a:pt x="0" y="609600"/>
                </a:lnTo>
                <a:lnTo>
                  <a:pt x="1371600" y="609600"/>
                </a:lnTo>
                <a:lnTo>
                  <a:pt x="137160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47620" y="5791200"/>
            <a:ext cx="1371600" cy="609600"/>
          </a:xfrm>
          <a:custGeom>
            <a:avLst/>
            <a:gdLst/>
            <a:ahLst/>
            <a:cxnLst/>
            <a:rect l="l" t="t" r="r" b="b"/>
            <a:pathLst>
              <a:path w="1371600" h="609600">
                <a:moveTo>
                  <a:pt x="685800" y="609600"/>
                </a:moveTo>
                <a:lnTo>
                  <a:pt x="0" y="609600"/>
                </a:lnTo>
                <a:lnTo>
                  <a:pt x="0" y="0"/>
                </a:lnTo>
                <a:lnTo>
                  <a:pt x="1371600" y="0"/>
                </a:lnTo>
                <a:lnTo>
                  <a:pt x="1371600" y="609600"/>
                </a:lnTo>
                <a:lnTo>
                  <a:pt x="685800" y="60960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43529" y="5989502"/>
            <a:ext cx="7810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52620" y="5791200"/>
            <a:ext cx="1752600" cy="609600"/>
          </a:xfrm>
          <a:custGeom>
            <a:avLst/>
            <a:gdLst/>
            <a:ahLst/>
            <a:cxnLst/>
            <a:rect l="l" t="t" r="r" b="b"/>
            <a:pathLst>
              <a:path w="1752600" h="609600">
                <a:moveTo>
                  <a:pt x="1752600" y="0"/>
                </a:moveTo>
                <a:lnTo>
                  <a:pt x="0" y="0"/>
                </a:lnTo>
                <a:lnTo>
                  <a:pt x="0" y="609600"/>
                </a:lnTo>
                <a:lnTo>
                  <a:pt x="1752600" y="609600"/>
                </a:lnTo>
                <a:lnTo>
                  <a:pt x="175260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2620" y="5791200"/>
            <a:ext cx="1752600" cy="609600"/>
          </a:xfrm>
          <a:custGeom>
            <a:avLst/>
            <a:gdLst/>
            <a:ahLst/>
            <a:cxnLst/>
            <a:rect l="l" t="t" r="r" b="b"/>
            <a:pathLst>
              <a:path w="1752600" h="609600">
                <a:moveTo>
                  <a:pt x="876300" y="609600"/>
                </a:moveTo>
                <a:lnTo>
                  <a:pt x="0" y="609600"/>
                </a:lnTo>
                <a:lnTo>
                  <a:pt x="0" y="0"/>
                </a:lnTo>
                <a:lnTo>
                  <a:pt x="1752600" y="0"/>
                </a:lnTo>
                <a:lnTo>
                  <a:pt x="1752600" y="609600"/>
                </a:lnTo>
                <a:lnTo>
                  <a:pt x="876300" y="60960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09159" y="5989502"/>
            <a:ext cx="12414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rectio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38619" y="5791200"/>
            <a:ext cx="1752600" cy="609600"/>
          </a:xfrm>
          <a:prstGeom prst="rect">
            <a:avLst/>
          </a:prstGeom>
          <a:solidFill>
            <a:srgbClr val="4E80BC"/>
          </a:solidFill>
          <a:ln w="9344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15620" marR="477520" indent="-3048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acce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14220" y="5562600"/>
            <a:ext cx="453390" cy="387350"/>
          </a:xfrm>
          <a:custGeom>
            <a:avLst/>
            <a:gdLst/>
            <a:ahLst/>
            <a:cxnLst/>
            <a:rect l="l" t="t" r="r" b="b"/>
            <a:pathLst>
              <a:path w="453389" h="387350">
                <a:moveTo>
                  <a:pt x="0" y="0"/>
                </a:moveTo>
                <a:lnTo>
                  <a:pt x="453390" y="3873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24429" y="5901690"/>
            <a:ext cx="123189" cy="118110"/>
          </a:xfrm>
          <a:custGeom>
            <a:avLst/>
            <a:gdLst/>
            <a:ahLst/>
            <a:cxnLst/>
            <a:rect l="l" t="t" r="r" b="b"/>
            <a:pathLst>
              <a:path w="123189" h="118110">
                <a:moveTo>
                  <a:pt x="73659" y="0"/>
                </a:moveTo>
                <a:lnTo>
                  <a:pt x="0" y="87630"/>
                </a:lnTo>
                <a:lnTo>
                  <a:pt x="123189" y="118110"/>
                </a:lnTo>
                <a:lnTo>
                  <a:pt x="73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14220" y="6234429"/>
            <a:ext cx="447040" cy="318770"/>
          </a:xfrm>
          <a:custGeom>
            <a:avLst/>
            <a:gdLst/>
            <a:ahLst/>
            <a:cxnLst/>
            <a:rect l="l" t="t" r="r" b="b"/>
            <a:pathLst>
              <a:path w="447039" h="318770">
                <a:moveTo>
                  <a:pt x="0" y="318770"/>
                </a:moveTo>
                <a:lnTo>
                  <a:pt x="44704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21889" y="6172200"/>
            <a:ext cx="125730" cy="113030"/>
          </a:xfrm>
          <a:custGeom>
            <a:avLst/>
            <a:gdLst/>
            <a:ahLst/>
            <a:cxnLst/>
            <a:rect l="l" t="t" r="r" b="b"/>
            <a:pathLst>
              <a:path w="125730" h="113029">
                <a:moveTo>
                  <a:pt x="125730" y="0"/>
                </a:moveTo>
                <a:lnTo>
                  <a:pt x="0" y="20320"/>
                </a:lnTo>
                <a:lnTo>
                  <a:pt x="66040" y="113029"/>
                </a:lnTo>
                <a:lnTo>
                  <a:pt x="1257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19220" y="6096000"/>
            <a:ext cx="426720" cy="0"/>
          </a:xfrm>
          <a:custGeom>
            <a:avLst/>
            <a:gdLst/>
            <a:ahLst/>
            <a:cxnLst/>
            <a:rect l="l" t="t" r="r" b="b"/>
            <a:pathLst>
              <a:path w="426720">
                <a:moveTo>
                  <a:pt x="0" y="0"/>
                </a:moveTo>
                <a:lnTo>
                  <a:pt x="426719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38320" y="60388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05220" y="6096000"/>
            <a:ext cx="426720" cy="0"/>
          </a:xfrm>
          <a:custGeom>
            <a:avLst/>
            <a:gdLst/>
            <a:ahLst/>
            <a:cxnLst/>
            <a:rect l="l" t="t" r="r" b="b"/>
            <a:pathLst>
              <a:path w="426720">
                <a:moveTo>
                  <a:pt x="0" y="0"/>
                </a:moveTo>
                <a:lnTo>
                  <a:pt x="42672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24319" y="60388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2870">
              <a:lnSpc>
                <a:spcPct val="100000"/>
              </a:lnSpc>
            </a:pPr>
            <a:r>
              <a:rPr spc="-40" dirty="0"/>
              <a:t>A</a:t>
            </a:r>
            <a:r>
              <a:rPr spc="-5" dirty="0"/>
              <a:t>l</a:t>
            </a:r>
            <a:r>
              <a:rPr spc="5" dirty="0"/>
              <a:t>go</a:t>
            </a:r>
            <a:r>
              <a:rPr spc="-20" dirty="0"/>
              <a:t>r</a:t>
            </a:r>
            <a:r>
              <a:rPr spc="-15" dirty="0"/>
              <a:t>it</a:t>
            </a:r>
            <a:r>
              <a:rPr spc="-5" dirty="0"/>
              <a:t>h</a:t>
            </a:r>
            <a:r>
              <a:rPr dirty="0"/>
              <a:t>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679" marR="5080" indent="71120">
              <a:lnSpc>
                <a:spcPct val="100000"/>
              </a:lnSpc>
            </a:pPr>
            <a:r>
              <a:rPr i="1" spc="-20" dirty="0">
                <a:latin typeface="Calibri"/>
                <a:cs typeface="Calibri"/>
              </a:rPr>
              <a:t>A</a:t>
            </a:r>
            <a:r>
              <a:rPr i="1" dirty="0">
                <a:latin typeface="Calibri"/>
                <a:cs typeface="Calibri"/>
              </a:rPr>
              <a:t>l</a:t>
            </a:r>
            <a:r>
              <a:rPr i="1" spc="-5" dirty="0">
                <a:latin typeface="Calibri"/>
                <a:cs typeface="Calibri"/>
              </a:rPr>
              <a:t>gori</a:t>
            </a:r>
            <a:r>
              <a:rPr i="1" spc="-25" dirty="0">
                <a:latin typeface="Calibri"/>
                <a:cs typeface="Calibri"/>
              </a:rPr>
              <a:t>t</a:t>
            </a:r>
            <a:r>
              <a:rPr i="1" spc="-5" dirty="0">
                <a:latin typeface="Calibri"/>
                <a:cs typeface="Calibri"/>
              </a:rPr>
              <a:t>h</a:t>
            </a:r>
            <a:r>
              <a:rPr i="1" spc="-10" dirty="0">
                <a:latin typeface="Calibri"/>
                <a:cs typeface="Calibri"/>
              </a:rPr>
              <a:t>m</a:t>
            </a:r>
            <a:r>
              <a:rPr i="1" dirty="0">
                <a:latin typeface="Calibri"/>
                <a:cs typeface="Calibri"/>
              </a:rPr>
              <a:t>s</a:t>
            </a:r>
            <a:r>
              <a:rPr i="1" spc="10" dirty="0">
                <a:latin typeface="Calibri"/>
                <a:cs typeface="Calibri"/>
              </a:rPr>
              <a:t> </a:t>
            </a:r>
            <a:r>
              <a:rPr dirty="0"/>
              <a:t>in </a:t>
            </a:r>
            <a:r>
              <a:rPr spc="-25" dirty="0"/>
              <a:t>t</a:t>
            </a:r>
            <a:r>
              <a:rPr spc="5" dirty="0"/>
              <a:t>h</a:t>
            </a:r>
            <a:r>
              <a:rPr spc="-20" dirty="0"/>
              <a:t>e</a:t>
            </a:r>
            <a:r>
              <a:rPr spc="-10" dirty="0"/>
              <a:t> 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a</a:t>
            </a:r>
            <a:r>
              <a:rPr spc="-20" dirty="0"/>
              <a:t>re</a:t>
            </a:r>
            <a:r>
              <a:rPr spc="-10" dirty="0"/>
              <a:t> </a:t>
            </a:r>
            <a:r>
              <a:rPr spc="5" dirty="0"/>
              <a:t>p</a:t>
            </a:r>
            <a:r>
              <a:rPr spc="-15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spc="-35" dirty="0"/>
              <a:t>e</a:t>
            </a:r>
            <a:r>
              <a:rPr spc="5" dirty="0"/>
              <a:t>du</a:t>
            </a:r>
            <a:r>
              <a:rPr spc="-15" dirty="0"/>
              <a:t>r</a:t>
            </a:r>
            <a:r>
              <a:rPr spc="-35" dirty="0"/>
              <a:t>e</a:t>
            </a:r>
            <a:r>
              <a:rPr dirty="0"/>
              <a:t>s </a:t>
            </a:r>
            <a:r>
              <a:rPr spc="-25" dirty="0"/>
              <a:t>t</a:t>
            </a:r>
            <a:r>
              <a:rPr spc="-5" dirty="0"/>
              <a:t>h</a:t>
            </a:r>
            <a:r>
              <a:rPr dirty="0"/>
              <a:t>a</a:t>
            </a:r>
            <a:r>
              <a:rPr spc="-15" dirty="0"/>
              <a:t>t</a:t>
            </a:r>
            <a:r>
              <a:rPr spc="-5" dirty="0"/>
              <a:t> </a:t>
            </a:r>
            <a:r>
              <a:rPr dirty="0"/>
              <a:t>a</a:t>
            </a:r>
            <a:r>
              <a:rPr spc="-20" dirty="0"/>
              <a:t>re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p</a:t>
            </a:r>
            <a:r>
              <a:rPr spc="5" dirty="0"/>
              <a:t>p</a:t>
            </a:r>
            <a:r>
              <a:rPr dirty="0"/>
              <a:t>li</a:t>
            </a:r>
            <a:r>
              <a:rPr spc="-35" dirty="0"/>
              <a:t>e</a:t>
            </a:r>
            <a:r>
              <a:rPr dirty="0"/>
              <a:t>d</a:t>
            </a:r>
            <a:r>
              <a:rPr spc="5" dirty="0"/>
              <a:t> </a:t>
            </a:r>
            <a:r>
              <a:rPr spc="-25" dirty="0"/>
              <a:t>t</a:t>
            </a:r>
            <a:r>
              <a:rPr dirty="0"/>
              <a:t>o</a:t>
            </a:r>
            <a:r>
              <a:rPr spc="-5" dirty="0"/>
              <a:t> con</a:t>
            </a:r>
            <a:r>
              <a:rPr dirty="0"/>
              <a:t>t</a:t>
            </a:r>
            <a:r>
              <a:rPr spc="-5" dirty="0"/>
              <a:t>a</a:t>
            </a:r>
            <a:r>
              <a:rPr dirty="0"/>
              <a:t>i</a:t>
            </a:r>
            <a:r>
              <a:rPr spc="5" dirty="0"/>
              <a:t>n</a:t>
            </a:r>
            <a:r>
              <a:rPr spc="-35" dirty="0"/>
              <a:t>e</a:t>
            </a:r>
            <a:r>
              <a:rPr spc="-15" dirty="0"/>
              <a:t>r</a:t>
            </a:r>
            <a:r>
              <a:rPr dirty="0"/>
              <a:t>s </a:t>
            </a:r>
            <a:r>
              <a:rPr spc="-30" dirty="0"/>
              <a:t>t</a:t>
            </a:r>
            <a:r>
              <a:rPr dirty="0"/>
              <a:t>o </a:t>
            </a:r>
            <a:r>
              <a:rPr spc="-5" dirty="0"/>
              <a:t>p</a:t>
            </a:r>
            <a:r>
              <a:rPr dirty="0"/>
              <a:t>r</a:t>
            </a:r>
            <a:r>
              <a:rPr spc="-25" dirty="0"/>
              <a:t>ocess</a:t>
            </a:r>
            <a:r>
              <a:rPr spc="-15" dirty="0"/>
              <a:t> </a:t>
            </a:r>
            <a:r>
              <a:rPr spc="-25" dirty="0"/>
              <a:t>t</a:t>
            </a:r>
            <a:r>
              <a:rPr spc="-5" dirty="0"/>
              <a:t>he</a:t>
            </a:r>
            <a:r>
              <a:rPr dirty="0"/>
              <a:t>i</a:t>
            </a:r>
            <a:r>
              <a:rPr spc="-15" dirty="0"/>
              <a:t>r</a:t>
            </a:r>
            <a:r>
              <a:rPr spc="5" dirty="0"/>
              <a:t> </a:t>
            </a:r>
            <a:r>
              <a:rPr spc="-5" dirty="0"/>
              <a:t>d</a:t>
            </a:r>
            <a:r>
              <a:rPr dirty="0"/>
              <a:t>a</a:t>
            </a:r>
            <a:r>
              <a:rPr spc="-25" dirty="0"/>
              <a:t>t</a:t>
            </a:r>
            <a:r>
              <a:rPr dirty="0"/>
              <a:t>a</a:t>
            </a:r>
            <a:r>
              <a:rPr spc="-10" dirty="0"/>
              <a:t>, </a:t>
            </a:r>
            <a:r>
              <a:rPr spc="5" dirty="0"/>
              <a:t>f</a:t>
            </a:r>
            <a:r>
              <a:rPr spc="-25" dirty="0"/>
              <a:t>o</a:t>
            </a:r>
            <a:r>
              <a:rPr spc="-15" dirty="0"/>
              <a:t>r</a:t>
            </a:r>
            <a:r>
              <a:rPr spc="-5" dirty="0"/>
              <a:t> </a:t>
            </a:r>
            <a:r>
              <a:rPr spc="-25" dirty="0"/>
              <a:t>ex</a:t>
            </a:r>
            <a:r>
              <a:rPr spc="-15" dirty="0"/>
              <a:t>a</a:t>
            </a:r>
            <a:r>
              <a:rPr spc="-30" dirty="0"/>
              <a:t>m</a:t>
            </a:r>
            <a:r>
              <a:rPr spc="-5" dirty="0"/>
              <a:t>p</a:t>
            </a:r>
            <a:r>
              <a:rPr dirty="0"/>
              <a:t>l</a:t>
            </a:r>
            <a:r>
              <a:rPr spc="-20" dirty="0"/>
              <a:t>e</a:t>
            </a:r>
            <a:r>
              <a:rPr spc="-10" dirty="0"/>
              <a:t> </a:t>
            </a:r>
            <a:r>
              <a:rPr spc="-25" dirty="0"/>
              <a:t>se</a:t>
            </a:r>
            <a:r>
              <a:rPr spc="-30" dirty="0"/>
              <a:t>a</a:t>
            </a:r>
            <a:r>
              <a:rPr spc="-15" dirty="0"/>
              <a:t>rc</a:t>
            </a:r>
            <a:r>
              <a:rPr dirty="0"/>
              <a:t>h </a:t>
            </a:r>
            <a:r>
              <a:rPr spc="-5" dirty="0"/>
              <a:t>fo</a:t>
            </a:r>
            <a:r>
              <a:rPr dirty="0"/>
              <a:t>r </a:t>
            </a:r>
            <a:r>
              <a:rPr spc="-5" dirty="0"/>
              <a:t>a</a:t>
            </a:r>
            <a:r>
              <a:rPr dirty="0"/>
              <a:t>n </a:t>
            </a:r>
            <a:r>
              <a:rPr spc="-5" dirty="0"/>
              <a:t>e</a:t>
            </a:r>
            <a:r>
              <a:rPr spc="-10" dirty="0"/>
              <a:t>l</a:t>
            </a:r>
            <a:r>
              <a:rPr spc="-25" dirty="0"/>
              <a:t>e</a:t>
            </a:r>
            <a:r>
              <a:rPr spc="-30" dirty="0"/>
              <a:t>m</a:t>
            </a:r>
            <a:r>
              <a:rPr spc="-25" dirty="0"/>
              <a:t>e</a:t>
            </a:r>
            <a:r>
              <a:rPr spc="-15" dirty="0"/>
              <a:t>nt </a:t>
            </a:r>
            <a:r>
              <a:rPr dirty="0"/>
              <a:t>in an a</a:t>
            </a:r>
            <a:r>
              <a:rPr spc="-15" dirty="0"/>
              <a:t>rr</a:t>
            </a:r>
            <a:r>
              <a:rPr dirty="0"/>
              <a:t>a</a:t>
            </a:r>
            <a:r>
              <a:rPr spc="-25" dirty="0"/>
              <a:t>y</a:t>
            </a:r>
            <a:r>
              <a:rPr spc="-10" dirty="0"/>
              <a:t>,</a:t>
            </a:r>
            <a:r>
              <a:rPr dirty="0"/>
              <a:t> </a:t>
            </a:r>
            <a:r>
              <a:rPr spc="-10" dirty="0"/>
              <a:t>o</a:t>
            </a:r>
            <a:r>
              <a:rPr spc="-15" dirty="0"/>
              <a:t>r</a:t>
            </a:r>
            <a:r>
              <a:rPr spc="5" dirty="0"/>
              <a:t> </a:t>
            </a:r>
            <a:r>
              <a:rPr spc="-10" dirty="0"/>
              <a:t>s</a:t>
            </a:r>
            <a:r>
              <a:rPr spc="-25" dirty="0"/>
              <a:t>o</a:t>
            </a:r>
            <a:r>
              <a:rPr spc="-15" dirty="0"/>
              <a:t>rt </a:t>
            </a:r>
            <a:r>
              <a:rPr dirty="0"/>
              <a:t>an a</a:t>
            </a:r>
            <a:r>
              <a:rPr spc="-15" dirty="0"/>
              <a:t>rr</a:t>
            </a:r>
            <a:r>
              <a:rPr dirty="0"/>
              <a:t>a</a:t>
            </a:r>
            <a:r>
              <a:rPr spc="-5" dirty="0"/>
              <a:t>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709" y="452718"/>
            <a:ext cx="7829345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1930">
              <a:lnSpc>
                <a:spcPct val="100000"/>
              </a:lnSpc>
            </a:pPr>
            <a:r>
              <a:rPr spc="-5" dirty="0"/>
              <a:t>F</a:t>
            </a:r>
            <a:r>
              <a:rPr spc="5" dirty="0"/>
              <a:t>o</a:t>
            </a:r>
            <a:r>
              <a:rPr spc="-20" dirty="0"/>
              <a:t>r</a:t>
            </a:r>
            <a:r>
              <a:rPr spc="-5" dirty="0"/>
              <a:t>_Each</a:t>
            </a:r>
            <a:r>
              <a:rPr spc="-10" dirty="0"/>
              <a:t>(</a:t>
            </a:r>
            <a:r>
              <a:rPr dirty="0"/>
              <a:t>)</a:t>
            </a:r>
            <a:r>
              <a:rPr spc="-10" dirty="0"/>
              <a:t> </a:t>
            </a:r>
            <a:r>
              <a:rPr spc="-40" dirty="0"/>
              <a:t>A</a:t>
            </a:r>
            <a:r>
              <a:rPr spc="-5" dirty="0"/>
              <a:t>l</a:t>
            </a:r>
            <a:r>
              <a:rPr spc="5" dirty="0"/>
              <a:t>g</a:t>
            </a:r>
            <a:r>
              <a:rPr spc="-30" dirty="0"/>
              <a:t>o</a:t>
            </a:r>
            <a:r>
              <a:rPr spc="-20" dirty="0"/>
              <a:t>r</a:t>
            </a:r>
            <a:r>
              <a:rPr spc="-5" dirty="0"/>
              <a:t>it</a:t>
            </a:r>
            <a:r>
              <a:rPr dirty="0"/>
              <a:t>h</a:t>
            </a:r>
            <a:r>
              <a:rPr spc="-40" dirty="0"/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371600"/>
            <a:ext cx="7778115" cy="48142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#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ud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ect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r&gt;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#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ud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2400" dirty="0">
              <a:latin typeface="Arial"/>
              <a:cs typeface="Arial"/>
            </a:endParaRPr>
          </a:p>
          <a:p>
            <a:pPr marL="12700" marR="5012690">
              <a:lnSpc>
                <a:spcPct val="120800"/>
              </a:lnSpc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#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ud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&lt;i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ost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vo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n)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2400" dirty="0">
              <a:latin typeface="Arial"/>
              <a:cs typeface="Arial"/>
            </a:endParaRPr>
          </a:p>
          <a:p>
            <a:pPr marR="5232400" algn="ctr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”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  <a:p>
            <a:pPr marL="12700" marR="333375" indent="85090">
              <a:lnSpc>
                <a:spcPct val="120800"/>
              </a:lnSpc>
              <a:tabLst>
                <a:tab pos="347662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a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rr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3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17,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spc="-10" dirty="0" smtClean="0">
                <a:solidFill>
                  <a:srgbClr val="FFFFFF"/>
                </a:solidFill>
                <a:latin typeface="Arial"/>
                <a:cs typeface="Arial"/>
              </a:rPr>
              <a:t>//</a:t>
            </a:r>
            <a:r>
              <a:rPr sz="240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stand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ard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array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vecto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&lt;i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t&gt;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r,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//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ze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vecto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ray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_ea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v.b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n(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v.e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d(),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//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app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nct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2400" dirty="0">
              <a:latin typeface="Arial"/>
              <a:cs typeface="Arial"/>
            </a:endParaRPr>
          </a:p>
          <a:p>
            <a:pPr marL="1463040">
              <a:lnSpc>
                <a:spcPts val="2855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ch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vecto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02" y="1371600"/>
            <a:ext cx="6711654" cy="4195481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Competitive Programming </a:t>
            </a:r>
          </a:p>
          <a:p>
            <a:pPr lvl="1"/>
            <a:r>
              <a:rPr lang="en-US" sz="3200" dirty="0" smtClean="0"/>
              <a:t>Code Fest 2021 (NUST)</a:t>
            </a:r>
          </a:p>
          <a:p>
            <a:pPr lvl="2"/>
            <a:r>
              <a:rPr lang="en-US" sz="2800" dirty="0" smtClean="0"/>
              <a:t>Limited time</a:t>
            </a:r>
          </a:p>
          <a:p>
            <a:pPr lvl="2"/>
            <a:r>
              <a:rPr lang="en-US" sz="2800" dirty="0" smtClean="0"/>
              <a:t>Code re-use</a:t>
            </a:r>
          </a:p>
          <a:p>
            <a:pPr lvl="3"/>
            <a:r>
              <a:rPr lang="en-US" sz="2400" dirty="0" smtClean="0"/>
              <a:t>Resizing</a:t>
            </a:r>
          </a:p>
          <a:p>
            <a:pPr lvl="3"/>
            <a:r>
              <a:rPr lang="en-US" sz="2400" dirty="0" smtClean="0"/>
              <a:t>Sort</a:t>
            </a:r>
          </a:p>
          <a:p>
            <a:pPr lvl="3"/>
            <a:r>
              <a:rPr lang="en-US" sz="2400" dirty="0" smtClean="0"/>
              <a:t>Search  </a:t>
            </a:r>
          </a:p>
          <a:p>
            <a:pPr lvl="2"/>
            <a:r>
              <a:rPr lang="en-US" sz="2600" dirty="0" smtClean="0"/>
              <a:t>Advantage (templates)</a:t>
            </a:r>
          </a:p>
          <a:p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667000"/>
            <a:ext cx="4038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97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089" y="219709"/>
            <a:ext cx="372046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4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4400" spc="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4400" spc="-3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44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4400" spc="-4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96210"/>
            <a:ext cx="6339840" cy="5066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#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nc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lu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00"/>
              </a:spcBef>
            </a:pP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#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nc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lu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go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12700" marR="4027804">
              <a:lnSpc>
                <a:spcPts val="2900"/>
              </a:lnSpc>
              <a:spcBef>
                <a:spcPts val="170"/>
              </a:spcBef>
            </a:pP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#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nc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lu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ke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y;</a:t>
            </a:r>
            <a:endParaRPr sz="2000">
              <a:latin typeface="Arial"/>
              <a:cs typeface="Arial"/>
            </a:endParaRPr>
          </a:p>
          <a:p>
            <a:pPr marL="12700" marR="129539" algn="just">
              <a:lnSpc>
                <a:spcPts val="29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{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1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34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9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};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//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&lt;in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t&gt;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rr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a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ct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rr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&lt;in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t&gt;: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i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12700" marR="3761740">
              <a:lnSpc>
                <a:spcPts val="2900"/>
              </a:lnSpc>
            </a:pP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”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: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;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&gt;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ke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y;</a:t>
            </a:r>
            <a:endParaRPr sz="2000">
              <a:latin typeface="Arial"/>
              <a:cs typeface="Arial"/>
            </a:endParaRPr>
          </a:p>
          <a:p>
            <a:pPr marL="12700" marR="254000">
              <a:lnSpc>
                <a:spcPts val="29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()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ke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 i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 i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v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))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t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12700" marR="877569" indent="210820">
              <a:lnSpc>
                <a:spcPts val="29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&lt;&lt;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&lt;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”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&lt;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;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320"/>
              </a:spcBef>
            </a:pP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&lt;&lt;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”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&lt;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k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&lt;&lt;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”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ct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&lt;&lt;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9589" y="340359"/>
            <a:ext cx="3086735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44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4400" spc="-15" dirty="0">
                <a:solidFill>
                  <a:srgbClr val="FFFFFF"/>
                </a:solidFill>
                <a:latin typeface="Calibri"/>
                <a:cs typeface="Calibri"/>
              </a:rPr>
              <a:t>rt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4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44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4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4400" spc="-2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44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52032"/>
            <a:ext cx="15049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206500"/>
            <a:ext cx="6381750" cy="78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rge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i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iner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113422"/>
            <a:ext cx="7427595" cy="450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#in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lud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t&gt;</a:t>
            </a:r>
            <a:endParaRPr sz="2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rr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[]=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{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7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rr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[]=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{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8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ct val="120700"/>
              </a:lnSpc>
              <a:spcBef>
                <a:spcPts val="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t&gt;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(ar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r1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//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ni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l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a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t&gt;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(ar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r2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//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ni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l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a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so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rt(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//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{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9}</a:t>
            </a:r>
            <a:endParaRPr sz="2800">
              <a:latin typeface="Arial"/>
              <a:cs typeface="Arial"/>
            </a:endParaRPr>
          </a:p>
          <a:p>
            <a:pPr marL="12700" marR="2301875">
              <a:lnSpc>
                <a:spcPct val="120800"/>
              </a:lnSpc>
              <a:tabLst>
                <a:tab pos="220916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so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rt(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;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l2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{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8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}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rge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l2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//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l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690"/>
              </a:spcBef>
            </a:pP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//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{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l2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{}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5560" y="340359"/>
            <a:ext cx="4072254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cti</a:t>
            </a:r>
            <a:r>
              <a:rPr sz="44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ns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4400" spc="-25" dirty="0">
                <a:solidFill>
                  <a:srgbClr val="FFFFFF"/>
                </a:solidFill>
                <a:latin typeface="Calibri"/>
                <a:cs typeface="Calibri"/>
              </a:rPr>
              <a:t>ect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850" y="931576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0750" y="979169"/>
            <a:ext cx="7296784" cy="228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8575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alg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li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sort,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mer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acc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ula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take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ect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ar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gume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fun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ect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ect 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 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pla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las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ha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singl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memb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fun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ra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()</a:t>
            </a:r>
            <a:endParaRPr sz="2400">
              <a:latin typeface="Calibri"/>
              <a:cs typeface="Calibri"/>
            </a:endParaRPr>
          </a:p>
          <a:p>
            <a:pPr marL="12700" marR="193675">
              <a:lnSpc>
                <a:spcPct val="100000"/>
              </a:lnSpc>
              <a:spcBef>
                <a:spcPts val="600"/>
              </a:spcBef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sibl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r-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wr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fun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i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pla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fun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bj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ect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850" y="1739296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850" y="2545746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850" y="3369976"/>
            <a:ext cx="7835265" cy="2540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#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nc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ud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&lt;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2400">
              <a:latin typeface="Arial"/>
              <a:cs typeface="Arial"/>
            </a:endParaRPr>
          </a:p>
          <a:p>
            <a:pPr marL="12700" marR="4449445">
              <a:lnSpc>
                <a:spcPct val="1208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#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nc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ud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&lt;funct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1[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6,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4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9,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7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};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20800"/>
              </a:lnSpc>
              <a:tabLst>
                <a:tab pos="1232535" algn="l"/>
                <a:tab pos="314896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st&lt;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t&gt;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1(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//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arr1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.s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ort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ate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&lt;i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nt&gt;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()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//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fun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ob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ect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ate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&lt;i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t&gt;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eve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o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rd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9,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7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6,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4,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1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3660" y="304800"/>
            <a:ext cx="385191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44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4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io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n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4400" spc="-20" dirty="0">
                <a:solidFill>
                  <a:srgbClr val="FFFFFF"/>
                </a:solidFill>
                <a:latin typeface="Calibri"/>
                <a:cs typeface="Calibri"/>
              </a:rPr>
              <a:t>je</a:t>
            </a:r>
            <a:r>
              <a:rPr sz="4400" spc="-25" dirty="0">
                <a:solidFill>
                  <a:srgbClr val="FFFFFF"/>
                </a:solidFill>
                <a:latin typeface="Calibri"/>
                <a:cs typeface="Calibri"/>
              </a:rPr>
              <a:t>cts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5609" y="1288446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8509" y="1336039"/>
            <a:ext cx="7769225" cy="10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he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cc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ulat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lg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ith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cu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ate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dat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t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ning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f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xam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putin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su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9607" y="2133600"/>
            <a:ext cx="7740015" cy="410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#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&lt;li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st&gt;</a:t>
            </a:r>
            <a:endParaRPr sz="24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500"/>
              </a:spcBef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#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unct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l&gt;</a:t>
            </a:r>
            <a:endParaRPr sz="24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500"/>
              </a:spcBef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#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c&gt;</a:t>
            </a:r>
            <a:endParaRPr sz="24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5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rr1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[]=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4,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9,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1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7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endParaRPr sz="24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&lt;i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t&gt;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arr1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//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ze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1 w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a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r1</a:t>
            </a:r>
            <a:endParaRPr sz="2400" dirty="0">
              <a:latin typeface="Arial"/>
              <a:cs typeface="Arial"/>
            </a:endParaRPr>
          </a:p>
          <a:p>
            <a:pPr marL="12700" marR="5080" algn="just">
              <a:lnSpc>
                <a:spcPct val="151900"/>
              </a:lnSpc>
              <a:spcBef>
                <a:spcPts val="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acc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.beg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),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.end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0,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p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us&lt;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int&gt;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()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;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acc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.beg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),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.end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),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);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 /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e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fa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e(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1.b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1.e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()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0,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s&lt;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int&gt;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);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7919" y="375920"/>
            <a:ext cx="6941184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3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4400" spc="-20" dirty="0">
                <a:solidFill>
                  <a:srgbClr val="FFFFFF"/>
                </a:solidFill>
                <a:latin typeface="Calibri"/>
                <a:cs typeface="Calibri"/>
              </a:rPr>
              <a:t>ser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3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44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fi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44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400" spc="-2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Fu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nctio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n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bj</a:t>
            </a:r>
            <a:r>
              <a:rPr sz="4400" spc="-25" dirty="0">
                <a:solidFill>
                  <a:srgbClr val="FFFFFF"/>
                </a:solidFill>
                <a:latin typeface="Calibri"/>
                <a:cs typeface="Calibri"/>
              </a:rPr>
              <a:t>ect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6730" y="1103026"/>
            <a:ext cx="6901815" cy="400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93695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qua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_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sum	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//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us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def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funct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ob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je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ct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  <a:spcBef>
                <a:spcPts val="1500"/>
              </a:spcBef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pu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c:</a:t>
            </a:r>
            <a:endParaRPr sz="2400">
              <a:latin typeface="Arial"/>
              <a:cs typeface="Arial"/>
            </a:endParaRPr>
          </a:p>
          <a:p>
            <a:pPr marL="524510">
              <a:lnSpc>
                <a:spcPct val="100000"/>
              </a:lnSpc>
              <a:spcBef>
                <a:spcPts val="15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ope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or()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n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n2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tu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n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n2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n2;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355600" marR="1163955" indent="-342900">
              <a:lnSpc>
                <a:spcPct val="100000"/>
              </a:lnSpc>
              <a:spcBef>
                <a:spcPts val="15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sq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e(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1.b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1.e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()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0,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_s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()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);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55"/>
              </a:lnSpc>
              <a:spcBef>
                <a:spcPts val="15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c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pu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 s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qua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02" y="1371600"/>
            <a:ext cx="8731898" cy="4195481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 smtClean="0"/>
              <a:t>STL - Standard template library</a:t>
            </a:r>
          </a:p>
          <a:p>
            <a:r>
              <a:rPr lang="en-US" sz="3200" b="1" dirty="0" smtClean="0"/>
              <a:t>Library of what?</a:t>
            </a:r>
          </a:p>
          <a:p>
            <a:pPr lvl="1"/>
            <a:r>
              <a:rPr lang="en-US" sz="3200" dirty="0" smtClean="0"/>
              <a:t>Generic classes and functions (components)</a:t>
            </a:r>
          </a:p>
          <a:p>
            <a:pPr lvl="1"/>
            <a:r>
              <a:rPr lang="en-US" sz="3200" b="1" dirty="0" smtClean="0"/>
              <a:t>HP</a:t>
            </a:r>
            <a:r>
              <a:rPr lang="en-US" sz="3200" dirty="0" smtClean="0"/>
              <a:t> – Alex and </a:t>
            </a:r>
            <a:r>
              <a:rPr lang="en-US" sz="3200" dirty="0" err="1" smtClean="0"/>
              <a:t>Meng</a:t>
            </a:r>
            <a:r>
              <a:rPr lang="en-US" sz="3200" dirty="0" smtClean="0"/>
              <a:t> Lee</a:t>
            </a:r>
          </a:p>
          <a:p>
            <a:r>
              <a:rPr lang="en-US" sz="3400" dirty="0" smtClean="0"/>
              <a:t>Why use STL</a:t>
            </a:r>
          </a:p>
          <a:p>
            <a:pPr lvl="1"/>
            <a:r>
              <a:rPr lang="en-US" sz="3200" dirty="0" smtClean="0"/>
              <a:t>Re-use: well tested </a:t>
            </a:r>
            <a:r>
              <a:rPr lang="en-US" sz="3200" b="1" dirty="0" smtClean="0"/>
              <a:t>components</a:t>
            </a:r>
          </a:p>
          <a:p>
            <a:pPr lvl="1"/>
            <a:r>
              <a:rPr lang="en-US" sz="3200" dirty="0" smtClean="0"/>
              <a:t>Time saving 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7713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02" y="1371600"/>
            <a:ext cx="9112898" cy="4953000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 smtClean="0"/>
              <a:t>STL - Components</a:t>
            </a:r>
          </a:p>
          <a:p>
            <a:pPr lvl="1"/>
            <a:r>
              <a:rPr lang="en-US" sz="3200" spc="-2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lang="en-US" sz="32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en-US" sz="3200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lang="en-US" sz="3200" spc="-2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lang="en-US" sz="3200" spc="-5" dirty="0">
                <a:solidFill>
                  <a:srgbClr val="FFFFFF"/>
                </a:solidFill>
                <a:latin typeface="Calibri"/>
                <a:cs typeface="Calibri"/>
              </a:rPr>
              <a:t>fu</a:t>
            </a:r>
            <a:r>
              <a:rPr lang="en-US" sz="3200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lang="en-US" sz="3200" spc="-1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lang="en-US"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200" spc="-20" dirty="0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lang="en-US" sz="3200" spc="-2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lang="en-US" sz="3200" spc="-15" dirty="0">
                <a:solidFill>
                  <a:srgbClr val="FFFFFF"/>
                </a:solidFill>
                <a:latin typeface="Calibri"/>
                <a:cs typeface="Calibri"/>
              </a:rPr>
              <a:t>pl</a:t>
            </a:r>
            <a:r>
              <a:rPr lang="en-US" sz="32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en-US" sz="32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lang="en-US" sz="32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lang="en-US" sz="3200" spc="-1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lang="en-US" sz="3200" spc="-1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lang="en-US" sz="32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en-US" sz="32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lang="en-US" sz="32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lang="en-US" sz="32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lang="en-US" sz="3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2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lang="en-US" sz="32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en-US" sz="3200" spc="-3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lang="en-US" sz="3200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lang="en-US" sz="32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en-US" sz="32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lang="en-US" sz="32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lang="en-US" sz="32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lang="en-US" sz="32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lang="en-US" sz="32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lang="en-US" sz="3200" dirty="0">
              <a:latin typeface="Calibri"/>
              <a:cs typeface="Calibri"/>
            </a:endParaRPr>
          </a:p>
          <a:p>
            <a:pPr lvl="2">
              <a:tabLst>
                <a:tab pos="1155700" algn="l"/>
              </a:tabLst>
            </a:pPr>
            <a:r>
              <a:rPr lang="en-US" sz="2600" b="1" spc="-25" dirty="0">
                <a:solidFill>
                  <a:srgbClr val="FFFFFF"/>
                </a:solidFill>
                <a:latin typeface="Calibri"/>
                <a:cs typeface="Calibri"/>
              </a:rPr>
              <a:t>Containers:</a:t>
            </a:r>
            <a:r>
              <a:rPr lang="en-US" sz="2600" spc="-25" dirty="0">
                <a:solidFill>
                  <a:srgbClr val="FFFFFF"/>
                </a:solidFill>
                <a:latin typeface="Calibri"/>
                <a:cs typeface="Calibri"/>
              </a:rPr>
              <a:t> template data </a:t>
            </a:r>
            <a:r>
              <a:rPr lang="en-US" sz="2600" spc="-25" dirty="0" smtClean="0">
                <a:solidFill>
                  <a:srgbClr val="FFFFFF"/>
                </a:solidFill>
                <a:latin typeface="Calibri"/>
                <a:cs typeface="Calibri"/>
              </a:rPr>
              <a:t>structures</a:t>
            </a:r>
          </a:p>
          <a:p>
            <a:pPr lvl="3">
              <a:tabLst>
                <a:tab pos="1155700" algn="l"/>
              </a:tabLst>
            </a:pPr>
            <a:r>
              <a:rPr lang="en-US" sz="2400" spc="-25" dirty="0" smtClean="0">
                <a:solidFill>
                  <a:srgbClr val="FFFFFF"/>
                </a:solidFill>
                <a:latin typeface="Calibri"/>
                <a:cs typeface="Calibri"/>
              </a:rPr>
              <a:t>Stores data</a:t>
            </a:r>
            <a:endParaRPr lang="en-US" sz="2400" spc="-25" dirty="0">
              <a:solidFill>
                <a:srgbClr val="FFFFFF"/>
              </a:solidFill>
              <a:latin typeface="Calibri"/>
              <a:cs typeface="Calibri"/>
            </a:endParaRPr>
          </a:p>
          <a:p>
            <a:pPr lvl="2">
              <a:tabLst>
                <a:tab pos="1155700" algn="l"/>
              </a:tabLst>
            </a:pPr>
            <a:r>
              <a:rPr lang="en-US" sz="2600" b="1" spc="-25" dirty="0" smtClean="0">
                <a:solidFill>
                  <a:srgbClr val="FFFFFF"/>
                </a:solidFill>
                <a:latin typeface="Calibri"/>
                <a:cs typeface="Calibri"/>
              </a:rPr>
              <a:t>Algorithms</a:t>
            </a:r>
            <a:r>
              <a:rPr lang="en-US" sz="2600" b="1" spc="-2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lang="en-US" sz="2600" spc="-25" dirty="0">
                <a:solidFill>
                  <a:srgbClr val="FFFFFF"/>
                </a:solidFill>
                <a:latin typeface="Calibri"/>
                <a:cs typeface="Calibri"/>
              </a:rPr>
              <a:t> data manipulation, searching, sorting, </a:t>
            </a:r>
            <a:r>
              <a:rPr lang="en-US" sz="2600" spc="-25" dirty="0" smtClean="0">
                <a:solidFill>
                  <a:srgbClr val="FFFFFF"/>
                </a:solidFill>
                <a:latin typeface="Calibri"/>
                <a:cs typeface="Calibri"/>
              </a:rPr>
              <a:t>etc.</a:t>
            </a:r>
          </a:p>
          <a:p>
            <a:pPr lvl="3">
              <a:tabLst>
                <a:tab pos="1155700" algn="l"/>
              </a:tabLst>
            </a:pPr>
            <a:r>
              <a:rPr lang="en-US" sz="2400" spc="-25" dirty="0" smtClean="0">
                <a:solidFill>
                  <a:srgbClr val="FFFFFF"/>
                </a:solidFill>
                <a:latin typeface="Calibri"/>
                <a:cs typeface="Calibri"/>
              </a:rPr>
              <a:t>Work on data</a:t>
            </a:r>
          </a:p>
          <a:p>
            <a:pPr lvl="2">
              <a:tabLst>
                <a:tab pos="1155700" algn="l"/>
              </a:tabLst>
            </a:pPr>
            <a:r>
              <a:rPr lang="en-US" sz="2600" b="1" spc="-25" dirty="0">
                <a:solidFill>
                  <a:srgbClr val="FFFFFF"/>
                </a:solidFill>
                <a:latin typeface="Calibri"/>
                <a:cs typeface="Calibri"/>
              </a:rPr>
              <a:t>Iterators:</a:t>
            </a:r>
            <a:r>
              <a:rPr lang="en-US" sz="2600" spc="-25" dirty="0">
                <a:solidFill>
                  <a:srgbClr val="FFFFFF"/>
                </a:solidFill>
                <a:latin typeface="Calibri"/>
                <a:cs typeface="Calibri"/>
              </a:rPr>
              <a:t> like pointers, access elements of </a:t>
            </a:r>
            <a:r>
              <a:rPr lang="en-US" sz="2600" spc="-25" dirty="0" smtClean="0">
                <a:solidFill>
                  <a:srgbClr val="FFFFFF"/>
                </a:solidFill>
                <a:latin typeface="Calibri"/>
                <a:cs typeface="Calibri"/>
              </a:rPr>
              <a:t>containers</a:t>
            </a:r>
          </a:p>
          <a:p>
            <a:pPr lvl="3">
              <a:tabLst>
                <a:tab pos="1155700" algn="l"/>
              </a:tabLst>
            </a:pPr>
            <a:r>
              <a:rPr lang="en-US" sz="2400" spc="-25" dirty="0" smtClean="0">
                <a:solidFill>
                  <a:srgbClr val="FFFFFF"/>
                </a:solidFill>
                <a:latin typeface="Calibri"/>
                <a:cs typeface="Calibri"/>
              </a:rPr>
              <a:t>Object points to an element in a container </a:t>
            </a:r>
          </a:p>
          <a:p>
            <a:pPr lvl="3">
              <a:tabLst>
                <a:tab pos="1155700" algn="l"/>
              </a:tabLst>
            </a:pPr>
            <a:r>
              <a:rPr lang="en-US" sz="2400" spc="-25" dirty="0" smtClean="0">
                <a:solidFill>
                  <a:srgbClr val="FFFFFF"/>
                </a:solidFill>
                <a:latin typeface="Calibri"/>
                <a:cs typeface="Calibri"/>
              </a:rPr>
              <a:t>Connects algorithm with the container </a:t>
            </a:r>
            <a:endParaRPr lang="en-US" sz="2400" spc="-25" dirty="0">
              <a:solidFill>
                <a:srgbClr val="FFFFFF"/>
              </a:solidFill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tabLst>
                <a:tab pos="1155700" algn="l"/>
              </a:tabLst>
            </a:pPr>
            <a:r>
              <a:rPr lang="en-US" sz="3000" dirty="0" smtClean="0"/>
              <a:t> Good idea to not to reinvent the wheel</a:t>
            </a:r>
          </a:p>
          <a:p>
            <a:pPr lvl="1">
              <a:tabLst>
                <a:tab pos="1155700" algn="l"/>
              </a:tabLst>
            </a:pPr>
            <a:r>
              <a:rPr lang="en-US" sz="32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en-US" sz="32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lang="en-US" sz="32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lang="en-US" sz="32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lang="en-US" sz="3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2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en-US" sz="32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lang="en-US"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200" spc="-1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lang="en-US" sz="3200" spc="-10" dirty="0">
                <a:solidFill>
                  <a:srgbClr val="FFFFFF"/>
                </a:solidFill>
                <a:latin typeface="Calibri"/>
                <a:cs typeface="Calibri"/>
              </a:rPr>
              <a:t>tro</a:t>
            </a:r>
            <a:r>
              <a:rPr lang="en-US" sz="3200" spc="-1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lang="en-US" sz="32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lang="en-US" sz="32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lang="en-US" sz="32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lang="en-US" sz="32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lang="en-US" sz="32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lang="en-US" sz="3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2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lang="en-US" sz="32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en-US" sz="3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lang="en-US" sz="32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lang="en-US" sz="3200" spc="-2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lang="en-US" sz="3200" spc="-1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lang="en-US" sz="3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lang="en-US" sz="32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lang="en-US" sz="3200" spc="-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lang="en-US" sz="3200" spc="-2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lang="en-US" sz="32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lang="en-US"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200" spc="-15" dirty="0">
                <a:solidFill>
                  <a:srgbClr val="FFFFFF"/>
                </a:solidFill>
                <a:latin typeface="Calibri"/>
                <a:cs typeface="Calibri"/>
              </a:rPr>
              <a:t>cl</a:t>
            </a:r>
            <a:r>
              <a:rPr lang="en-US" sz="32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en-US" sz="32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lang="en-US" sz="32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lang="en-US" sz="3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200" spc="-15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lang="en-US" sz="3200" spc="-5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lang="en-US" sz="3200" spc="-15" dirty="0" smtClean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lang="en-US" sz="3200" spc="-20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en-US" sz="3200" spc="5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en-US" sz="3200" spc="-20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en-US" sz="3200" spc="-15" dirty="0" smtClean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lang="en-US"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670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02" y="1371600"/>
            <a:ext cx="9112898" cy="495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Demo</a:t>
            </a:r>
          </a:p>
          <a:p>
            <a:pPr lvl="1"/>
            <a:endParaRPr lang="en-US" sz="3000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076584"/>
              </p:ext>
            </p:extLst>
          </p:nvPr>
        </p:nvGraphicFramePr>
        <p:xfrm>
          <a:off x="1905000" y="276417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184374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349727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35205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081447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405800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66137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3586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131" y="2718763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Container:</a:t>
            </a:r>
            <a:endParaRPr lang="en-US" sz="2400" b="1" dirty="0">
              <a:solidFill>
                <a:srgbClr val="FFFF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429000" y="3119691"/>
            <a:ext cx="0" cy="11475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905000" y="3352800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581400" y="3352800"/>
            <a:ext cx="335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952" y="4290848"/>
            <a:ext cx="7087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Iterator </a:t>
            </a:r>
            <a:r>
              <a:rPr lang="en-US" sz="2400" dirty="0" smtClean="0"/>
              <a:t>– moves as instructed by the </a:t>
            </a:r>
            <a:r>
              <a:rPr lang="en-US" sz="2400" b="1" dirty="0" smtClean="0">
                <a:solidFill>
                  <a:srgbClr val="FFFF00"/>
                </a:solidFill>
              </a:rPr>
              <a:t>Algorithm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115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313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TL</a:t>
            </a:r>
            <a:r>
              <a:rPr spc="-5" dirty="0">
                <a:latin typeface="Calibri"/>
                <a:cs typeface="Calibri"/>
              </a:rPr>
              <a:t> co</a:t>
            </a:r>
            <a:r>
              <a:rPr dirty="0">
                <a:latin typeface="Calibri"/>
                <a:cs typeface="Calibri"/>
              </a:rPr>
              <a:t>m</a:t>
            </a:r>
            <a:r>
              <a:rPr spc="-5" dirty="0">
                <a:latin typeface="Calibri"/>
                <a:cs typeface="Calibri"/>
              </a:rPr>
              <a:t>p</a:t>
            </a:r>
            <a:r>
              <a:rPr spc="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30" dirty="0">
                <a:latin typeface="Calibri"/>
                <a:cs typeface="Calibri"/>
              </a:rPr>
              <a:t>e</a:t>
            </a:r>
            <a:r>
              <a:rPr spc="-20" dirty="0">
                <a:latin typeface="Calibri"/>
                <a:cs typeface="Calibri"/>
              </a:rPr>
              <a:t>nt</a:t>
            </a:r>
            <a:r>
              <a:rPr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o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spc="-20"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rvi</a:t>
            </a:r>
            <a:r>
              <a:rPr spc="-20" dirty="0">
                <a:latin typeface="Calibri"/>
                <a:cs typeface="Calibri"/>
              </a:rPr>
              <a:t>e</a:t>
            </a:r>
            <a:r>
              <a:rPr spc="-35" dirty="0">
                <a:latin typeface="Calibri"/>
                <a:cs typeface="Calibri"/>
              </a:rPr>
              <a:t>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20979">
              <a:lnSpc>
                <a:spcPct val="100000"/>
              </a:lnSpc>
            </a:pPr>
            <a:r>
              <a:rPr spc="-15" dirty="0"/>
              <a:t>D</a:t>
            </a:r>
            <a:r>
              <a:rPr spc="5" dirty="0"/>
              <a:t>a</a:t>
            </a:r>
            <a:r>
              <a:rPr spc="-10" dirty="0"/>
              <a:t>t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s</a:t>
            </a:r>
            <a:r>
              <a:rPr spc="-20" dirty="0"/>
              <a:t>t</a:t>
            </a:r>
            <a:r>
              <a:rPr dirty="0"/>
              <a:t>o</a:t>
            </a:r>
            <a:r>
              <a:rPr spc="-20" dirty="0"/>
              <a:t>r</a:t>
            </a:r>
            <a:r>
              <a:rPr spc="-15" dirty="0"/>
              <a:t>age,</a:t>
            </a:r>
            <a:r>
              <a:rPr spc="-5" dirty="0"/>
              <a:t> </a:t>
            </a:r>
            <a:r>
              <a:rPr spc="-15" dirty="0"/>
              <a:t>d</a:t>
            </a:r>
            <a:r>
              <a:rPr spc="5" dirty="0"/>
              <a:t>a</a:t>
            </a:r>
            <a:r>
              <a:rPr spc="-20" dirty="0"/>
              <a:t>t</a:t>
            </a:r>
            <a:r>
              <a:rPr dirty="0"/>
              <a:t>a </a:t>
            </a:r>
            <a:r>
              <a:rPr spc="-15" dirty="0"/>
              <a:t>acc</a:t>
            </a:r>
            <a:r>
              <a:rPr spc="-20" dirty="0"/>
              <a:t>e</a:t>
            </a:r>
            <a:r>
              <a:rPr spc="-10" dirty="0"/>
              <a:t>s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alg</a:t>
            </a:r>
            <a:r>
              <a:rPr spc="-5" dirty="0"/>
              <a:t>o</a:t>
            </a:r>
            <a:r>
              <a:rPr spc="-20" dirty="0"/>
              <a:t>r</a:t>
            </a:r>
            <a:r>
              <a:rPr spc="-15" dirty="0"/>
              <a:t>i</a:t>
            </a:r>
            <a:r>
              <a:rPr spc="-10" dirty="0"/>
              <a:t>t</a:t>
            </a:r>
            <a:r>
              <a:rPr spc="-15" dirty="0"/>
              <a:t>h</a:t>
            </a:r>
            <a:r>
              <a:rPr spc="-35" dirty="0"/>
              <a:t>m</a:t>
            </a:r>
            <a:r>
              <a:rPr dirty="0"/>
              <a:t>s </a:t>
            </a:r>
            <a:r>
              <a:rPr spc="-15" dirty="0"/>
              <a:t>a</a:t>
            </a:r>
            <a:r>
              <a:rPr spc="-20" dirty="0"/>
              <a:t>r</a:t>
            </a:r>
            <a:r>
              <a:rPr spc="-15" dirty="0"/>
              <a:t>e</a:t>
            </a:r>
            <a:r>
              <a:rPr dirty="0"/>
              <a:t> s</a:t>
            </a:r>
            <a:r>
              <a:rPr spc="-20" dirty="0"/>
              <a:t>e</a:t>
            </a:r>
            <a:r>
              <a:rPr spc="-15" dirty="0"/>
              <a:t>parat</a:t>
            </a:r>
            <a:r>
              <a:rPr spc="-20" dirty="0"/>
              <a:t>e</a:t>
            </a:r>
            <a:r>
              <a:rPr dirty="0"/>
              <a:t>d</a:t>
            </a:r>
          </a:p>
          <a:p>
            <a:pPr marL="412750" indent="-285750">
              <a:lnSpc>
                <a:spcPct val="100000"/>
              </a:lnSpc>
              <a:spcBef>
                <a:spcPts val="600"/>
              </a:spcBef>
              <a:buClr>
                <a:srgbClr val="FFFF66"/>
              </a:buClr>
              <a:buFont typeface="Arial"/>
              <a:buChar char="–"/>
              <a:tabLst>
                <a:tab pos="412750" algn="l"/>
              </a:tabLst>
            </a:pPr>
            <a:r>
              <a:rPr sz="2400" i="1" dirty="0">
                <a:solidFill>
                  <a:srgbClr val="FFFF66"/>
                </a:solidFill>
                <a:latin typeface="Calibri"/>
                <a:cs typeface="Calibri"/>
              </a:rPr>
              <a:t>C</a:t>
            </a:r>
            <a:r>
              <a:rPr sz="2400" i="1" spc="5" dirty="0">
                <a:solidFill>
                  <a:srgbClr val="FFFF66"/>
                </a:solidFill>
                <a:latin typeface="Calibri"/>
                <a:cs typeface="Calibri"/>
              </a:rPr>
              <a:t>o</a:t>
            </a:r>
            <a:r>
              <a:rPr sz="2400" i="1" spc="-10" dirty="0">
                <a:solidFill>
                  <a:srgbClr val="FFFF66"/>
                </a:solidFill>
                <a:latin typeface="Calibri"/>
                <a:cs typeface="Calibri"/>
              </a:rPr>
              <a:t>n</a:t>
            </a:r>
            <a:r>
              <a:rPr sz="2400" i="1" spc="-15" dirty="0">
                <a:solidFill>
                  <a:srgbClr val="FFFF66"/>
                </a:solidFill>
                <a:latin typeface="Calibri"/>
                <a:cs typeface="Calibri"/>
              </a:rPr>
              <a:t>t</a:t>
            </a:r>
            <a:r>
              <a:rPr sz="2400" i="1" dirty="0">
                <a:solidFill>
                  <a:srgbClr val="FFFF66"/>
                </a:solidFill>
                <a:latin typeface="Calibri"/>
                <a:cs typeface="Calibri"/>
              </a:rPr>
              <a:t>a</a:t>
            </a:r>
            <a:r>
              <a:rPr sz="2400" i="1" spc="-5" dirty="0">
                <a:solidFill>
                  <a:srgbClr val="FFFF66"/>
                </a:solidFill>
                <a:latin typeface="Calibri"/>
                <a:cs typeface="Calibri"/>
              </a:rPr>
              <a:t>i</a:t>
            </a:r>
            <a:r>
              <a:rPr sz="2400" i="1" dirty="0">
                <a:solidFill>
                  <a:srgbClr val="FFFF66"/>
                </a:solidFill>
                <a:latin typeface="Calibri"/>
                <a:cs typeface="Calibri"/>
              </a:rPr>
              <a:t>n</a:t>
            </a:r>
            <a:r>
              <a:rPr sz="2400" i="1" spc="-15" dirty="0">
                <a:solidFill>
                  <a:srgbClr val="FFFF66"/>
                </a:solidFill>
                <a:latin typeface="Calibri"/>
                <a:cs typeface="Calibri"/>
              </a:rPr>
              <a:t>e</a:t>
            </a:r>
            <a:r>
              <a:rPr sz="2400" i="1" spc="-5" dirty="0">
                <a:solidFill>
                  <a:srgbClr val="FFFF66"/>
                </a:solidFill>
                <a:latin typeface="Calibri"/>
                <a:cs typeface="Calibri"/>
              </a:rPr>
              <a:t>r</a:t>
            </a:r>
            <a:r>
              <a:rPr sz="2400" i="1" dirty="0">
                <a:solidFill>
                  <a:srgbClr val="FFFF66"/>
                </a:solidFill>
                <a:latin typeface="Calibri"/>
                <a:cs typeface="Calibri"/>
              </a:rPr>
              <a:t>s</a:t>
            </a:r>
            <a:r>
              <a:rPr sz="2400" i="1" spc="15" dirty="0">
                <a:solidFill>
                  <a:srgbClr val="FFFF66"/>
                </a:solidFill>
                <a:latin typeface="Calibri"/>
                <a:cs typeface="Calibri"/>
              </a:rPr>
              <a:t> </a:t>
            </a:r>
            <a:r>
              <a:rPr sz="2400" spc="-15" dirty="0"/>
              <a:t>h</a:t>
            </a:r>
            <a:r>
              <a:rPr sz="2400" dirty="0"/>
              <a:t>o</a:t>
            </a:r>
            <a:r>
              <a:rPr sz="2400" spc="-5" dirty="0"/>
              <a:t>l</a:t>
            </a:r>
            <a:r>
              <a:rPr sz="2400" dirty="0"/>
              <a:t>d</a:t>
            </a:r>
            <a:r>
              <a:rPr sz="2400" spc="-5" dirty="0"/>
              <a:t> dat</a:t>
            </a:r>
            <a:r>
              <a:rPr sz="2400" dirty="0"/>
              <a:t>a</a:t>
            </a:r>
            <a:endParaRPr sz="2400">
              <a:latin typeface="Calibri"/>
              <a:cs typeface="Calibri"/>
            </a:endParaRPr>
          </a:p>
          <a:p>
            <a:pPr marL="412750" indent="-285750">
              <a:lnSpc>
                <a:spcPct val="100000"/>
              </a:lnSpc>
              <a:spcBef>
                <a:spcPts val="590"/>
              </a:spcBef>
              <a:buClr>
                <a:srgbClr val="FFFF66"/>
              </a:buClr>
              <a:buFont typeface="Arial"/>
              <a:buChar char="–"/>
              <a:tabLst>
                <a:tab pos="412750" algn="l"/>
              </a:tabLst>
            </a:pPr>
            <a:r>
              <a:rPr sz="2400" i="1" spc="-15" dirty="0">
                <a:solidFill>
                  <a:srgbClr val="FFFF66"/>
                </a:solidFill>
                <a:latin typeface="Calibri"/>
                <a:cs typeface="Calibri"/>
              </a:rPr>
              <a:t>Ite</a:t>
            </a:r>
            <a:r>
              <a:rPr sz="2400" i="1" spc="-5" dirty="0">
                <a:solidFill>
                  <a:srgbClr val="FFFF66"/>
                </a:solidFill>
                <a:latin typeface="Calibri"/>
                <a:cs typeface="Calibri"/>
              </a:rPr>
              <a:t>r</a:t>
            </a:r>
            <a:r>
              <a:rPr sz="2400" i="1" dirty="0">
                <a:solidFill>
                  <a:srgbClr val="FFFF66"/>
                </a:solidFill>
                <a:latin typeface="Calibri"/>
                <a:cs typeface="Calibri"/>
              </a:rPr>
              <a:t>a</a:t>
            </a:r>
            <a:r>
              <a:rPr sz="2400" i="1" spc="-15" dirty="0">
                <a:solidFill>
                  <a:srgbClr val="FFFF66"/>
                </a:solidFill>
                <a:latin typeface="Calibri"/>
                <a:cs typeface="Calibri"/>
              </a:rPr>
              <a:t>t</a:t>
            </a:r>
            <a:r>
              <a:rPr sz="2400" i="1" spc="5" dirty="0">
                <a:solidFill>
                  <a:srgbClr val="FFFF66"/>
                </a:solidFill>
                <a:latin typeface="Calibri"/>
                <a:cs typeface="Calibri"/>
              </a:rPr>
              <a:t>o</a:t>
            </a:r>
            <a:r>
              <a:rPr sz="2400" i="1" spc="-5" dirty="0">
                <a:solidFill>
                  <a:srgbClr val="FFFF66"/>
                </a:solidFill>
                <a:latin typeface="Calibri"/>
                <a:cs typeface="Calibri"/>
              </a:rPr>
              <a:t>r</a:t>
            </a:r>
            <a:r>
              <a:rPr sz="2400" i="1" dirty="0">
                <a:solidFill>
                  <a:srgbClr val="FFFF66"/>
                </a:solidFill>
                <a:latin typeface="Calibri"/>
                <a:cs typeface="Calibri"/>
              </a:rPr>
              <a:t>s</a:t>
            </a:r>
            <a:r>
              <a:rPr sz="2400" i="1" spc="5" dirty="0">
                <a:solidFill>
                  <a:srgbClr val="FFFF66"/>
                </a:solidFill>
                <a:latin typeface="Calibri"/>
                <a:cs typeface="Calibri"/>
              </a:rPr>
              <a:t> </a:t>
            </a:r>
            <a:r>
              <a:rPr sz="2400" spc="-15" dirty="0"/>
              <a:t>a</a:t>
            </a:r>
            <a:r>
              <a:rPr sz="2400" spc="-5" dirty="0"/>
              <a:t>c</a:t>
            </a:r>
            <a:r>
              <a:rPr sz="2400" spc="-15" dirty="0"/>
              <a:t>c</a:t>
            </a:r>
            <a:r>
              <a:rPr sz="2400" spc="-20" dirty="0"/>
              <a:t>e</a:t>
            </a:r>
            <a:r>
              <a:rPr sz="2400" spc="-5" dirty="0"/>
              <a:t>s</a:t>
            </a:r>
            <a:r>
              <a:rPr sz="2400" dirty="0"/>
              <a:t>s</a:t>
            </a:r>
            <a:r>
              <a:rPr sz="2400" spc="-5" dirty="0"/>
              <a:t> dat</a:t>
            </a:r>
            <a:r>
              <a:rPr sz="2400" dirty="0"/>
              <a:t>a</a:t>
            </a:r>
            <a:endParaRPr sz="2400">
              <a:latin typeface="Calibri"/>
              <a:cs typeface="Calibri"/>
            </a:endParaRPr>
          </a:p>
          <a:p>
            <a:pPr marL="412750" marR="5080" indent="-285750">
              <a:lnSpc>
                <a:spcPct val="100000"/>
              </a:lnSpc>
              <a:spcBef>
                <a:spcPts val="600"/>
              </a:spcBef>
              <a:buClr>
                <a:srgbClr val="FFFF66"/>
              </a:buClr>
              <a:buFont typeface="Arial"/>
              <a:buChar char="–"/>
              <a:tabLst>
                <a:tab pos="412750" algn="l"/>
              </a:tabLst>
            </a:pPr>
            <a:r>
              <a:rPr sz="2400" i="1" spc="-5" dirty="0">
                <a:solidFill>
                  <a:srgbClr val="FFFF66"/>
                </a:solidFill>
                <a:latin typeface="Calibri"/>
                <a:cs typeface="Calibri"/>
              </a:rPr>
              <a:t>Al</a:t>
            </a:r>
            <a:r>
              <a:rPr sz="2400" i="1" dirty="0">
                <a:solidFill>
                  <a:srgbClr val="FFFF66"/>
                </a:solidFill>
                <a:latin typeface="Calibri"/>
                <a:cs typeface="Calibri"/>
              </a:rPr>
              <a:t>g</a:t>
            </a:r>
            <a:r>
              <a:rPr sz="2400" i="1" spc="-5" dirty="0">
                <a:solidFill>
                  <a:srgbClr val="FFFF66"/>
                </a:solidFill>
                <a:latin typeface="Calibri"/>
                <a:cs typeface="Calibri"/>
              </a:rPr>
              <a:t>ori</a:t>
            </a:r>
            <a:r>
              <a:rPr sz="2400" i="1" dirty="0">
                <a:solidFill>
                  <a:srgbClr val="FFFF66"/>
                </a:solidFill>
                <a:latin typeface="Calibri"/>
                <a:cs typeface="Calibri"/>
              </a:rPr>
              <a:t>t</a:t>
            </a:r>
            <a:r>
              <a:rPr sz="2400" i="1" spc="-10" dirty="0">
                <a:solidFill>
                  <a:srgbClr val="FFFF66"/>
                </a:solidFill>
                <a:latin typeface="Calibri"/>
                <a:cs typeface="Calibri"/>
              </a:rPr>
              <a:t>h</a:t>
            </a:r>
            <a:r>
              <a:rPr sz="2400" i="1" dirty="0">
                <a:solidFill>
                  <a:srgbClr val="FFFF66"/>
                </a:solidFill>
                <a:latin typeface="Calibri"/>
                <a:cs typeface="Calibri"/>
              </a:rPr>
              <a:t>m</a:t>
            </a:r>
            <a:r>
              <a:rPr sz="2400" i="1" spc="5" dirty="0">
                <a:solidFill>
                  <a:srgbClr val="FFFF66"/>
                </a:solidFill>
                <a:latin typeface="Calibri"/>
                <a:cs typeface="Calibri"/>
              </a:rPr>
              <a:t>s</a:t>
            </a:r>
            <a:r>
              <a:rPr sz="2400" spc="-10" dirty="0"/>
              <a:t>,</a:t>
            </a:r>
            <a:r>
              <a:rPr sz="2400" spc="-5" dirty="0"/>
              <a:t> </a:t>
            </a:r>
            <a:r>
              <a:rPr sz="2400" i="1" dirty="0">
                <a:solidFill>
                  <a:srgbClr val="FFFF66"/>
                </a:solidFill>
                <a:latin typeface="Calibri"/>
                <a:cs typeface="Calibri"/>
              </a:rPr>
              <a:t>f</a:t>
            </a:r>
            <a:r>
              <a:rPr sz="2400" i="1" spc="-10" dirty="0">
                <a:solidFill>
                  <a:srgbClr val="FFFF66"/>
                </a:solidFill>
                <a:latin typeface="Calibri"/>
                <a:cs typeface="Calibri"/>
              </a:rPr>
              <a:t>u</a:t>
            </a:r>
            <a:r>
              <a:rPr sz="2400" i="1" dirty="0">
                <a:solidFill>
                  <a:srgbClr val="FFFF66"/>
                </a:solidFill>
                <a:latin typeface="Calibri"/>
                <a:cs typeface="Calibri"/>
              </a:rPr>
              <a:t>n</a:t>
            </a:r>
            <a:r>
              <a:rPr sz="2400" i="1" spc="-10" dirty="0">
                <a:solidFill>
                  <a:srgbClr val="FFFF66"/>
                </a:solidFill>
                <a:latin typeface="Calibri"/>
                <a:cs typeface="Calibri"/>
              </a:rPr>
              <a:t>c</a:t>
            </a:r>
            <a:r>
              <a:rPr sz="2400" i="1" spc="-15" dirty="0">
                <a:solidFill>
                  <a:srgbClr val="FFFF66"/>
                </a:solidFill>
                <a:latin typeface="Calibri"/>
                <a:cs typeface="Calibri"/>
              </a:rPr>
              <a:t>t</a:t>
            </a:r>
            <a:r>
              <a:rPr sz="2400" i="1" spc="-5" dirty="0">
                <a:solidFill>
                  <a:srgbClr val="FFFF66"/>
                </a:solidFill>
                <a:latin typeface="Calibri"/>
                <a:cs typeface="Calibri"/>
              </a:rPr>
              <a:t>i</a:t>
            </a:r>
            <a:r>
              <a:rPr sz="2400" i="1" spc="5" dirty="0">
                <a:solidFill>
                  <a:srgbClr val="FFFF66"/>
                </a:solidFill>
                <a:latin typeface="Calibri"/>
                <a:cs typeface="Calibri"/>
              </a:rPr>
              <a:t>o</a:t>
            </a:r>
            <a:r>
              <a:rPr sz="2400" i="1" dirty="0">
                <a:solidFill>
                  <a:srgbClr val="FFFF66"/>
                </a:solidFill>
                <a:latin typeface="Calibri"/>
                <a:cs typeface="Calibri"/>
              </a:rPr>
              <a:t>n </a:t>
            </a:r>
            <a:r>
              <a:rPr sz="2400" i="1" spc="-5" dirty="0">
                <a:solidFill>
                  <a:srgbClr val="FFFF66"/>
                </a:solidFill>
                <a:latin typeface="Calibri"/>
                <a:cs typeface="Calibri"/>
              </a:rPr>
              <a:t>o</a:t>
            </a:r>
            <a:r>
              <a:rPr sz="2400" i="1" dirty="0">
                <a:solidFill>
                  <a:srgbClr val="FFFF66"/>
                </a:solidFill>
                <a:latin typeface="Calibri"/>
                <a:cs typeface="Calibri"/>
              </a:rPr>
              <a:t>bj</a:t>
            </a:r>
            <a:r>
              <a:rPr sz="2400" i="1" spc="-15" dirty="0">
                <a:solidFill>
                  <a:srgbClr val="FFFF66"/>
                </a:solidFill>
                <a:latin typeface="Calibri"/>
                <a:cs typeface="Calibri"/>
              </a:rPr>
              <a:t>e</a:t>
            </a:r>
            <a:r>
              <a:rPr sz="2400" i="1" spc="-10" dirty="0">
                <a:solidFill>
                  <a:srgbClr val="FFFF66"/>
                </a:solidFill>
                <a:latin typeface="Calibri"/>
                <a:cs typeface="Calibri"/>
              </a:rPr>
              <a:t>ct</a:t>
            </a:r>
            <a:r>
              <a:rPr sz="2400" i="1" dirty="0">
                <a:solidFill>
                  <a:srgbClr val="FFFF66"/>
                </a:solidFill>
                <a:latin typeface="Calibri"/>
                <a:cs typeface="Calibri"/>
              </a:rPr>
              <a:t>s</a:t>
            </a:r>
            <a:r>
              <a:rPr sz="2400" i="1" spc="5" dirty="0">
                <a:solidFill>
                  <a:srgbClr val="FFFF66"/>
                </a:solidFill>
                <a:latin typeface="Calibri"/>
                <a:cs typeface="Calibri"/>
              </a:rPr>
              <a:t> </a:t>
            </a:r>
            <a:r>
              <a:rPr sz="2400" spc="-30" dirty="0"/>
              <a:t>m</a:t>
            </a:r>
            <a:r>
              <a:rPr sz="2400" spc="5" dirty="0"/>
              <a:t>a</a:t>
            </a:r>
            <a:r>
              <a:rPr sz="2400" spc="-5" dirty="0"/>
              <a:t>nipula</a:t>
            </a:r>
            <a:r>
              <a:rPr sz="2400" spc="5" dirty="0"/>
              <a:t>t</a:t>
            </a:r>
            <a:r>
              <a:rPr sz="2400" spc="-15" dirty="0"/>
              <a:t>e</a:t>
            </a:r>
            <a:r>
              <a:rPr sz="2400" dirty="0"/>
              <a:t> </a:t>
            </a:r>
            <a:r>
              <a:rPr sz="2400" spc="-5" dirty="0"/>
              <a:t>dat</a:t>
            </a:r>
            <a:r>
              <a:rPr sz="2400" dirty="0"/>
              <a:t>a</a:t>
            </a:r>
            <a:endParaRPr sz="2400">
              <a:latin typeface="Calibri"/>
              <a:cs typeface="Calibri"/>
            </a:endParaRPr>
          </a:p>
          <a:p>
            <a:pPr marL="412750" marR="64135" indent="-285750">
              <a:lnSpc>
                <a:spcPct val="100000"/>
              </a:lnSpc>
              <a:spcBef>
                <a:spcPts val="600"/>
              </a:spcBef>
              <a:buClr>
                <a:srgbClr val="FFFF66"/>
              </a:buClr>
              <a:buFont typeface="Arial"/>
              <a:buChar char="–"/>
              <a:tabLst>
                <a:tab pos="412750" algn="l"/>
              </a:tabLst>
            </a:pPr>
            <a:r>
              <a:rPr sz="2400" i="1" spc="-5" dirty="0">
                <a:solidFill>
                  <a:srgbClr val="FFFF66"/>
                </a:solidFill>
                <a:latin typeface="Calibri"/>
                <a:cs typeface="Calibri"/>
              </a:rPr>
              <a:t>Al</a:t>
            </a:r>
            <a:r>
              <a:rPr sz="2400" i="1" spc="5" dirty="0">
                <a:solidFill>
                  <a:srgbClr val="FFFF66"/>
                </a:solidFill>
                <a:latin typeface="Calibri"/>
                <a:cs typeface="Calibri"/>
              </a:rPr>
              <a:t>l</a:t>
            </a:r>
            <a:r>
              <a:rPr sz="2400" i="1" spc="-5" dirty="0">
                <a:solidFill>
                  <a:srgbClr val="FFFF66"/>
                </a:solidFill>
                <a:latin typeface="Calibri"/>
                <a:cs typeface="Calibri"/>
              </a:rPr>
              <a:t>o</a:t>
            </a:r>
            <a:r>
              <a:rPr sz="2400" i="1" dirty="0">
                <a:solidFill>
                  <a:srgbClr val="FFFF66"/>
                </a:solidFill>
                <a:latin typeface="Calibri"/>
                <a:cs typeface="Calibri"/>
              </a:rPr>
              <a:t>c</a:t>
            </a:r>
            <a:r>
              <a:rPr sz="2400" i="1" spc="-10" dirty="0">
                <a:solidFill>
                  <a:srgbClr val="FFFF66"/>
                </a:solidFill>
                <a:latin typeface="Calibri"/>
                <a:cs typeface="Calibri"/>
              </a:rPr>
              <a:t>at</a:t>
            </a:r>
            <a:r>
              <a:rPr sz="2400" i="1" spc="-5" dirty="0">
                <a:solidFill>
                  <a:srgbClr val="FFFF66"/>
                </a:solidFill>
                <a:latin typeface="Calibri"/>
                <a:cs typeface="Calibri"/>
              </a:rPr>
              <a:t>or</a:t>
            </a:r>
            <a:r>
              <a:rPr sz="2400" i="1" spc="20" dirty="0">
                <a:solidFill>
                  <a:srgbClr val="FFFF66"/>
                </a:solidFill>
                <a:latin typeface="Calibri"/>
                <a:cs typeface="Calibri"/>
              </a:rPr>
              <a:t>s</a:t>
            </a:r>
            <a:r>
              <a:rPr sz="2400" spc="-10" dirty="0"/>
              <a:t>..</a:t>
            </a:r>
            <a:r>
              <a:rPr sz="2400" dirty="0"/>
              <a:t>.</a:t>
            </a:r>
            <a:r>
              <a:rPr sz="2400" spc="-10" dirty="0"/>
              <a:t> </a:t>
            </a:r>
            <a:r>
              <a:rPr sz="2400" dirty="0"/>
              <a:t>all</a:t>
            </a:r>
            <a:r>
              <a:rPr sz="2400" spc="-10" dirty="0"/>
              <a:t>o</a:t>
            </a:r>
            <a:r>
              <a:rPr sz="2400" spc="-15" dirty="0"/>
              <a:t>cate</a:t>
            </a:r>
            <a:r>
              <a:rPr sz="2400" spc="-10" dirty="0"/>
              <a:t> </a:t>
            </a:r>
            <a:r>
              <a:rPr sz="2400" spc="-5" dirty="0"/>
              <a:t>da</a:t>
            </a:r>
            <a:r>
              <a:rPr sz="2400" spc="5" dirty="0"/>
              <a:t>t</a:t>
            </a:r>
            <a:r>
              <a:rPr sz="2400" dirty="0"/>
              <a:t>a</a:t>
            </a:r>
            <a:r>
              <a:rPr sz="2400" spc="-15" dirty="0"/>
              <a:t> </a:t>
            </a:r>
            <a:r>
              <a:rPr sz="2400" spc="5" dirty="0"/>
              <a:t>(</a:t>
            </a:r>
            <a:r>
              <a:rPr sz="2400" spc="-20" dirty="0"/>
              <a:t>m</a:t>
            </a:r>
            <a:r>
              <a:rPr sz="2400" spc="-10" dirty="0"/>
              <a:t>ost</a:t>
            </a:r>
            <a:r>
              <a:rPr sz="2400" spc="-5" dirty="0"/>
              <a:t>l</a:t>
            </a:r>
            <a:r>
              <a:rPr sz="2400" dirty="0"/>
              <a:t>y</a:t>
            </a:r>
            <a:r>
              <a:rPr sz="2400" spc="-10" dirty="0"/>
              <a:t>,</a:t>
            </a:r>
            <a:r>
              <a:rPr sz="2400" spc="-5" dirty="0"/>
              <a:t> </a:t>
            </a:r>
            <a:r>
              <a:rPr sz="2400" spc="-15" dirty="0"/>
              <a:t>we</a:t>
            </a:r>
            <a:r>
              <a:rPr sz="2400" dirty="0"/>
              <a:t> </a:t>
            </a:r>
            <a:r>
              <a:rPr sz="2400" spc="-5" dirty="0"/>
              <a:t>ign</a:t>
            </a:r>
            <a:r>
              <a:rPr sz="2400" spc="-10" dirty="0"/>
              <a:t>o</a:t>
            </a:r>
            <a:r>
              <a:rPr sz="2400" spc="-15" dirty="0"/>
              <a:t>re</a:t>
            </a:r>
            <a:r>
              <a:rPr sz="2400" spc="-10" dirty="0"/>
              <a:t> </a:t>
            </a:r>
            <a:r>
              <a:rPr sz="2400" spc="-20" dirty="0"/>
              <a:t>them</a:t>
            </a:r>
            <a:r>
              <a:rPr sz="2400" dirty="0"/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80352"/>
            <a:ext cx="15049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43500" y="1873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24270" y="213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43500" y="1873250"/>
            <a:ext cx="1080770" cy="260350"/>
          </a:xfrm>
          <a:prstGeom prst="rect">
            <a:avLst/>
          </a:prstGeom>
          <a:ln w="9344">
            <a:solidFill>
              <a:srgbClr val="FFCC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">
              <a:lnSpc>
                <a:spcPts val="2125"/>
              </a:lnSpc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ont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43090" y="1873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25130" y="213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43090" y="1873250"/>
            <a:ext cx="1082040" cy="260350"/>
          </a:xfrm>
          <a:prstGeom prst="rect">
            <a:avLst/>
          </a:prstGeom>
          <a:ln w="9344">
            <a:solidFill>
              <a:srgbClr val="FFCC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">
              <a:lnSpc>
                <a:spcPts val="2125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nta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62320" y="3492500"/>
            <a:ext cx="1440180" cy="261620"/>
          </a:xfrm>
          <a:custGeom>
            <a:avLst/>
            <a:gdLst/>
            <a:ahLst/>
            <a:cxnLst/>
            <a:rect l="l" t="t" r="r" b="b"/>
            <a:pathLst>
              <a:path w="1440179" h="261620">
                <a:moveTo>
                  <a:pt x="1269" y="0"/>
                </a:moveTo>
                <a:lnTo>
                  <a:pt x="0" y="0"/>
                </a:lnTo>
                <a:lnTo>
                  <a:pt x="0" y="1270"/>
                </a:lnTo>
                <a:lnTo>
                  <a:pt x="0" y="260350"/>
                </a:lnTo>
                <a:lnTo>
                  <a:pt x="0" y="261619"/>
                </a:lnTo>
                <a:lnTo>
                  <a:pt x="1269" y="261619"/>
                </a:lnTo>
                <a:lnTo>
                  <a:pt x="1440179" y="261619"/>
                </a:lnTo>
                <a:lnTo>
                  <a:pt x="1440179" y="260350"/>
                </a:lnTo>
                <a:lnTo>
                  <a:pt x="1440179" y="1270"/>
                </a:lnTo>
                <a:lnTo>
                  <a:pt x="1440179" y="0"/>
                </a:lnTo>
                <a:lnTo>
                  <a:pt x="1269" y="0"/>
                </a:lnTo>
                <a:close/>
              </a:path>
            </a:pathLst>
          </a:custGeom>
          <a:ln w="9344">
            <a:solidFill>
              <a:srgbClr val="FF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62320" y="3492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02500" y="3754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88379" y="3510462"/>
            <a:ext cx="9880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gor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043929" y="5113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24700" y="5374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043929" y="5113020"/>
            <a:ext cx="1080770" cy="261620"/>
          </a:xfrm>
          <a:prstGeom prst="rect">
            <a:avLst/>
          </a:prstGeom>
          <a:ln w="9344">
            <a:solidFill>
              <a:srgbClr val="FFCC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135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84520" y="2133600"/>
            <a:ext cx="833119" cy="1261110"/>
          </a:xfrm>
          <a:custGeom>
            <a:avLst/>
            <a:gdLst/>
            <a:ahLst/>
            <a:cxnLst/>
            <a:rect l="l" t="t" r="r" b="b"/>
            <a:pathLst>
              <a:path w="833120" h="1261110">
                <a:moveTo>
                  <a:pt x="0" y="0"/>
                </a:moveTo>
                <a:lnTo>
                  <a:pt x="833120" y="1261110"/>
                </a:lnTo>
              </a:path>
            </a:pathLst>
          </a:custGeom>
          <a:ln w="8889">
            <a:solidFill>
              <a:srgbClr val="FF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60490" y="3352800"/>
            <a:ext cx="121920" cy="139700"/>
          </a:xfrm>
          <a:custGeom>
            <a:avLst/>
            <a:gdLst/>
            <a:ahLst/>
            <a:cxnLst/>
            <a:rect l="l" t="t" r="r" b="b"/>
            <a:pathLst>
              <a:path w="121920" h="139700">
                <a:moveTo>
                  <a:pt x="105410" y="0"/>
                </a:moveTo>
                <a:lnTo>
                  <a:pt x="0" y="69850"/>
                </a:lnTo>
                <a:lnTo>
                  <a:pt x="121919" y="139700"/>
                </a:lnTo>
                <a:lnTo>
                  <a:pt x="10541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47180" y="2133600"/>
            <a:ext cx="836930" cy="1261110"/>
          </a:xfrm>
          <a:custGeom>
            <a:avLst/>
            <a:gdLst/>
            <a:ahLst/>
            <a:cxnLst/>
            <a:rect l="l" t="t" r="r" b="b"/>
            <a:pathLst>
              <a:path w="836929" h="1261110">
                <a:moveTo>
                  <a:pt x="836929" y="0"/>
                </a:moveTo>
                <a:lnTo>
                  <a:pt x="0" y="1261110"/>
                </a:lnTo>
              </a:path>
            </a:pathLst>
          </a:custGeom>
          <a:ln w="8890">
            <a:solidFill>
              <a:srgbClr val="FF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82409" y="3352800"/>
            <a:ext cx="121920" cy="139700"/>
          </a:xfrm>
          <a:custGeom>
            <a:avLst/>
            <a:gdLst/>
            <a:ahLst/>
            <a:cxnLst/>
            <a:rect l="l" t="t" r="r" b="b"/>
            <a:pathLst>
              <a:path w="121920" h="139700">
                <a:moveTo>
                  <a:pt x="17780" y="0"/>
                </a:moveTo>
                <a:lnTo>
                  <a:pt x="0" y="139700"/>
                </a:lnTo>
                <a:lnTo>
                  <a:pt x="121920" y="69850"/>
                </a:lnTo>
                <a:lnTo>
                  <a:pt x="1778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82409" y="3754120"/>
            <a:ext cx="1270" cy="1240790"/>
          </a:xfrm>
          <a:custGeom>
            <a:avLst/>
            <a:gdLst/>
            <a:ahLst/>
            <a:cxnLst/>
            <a:rect l="l" t="t" r="r" b="b"/>
            <a:pathLst>
              <a:path w="1270" h="1240789">
                <a:moveTo>
                  <a:pt x="0" y="0"/>
                </a:moveTo>
                <a:lnTo>
                  <a:pt x="1270" y="1240789"/>
                </a:lnTo>
              </a:path>
            </a:pathLst>
          </a:custGeom>
          <a:ln w="8890">
            <a:solidFill>
              <a:srgbClr val="FF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21450" y="4987290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125729" y="0"/>
                </a:moveTo>
                <a:lnTo>
                  <a:pt x="0" y="0"/>
                </a:lnTo>
                <a:lnTo>
                  <a:pt x="62229" y="125730"/>
                </a:lnTo>
                <a:lnTo>
                  <a:pt x="125729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352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C</a:t>
            </a:r>
            <a:r>
              <a:rPr spc="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20" dirty="0">
                <a:latin typeface="Calibri"/>
                <a:cs typeface="Calibri"/>
              </a:rPr>
              <a:t>ta</a:t>
            </a:r>
            <a:r>
              <a:rPr spc="-1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20" dirty="0">
                <a:latin typeface="Calibri"/>
                <a:cs typeface="Calibri"/>
              </a:rPr>
              <a:t>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01418"/>
            <a:ext cx="7920355" cy="202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355600" algn="l"/>
              </a:tabLst>
            </a:pP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200" i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200" i="1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200" i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200" i="1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200" i="1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2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tha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stor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 d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ta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s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rg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iz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 i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3200" spc="-4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am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pl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 e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s.</a:t>
            </a:r>
            <a:endParaRPr sz="3200">
              <a:latin typeface="Calibri"/>
              <a:cs typeface="Calibri"/>
            </a:endParaRPr>
          </a:p>
          <a:p>
            <a:pPr marR="43815" algn="ctr">
              <a:lnSpc>
                <a:spcPct val="100000"/>
              </a:lnSpc>
              <a:spcBef>
                <a:spcPts val="790"/>
              </a:spcBef>
            </a:pP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6938" y="3644900"/>
            <a:ext cx="0" cy="1821180"/>
          </a:xfrm>
          <a:custGeom>
            <a:avLst/>
            <a:gdLst/>
            <a:ahLst/>
            <a:cxnLst/>
            <a:rect l="l" t="t" r="r" b="b"/>
            <a:pathLst>
              <a:path h="1821179">
                <a:moveTo>
                  <a:pt x="0" y="0"/>
                </a:moveTo>
                <a:lnTo>
                  <a:pt x="0" y="1821180"/>
                </a:lnTo>
              </a:path>
            </a:pathLst>
          </a:custGeom>
          <a:ln w="97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29129" y="4501515"/>
            <a:ext cx="4999990" cy="0"/>
          </a:xfrm>
          <a:custGeom>
            <a:avLst/>
            <a:gdLst/>
            <a:ahLst/>
            <a:cxnLst/>
            <a:rect l="l" t="t" r="r" b="b"/>
            <a:pathLst>
              <a:path w="4999990">
                <a:moveTo>
                  <a:pt x="0" y="0"/>
                </a:moveTo>
                <a:lnTo>
                  <a:pt x="499999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26589" y="4502150"/>
            <a:ext cx="2540" cy="966469"/>
          </a:xfrm>
          <a:custGeom>
            <a:avLst/>
            <a:gdLst/>
            <a:ahLst/>
            <a:cxnLst/>
            <a:rect l="l" t="t" r="r" b="b"/>
            <a:pathLst>
              <a:path w="2539" h="966470">
                <a:moveTo>
                  <a:pt x="2540" y="0"/>
                </a:moveTo>
                <a:lnTo>
                  <a:pt x="0" y="966469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69439" y="5461000"/>
            <a:ext cx="114300" cy="113030"/>
          </a:xfrm>
          <a:custGeom>
            <a:avLst/>
            <a:gdLst/>
            <a:ahLst/>
            <a:cxnLst/>
            <a:rect l="l" t="t" r="r" b="b"/>
            <a:pathLst>
              <a:path w="114300" h="113029">
                <a:moveTo>
                  <a:pt x="17780" y="0"/>
                </a:moveTo>
                <a:lnTo>
                  <a:pt x="0" y="10159"/>
                </a:lnTo>
                <a:lnTo>
                  <a:pt x="57150" y="113030"/>
                </a:lnTo>
                <a:lnTo>
                  <a:pt x="79727" y="72390"/>
                </a:lnTo>
                <a:lnTo>
                  <a:pt x="57150" y="72390"/>
                </a:lnTo>
                <a:lnTo>
                  <a:pt x="17780" y="0"/>
                </a:lnTo>
                <a:close/>
              </a:path>
              <a:path w="114300" h="113029">
                <a:moveTo>
                  <a:pt x="96520" y="0"/>
                </a:moveTo>
                <a:lnTo>
                  <a:pt x="57150" y="72390"/>
                </a:lnTo>
                <a:lnTo>
                  <a:pt x="79727" y="72390"/>
                </a:lnTo>
                <a:lnTo>
                  <a:pt x="114300" y="10159"/>
                </a:lnTo>
                <a:lnTo>
                  <a:pt x="96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62710" y="5649142"/>
            <a:ext cx="11023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Seq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00220" y="545845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7779" y="0"/>
                </a:moveTo>
                <a:lnTo>
                  <a:pt x="0" y="10159"/>
                </a:lnTo>
                <a:lnTo>
                  <a:pt x="57150" y="114299"/>
                </a:lnTo>
                <a:lnTo>
                  <a:pt x="79452" y="73659"/>
                </a:lnTo>
                <a:lnTo>
                  <a:pt x="57150" y="73659"/>
                </a:lnTo>
                <a:lnTo>
                  <a:pt x="17779" y="0"/>
                </a:lnTo>
                <a:close/>
              </a:path>
              <a:path w="114300" h="114300">
                <a:moveTo>
                  <a:pt x="96519" y="0"/>
                </a:moveTo>
                <a:lnTo>
                  <a:pt x="57150" y="73659"/>
                </a:lnTo>
                <a:lnTo>
                  <a:pt x="79452" y="73659"/>
                </a:lnTo>
                <a:lnTo>
                  <a:pt x="114300" y="10159"/>
                </a:lnTo>
                <a:lnTo>
                  <a:pt x="965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63340" y="5720262"/>
            <a:ext cx="11804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Ass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ciative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29119" y="4502150"/>
            <a:ext cx="1270" cy="963930"/>
          </a:xfrm>
          <a:custGeom>
            <a:avLst/>
            <a:gdLst/>
            <a:ahLst/>
            <a:cxnLst/>
            <a:rect l="l" t="t" r="r" b="b"/>
            <a:pathLst>
              <a:path w="1270" h="963929">
                <a:moveTo>
                  <a:pt x="1270" y="0"/>
                </a:moveTo>
                <a:lnTo>
                  <a:pt x="0" y="96393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71969" y="5458459"/>
            <a:ext cx="113030" cy="114300"/>
          </a:xfrm>
          <a:custGeom>
            <a:avLst/>
            <a:gdLst/>
            <a:ahLst/>
            <a:cxnLst/>
            <a:rect l="l" t="t" r="r" b="b"/>
            <a:pathLst>
              <a:path w="113029" h="114300">
                <a:moveTo>
                  <a:pt x="16509" y="0"/>
                </a:moveTo>
                <a:lnTo>
                  <a:pt x="0" y="10159"/>
                </a:lnTo>
                <a:lnTo>
                  <a:pt x="57150" y="114299"/>
                </a:lnTo>
                <a:lnTo>
                  <a:pt x="79226" y="73659"/>
                </a:lnTo>
                <a:lnTo>
                  <a:pt x="57150" y="73659"/>
                </a:lnTo>
                <a:lnTo>
                  <a:pt x="16509" y="0"/>
                </a:lnTo>
                <a:close/>
              </a:path>
              <a:path w="113029" h="114300">
                <a:moveTo>
                  <a:pt x="96520" y="0"/>
                </a:moveTo>
                <a:lnTo>
                  <a:pt x="57150" y="73659"/>
                </a:lnTo>
                <a:lnTo>
                  <a:pt x="79226" y="73659"/>
                </a:lnTo>
                <a:lnTo>
                  <a:pt x="113029" y="11429"/>
                </a:lnTo>
                <a:lnTo>
                  <a:pt x="96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92470" y="5649142"/>
            <a:ext cx="19881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5520">
              <a:lnSpc>
                <a:spcPct val="100000"/>
              </a:lnSpc>
            </a:pPr>
            <a:r>
              <a:rPr spc="5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aine</a:t>
            </a:r>
            <a:r>
              <a:rPr spc="-2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d-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7696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685289"/>
            <a:ext cx="2779395" cy="4765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qu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400" dirty="0">
              <a:latin typeface="Calibri"/>
              <a:cs typeface="Calibri"/>
            </a:endParaRPr>
          </a:p>
          <a:p>
            <a:pPr marL="412750" indent="-285750">
              <a:lnSpc>
                <a:spcPct val="100000"/>
              </a:lnSpc>
              <a:spcBef>
                <a:spcPts val="309"/>
              </a:spcBef>
              <a:buClr>
                <a:srgbClr val="FFFFFF"/>
              </a:buClr>
              <a:buFont typeface="Arial"/>
              <a:buChar char="–"/>
              <a:tabLst>
                <a:tab pos="412750" algn="l"/>
              </a:tabLst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endParaRPr sz="2400" dirty="0">
              <a:latin typeface="Courier New"/>
              <a:cs typeface="Courier New"/>
            </a:endParaRPr>
          </a:p>
          <a:p>
            <a:pPr marL="412750" indent="-285750">
              <a:lnSpc>
                <a:spcPct val="100000"/>
              </a:lnSpc>
              <a:spcBef>
                <a:spcPts val="309"/>
              </a:spcBef>
              <a:buClr>
                <a:srgbClr val="FFFFFF"/>
              </a:buClr>
              <a:buFont typeface="Arial"/>
              <a:buChar char="–"/>
              <a:tabLst>
                <a:tab pos="412750" algn="l"/>
              </a:tabLst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deque</a:t>
            </a:r>
            <a:endParaRPr sz="2400" dirty="0">
              <a:latin typeface="Courier New"/>
              <a:cs typeface="Courier New"/>
            </a:endParaRPr>
          </a:p>
          <a:p>
            <a:pPr marL="412750" indent="-285750">
              <a:lnSpc>
                <a:spcPct val="100000"/>
              </a:lnSpc>
              <a:spcBef>
                <a:spcPts val="309"/>
              </a:spcBef>
              <a:buClr>
                <a:srgbClr val="FFFFFF"/>
              </a:buClr>
              <a:buFont typeface="Arial"/>
              <a:buChar char="–"/>
              <a:tabLst>
                <a:tab pos="412750" algn="l"/>
              </a:tabLst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list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ia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iv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400" dirty="0">
              <a:latin typeface="Calibri"/>
              <a:cs typeface="Calibri"/>
            </a:endParaRPr>
          </a:p>
          <a:p>
            <a:pPr marL="412750" indent="-285750">
              <a:lnSpc>
                <a:spcPct val="100000"/>
              </a:lnSpc>
              <a:spcBef>
                <a:spcPts val="309"/>
              </a:spcBef>
              <a:buClr>
                <a:srgbClr val="FFFFFF"/>
              </a:buClr>
              <a:buFont typeface="Arial"/>
              <a:buChar char="–"/>
              <a:tabLst>
                <a:tab pos="412750" algn="l"/>
              </a:tabLst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set</a:t>
            </a:r>
            <a:endParaRPr sz="2400" dirty="0">
              <a:latin typeface="Courier New"/>
              <a:cs typeface="Courier New"/>
            </a:endParaRPr>
          </a:p>
          <a:p>
            <a:pPr marL="412750" indent="-285750">
              <a:lnSpc>
                <a:spcPct val="100000"/>
              </a:lnSpc>
              <a:spcBef>
                <a:spcPts val="309"/>
              </a:spcBef>
              <a:buClr>
                <a:srgbClr val="FFFFFF"/>
              </a:buClr>
              <a:buFont typeface="Arial"/>
              <a:buChar char="–"/>
              <a:tabLst>
                <a:tab pos="412750" algn="l"/>
              </a:tabLst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multiset</a:t>
            </a:r>
            <a:endParaRPr sz="2400" dirty="0">
              <a:latin typeface="Courier New"/>
              <a:cs typeface="Courier New"/>
            </a:endParaRPr>
          </a:p>
          <a:p>
            <a:pPr marL="412750" indent="-285750">
              <a:lnSpc>
                <a:spcPct val="100000"/>
              </a:lnSpc>
              <a:spcBef>
                <a:spcPts val="309"/>
              </a:spcBef>
              <a:buClr>
                <a:srgbClr val="FFFFFF"/>
              </a:buClr>
              <a:buFont typeface="Arial"/>
              <a:buChar char="–"/>
              <a:tabLst>
                <a:tab pos="412750" algn="l"/>
              </a:tabLst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map</a:t>
            </a:r>
            <a:endParaRPr sz="2400" dirty="0">
              <a:latin typeface="Courier New"/>
              <a:cs typeface="Courier New"/>
            </a:endParaRPr>
          </a:p>
          <a:p>
            <a:pPr marL="412750" indent="-285750">
              <a:lnSpc>
                <a:spcPct val="100000"/>
              </a:lnSpc>
              <a:spcBef>
                <a:spcPts val="310"/>
              </a:spcBef>
              <a:buClr>
                <a:srgbClr val="FFFFFF"/>
              </a:buClr>
              <a:buFont typeface="Arial"/>
              <a:buChar char="–"/>
              <a:tabLst>
                <a:tab pos="412750" algn="l"/>
              </a:tabLst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multimap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adapt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400" dirty="0">
              <a:latin typeface="Calibri"/>
              <a:cs typeface="Calibri"/>
            </a:endParaRPr>
          </a:p>
          <a:p>
            <a:pPr marL="412750" indent="-285750">
              <a:lnSpc>
                <a:spcPct val="100000"/>
              </a:lnSpc>
              <a:spcBef>
                <a:spcPts val="310"/>
              </a:spcBef>
              <a:buClr>
                <a:srgbClr val="FFFFFF"/>
              </a:buClr>
              <a:buFont typeface="Arial"/>
              <a:buChar char="–"/>
              <a:tabLst>
                <a:tab pos="412750" algn="l"/>
              </a:tabLst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stack</a:t>
            </a:r>
            <a:endParaRPr sz="2400" dirty="0">
              <a:latin typeface="Courier New"/>
              <a:cs typeface="Courier New"/>
            </a:endParaRPr>
          </a:p>
          <a:p>
            <a:pPr marL="412750" indent="-285750">
              <a:lnSpc>
                <a:spcPct val="100000"/>
              </a:lnSpc>
              <a:spcBef>
                <a:spcPts val="310"/>
              </a:spcBef>
              <a:buClr>
                <a:srgbClr val="FFFFFF"/>
              </a:buClr>
              <a:buFont typeface="Arial"/>
              <a:buChar char="–"/>
              <a:tabLst>
                <a:tab pos="412750" algn="l"/>
              </a:tabLst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queue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256946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5282596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9970</TotalTime>
  <Words>1794</Words>
  <Application>Microsoft Office PowerPoint</Application>
  <PresentationFormat>On-screen Show (4:3)</PresentationFormat>
  <Paragraphs>328</Paragraphs>
  <Slides>34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Century Gothic</vt:lpstr>
      <vt:lpstr>Courier New</vt:lpstr>
      <vt:lpstr>Times New Roman</vt:lpstr>
      <vt:lpstr>Wingdings</vt:lpstr>
      <vt:lpstr>Wingdings 3</vt:lpstr>
      <vt:lpstr>Ion</vt:lpstr>
      <vt:lpstr>PowerPoint Presentation</vt:lpstr>
      <vt:lpstr>PowerPoint Presentation</vt:lpstr>
      <vt:lpstr>Overview</vt:lpstr>
      <vt:lpstr>Overview</vt:lpstr>
      <vt:lpstr>Overview</vt:lpstr>
      <vt:lpstr>Overview</vt:lpstr>
      <vt:lpstr>STL components overview</vt:lpstr>
      <vt:lpstr>Container</vt:lpstr>
      <vt:lpstr>Container ctd-</vt:lpstr>
      <vt:lpstr>Sequential Container</vt:lpstr>
      <vt:lpstr>Some functions of vector class</vt:lpstr>
      <vt:lpstr>PowerPoint Presentation</vt:lpstr>
      <vt:lpstr>PowerPoint Presentation</vt:lpstr>
      <vt:lpstr>Vector demo </vt:lpstr>
      <vt:lpstr>Some function of list class</vt:lpstr>
      <vt:lpstr>Functions of list class cntd-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 of dequeue class contd-</vt:lpstr>
      <vt:lpstr>Associative Containers</vt:lpstr>
      <vt:lpstr>Container adaptors</vt:lpstr>
      <vt:lpstr>PowerPoint Presentation</vt:lpstr>
      <vt:lpstr>Iterators contd-</vt:lpstr>
      <vt:lpstr>Iterators Categories</vt:lpstr>
      <vt:lpstr>Algorithms</vt:lpstr>
      <vt:lpstr>For_Each()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Shams Qazi</dc:creator>
  <cp:lastModifiedBy>KKK</cp:lastModifiedBy>
  <cp:revision>22</cp:revision>
  <dcterms:created xsi:type="dcterms:W3CDTF">2020-05-12T10:18:51Z</dcterms:created>
  <dcterms:modified xsi:type="dcterms:W3CDTF">2021-12-24T09:23:32Z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2013-08-15T00:00:00Z</vt:filetime>
  </property>
  <property fmtid="{D5CDD505-2E9C-101B-9397-08002B2CF9AE}" pid="3" name="LastSaved">
    <vt:filetime>2020-05-12T00:00:00Z</vt:filetime>
  </property>
</Properties>
</file>