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1.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 id="2147483662" r:id="rId6"/>
    <p:sldMasterId id="2147483674" r:id="rId7"/>
    <p:sldMasterId id="2147483686" r:id="rId8"/>
    <p:sldMasterId id="2147483699" r:id="rId9"/>
    <p:sldMasterId id="2147483701"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Lst>
  <p:sldSz cy="6858000" cx="9144000"/>
  <p:notesSz cx="6858000" cy="9144000"/>
  <p:embeddedFontLst>
    <p:embeddedFont>
      <p:font typeface="Helvetica Neue"/>
      <p:regular r:id="rId80"/>
      <p:bold r:id="rId81"/>
      <p:italic r:id="rId82"/>
      <p:boldItalic r:id="rId83"/>
    </p:embeddedFont>
    <p:embeddedFont>
      <p:font typeface="Questrial"/>
      <p:regular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5" roundtripDataSignature="AMtx7mj3Xh4Re69OTiZNMeED0B/kZNAN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84" Type="http://schemas.openxmlformats.org/officeDocument/2006/relationships/font" Target="fonts/Questrial-regular.fntdata"/><Relationship Id="rId83" Type="http://schemas.openxmlformats.org/officeDocument/2006/relationships/font" Target="fonts/HelveticaNeue-boldItalic.fntdata"/><Relationship Id="rId42" Type="http://schemas.openxmlformats.org/officeDocument/2006/relationships/slide" Target="slides/slide31.xml"/><Relationship Id="rId41" Type="http://schemas.openxmlformats.org/officeDocument/2006/relationships/slide" Target="slides/slide30.xml"/><Relationship Id="rId85" Type="http://customschemas.google.com/relationships/presentationmetadata" Target="metadata"/><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80" Type="http://schemas.openxmlformats.org/officeDocument/2006/relationships/font" Target="fonts/HelveticaNeue-regular.fntdata"/><Relationship Id="rId82" Type="http://schemas.openxmlformats.org/officeDocument/2006/relationships/font" Target="fonts/HelveticaNeue-italic.fntdata"/><Relationship Id="rId81" Type="http://schemas.openxmlformats.org/officeDocument/2006/relationships/font" Target="fonts/HelveticaNeue-bold.fntdata"/><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2.xml"/><Relationship Id="rId72" Type="http://schemas.openxmlformats.org/officeDocument/2006/relationships/slide" Target="slides/slide61.xml"/><Relationship Id="rId31" Type="http://schemas.openxmlformats.org/officeDocument/2006/relationships/slide" Target="slides/slide20.xml"/><Relationship Id="rId75" Type="http://schemas.openxmlformats.org/officeDocument/2006/relationships/slide" Target="slides/slide64.xml"/><Relationship Id="rId30" Type="http://schemas.openxmlformats.org/officeDocument/2006/relationships/slide" Target="slides/slide19.xml"/><Relationship Id="rId74" Type="http://schemas.openxmlformats.org/officeDocument/2006/relationships/slide" Target="slides/slide63.xml"/><Relationship Id="rId33" Type="http://schemas.openxmlformats.org/officeDocument/2006/relationships/slide" Target="slides/slide22.xml"/><Relationship Id="rId77" Type="http://schemas.openxmlformats.org/officeDocument/2006/relationships/slide" Target="slides/slide66.xml"/><Relationship Id="rId32" Type="http://schemas.openxmlformats.org/officeDocument/2006/relationships/slide" Target="slides/slide21.xml"/><Relationship Id="rId76" Type="http://schemas.openxmlformats.org/officeDocument/2006/relationships/slide" Target="slides/slide65.xml"/><Relationship Id="rId35" Type="http://schemas.openxmlformats.org/officeDocument/2006/relationships/slide" Target="slides/slide24.xml"/><Relationship Id="rId79" Type="http://schemas.openxmlformats.org/officeDocument/2006/relationships/slide" Target="slides/slide68.xml"/><Relationship Id="rId34" Type="http://schemas.openxmlformats.org/officeDocument/2006/relationships/slide" Target="slides/slide23.xml"/><Relationship Id="rId78" Type="http://schemas.openxmlformats.org/officeDocument/2006/relationships/slide" Target="slides/slide67.xml"/><Relationship Id="rId71" Type="http://schemas.openxmlformats.org/officeDocument/2006/relationships/slide" Target="slides/slide60.xml"/><Relationship Id="rId70" Type="http://schemas.openxmlformats.org/officeDocument/2006/relationships/slide" Target="slides/slide59.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2" Type="http://schemas.openxmlformats.org/officeDocument/2006/relationships/slide" Target="slides/slide51.xml"/><Relationship Id="rId61" Type="http://schemas.openxmlformats.org/officeDocument/2006/relationships/slide" Target="slides/slide50.xml"/><Relationship Id="rId20" Type="http://schemas.openxmlformats.org/officeDocument/2006/relationships/slide" Target="slides/slide9.xml"/><Relationship Id="rId64" Type="http://schemas.openxmlformats.org/officeDocument/2006/relationships/slide" Target="slides/slide53.xml"/><Relationship Id="rId63" Type="http://schemas.openxmlformats.org/officeDocument/2006/relationships/slide" Target="slides/slide52.xml"/><Relationship Id="rId22" Type="http://schemas.openxmlformats.org/officeDocument/2006/relationships/slide" Target="slides/slide11.xml"/><Relationship Id="rId66" Type="http://schemas.openxmlformats.org/officeDocument/2006/relationships/slide" Target="slides/slide55.xml"/><Relationship Id="rId21" Type="http://schemas.openxmlformats.org/officeDocument/2006/relationships/slide" Target="slides/slide10.xml"/><Relationship Id="rId65" Type="http://schemas.openxmlformats.org/officeDocument/2006/relationships/slide" Target="slides/slide54.xml"/><Relationship Id="rId24" Type="http://schemas.openxmlformats.org/officeDocument/2006/relationships/slide" Target="slides/slide13.xml"/><Relationship Id="rId68" Type="http://schemas.openxmlformats.org/officeDocument/2006/relationships/slide" Target="slides/slide57.xml"/><Relationship Id="rId23" Type="http://schemas.openxmlformats.org/officeDocument/2006/relationships/slide" Target="slides/slide12.xml"/><Relationship Id="rId67" Type="http://schemas.openxmlformats.org/officeDocument/2006/relationships/slide" Target="slides/slide56.xml"/><Relationship Id="rId60" Type="http://schemas.openxmlformats.org/officeDocument/2006/relationships/slide" Target="slides/slide49.xml"/><Relationship Id="rId26" Type="http://schemas.openxmlformats.org/officeDocument/2006/relationships/slide" Target="slides/slide15.xml"/><Relationship Id="rId25" Type="http://schemas.openxmlformats.org/officeDocument/2006/relationships/slide" Target="slides/slide14.xml"/><Relationship Id="rId69" Type="http://schemas.openxmlformats.org/officeDocument/2006/relationships/slide" Target="slides/slide58.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slide" Target="slides/slide44.xml"/><Relationship Id="rId10" Type="http://schemas.openxmlformats.org/officeDocument/2006/relationships/slideMaster" Target="slideMasters/slideMaster7.xml"/><Relationship Id="rId54" Type="http://schemas.openxmlformats.org/officeDocument/2006/relationships/slide" Target="slides/slide43.xml"/><Relationship Id="rId13" Type="http://schemas.openxmlformats.org/officeDocument/2006/relationships/slide" Target="slides/slide2.xml"/><Relationship Id="rId57" Type="http://schemas.openxmlformats.org/officeDocument/2006/relationships/slide" Target="slides/slide46.xml"/><Relationship Id="rId12" Type="http://schemas.openxmlformats.org/officeDocument/2006/relationships/slide" Target="slides/slide1.xml"/><Relationship Id="rId56" Type="http://schemas.openxmlformats.org/officeDocument/2006/relationships/slide" Target="slides/slide45.xml"/><Relationship Id="rId15" Type="http://schemas.openxmlformats.org/officeDocument/2006/relationships/slide" Target="slides/slide4.xml"/><Relationship Id="rId59" Type="http://schemas.openxmlformats.org/officeDocument/2006/relationships/slide" Target="slides/slide48.xml"/><Relationship Id="rId14" Type="http://schemas.openxmlformats.org/officeDocument/2006/relationships/slide" Target="slides/slide3.xml"/><Relationship Id="rId58" Type="http://schemas.openxmlformats.org/officeDocument/2006/relationships/slide" Target="slides/slide47.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
        <p:nvSpPr>
          <p:cNvPr id="678" name="Google Shape;678;p30: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
        <p:nvSpPr>
          <p:cNvPr id="687" name="Google Shape;687;p3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
        <p:nvSpPr>
          <p:cNvPr id="696" name="Google Shape;696;p32: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4" name="Google Shape;70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
        <p:nvSpPr>
          <p:cNvPr id="725" name="Google Shape;725;p35: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6" name="Google Shape;74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
        <p:nvSpPr>
          <p:cNvPr id="758" name="Google Shape;758;p39: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
        <p:nvSpPr>
          <p:cNvPr id="772" name="Google Shape;772;p4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4" name="Google Shape;90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
        <p:nvSpPr>
          <p:cNvPr id="905" name="Google Shape;905;p57: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4" name="Google Shape;94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7" name="Google Shape;99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4" name="Google Shape;1014;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
        <p:nvSpPr>
          <p:cNvPr id="1015" name="Google Shape;1015;p65: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2" name="Google Shape;104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type="title">
  <p:cSld name="TITLE">
    <p:bg>
      <p:bgPr>
        <a:solidFill>
          <a:schemeClr val="lt1"/>
        </a:solidFill>
      </p:bgPr>
    </p:bg>
    <p:spTree>
      <p:nvGrpSpPr>
        <p:cNvPr id="95" name="Shape 95"/>
        <p:cNvGrpSpPr/>
        <p:nvPr/>
      </p:nvGrpSpPr>
      <p:grpSpPr>
        <a:xfrm>
          <a:off x="0" y="0"/>
          <a:ext cx="0" cy="0"/>
          <a:chOff x="0" y="0"/>
          <a:chExt cx="0" cy="0"/>
        </a:xfrm>
      </p:grpSpPr>
      <p:sp>
        <p:nvSpPr>
          <p:cNvPr id="96" name="Google Shape;96;p75"/>
          <p:cNvSpPr txBox="1"/>
          <p:nvPr/>
        </p:nvSpPr>
        <p:spPr>
          <a:xfrm>
            <a:off x="7086600" y="6324600"/>
            <a:ext cx="1981200" cy="4873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a:t>
            </a:r>
            <a:r>
              <a:rPr lang="en-US" sz="1200">
                <a:solidFill>
                  <a:srgbClr val="000000"/>
                </a:solidFill>
                <a:latin typeface="Times New Roman"/>
                <a:ea typeface="Times New Roman"/>
                <a:cs typeface="Times New Roman"/>
                <a:sym typeface="Times New Roman"/>
              </a:rPr>
              <a:t> 2003 Prentice Hall, Inc.</a:t>
            </a:r>
            <a:br>
              <a:rPr lang="en-US" sz="1200">
                <a:solidFill>
                  <a:srgbClr val="000000"/>
                </a:solidFill>
                <a:latin typeface="Times New Roman"/>
                <a:ea typeface="Times New Roman"/>
                <a:cs typeface="Times New Roman"/>
                <a:sym typeface="Times New Roman"/>
              </a:rPr>
            </a:br>
            <a:r>
              <a:rPr lang="en-US" sz="1200">
                <a:solidFill>
                  <a:srgbClr val="000000"/>
                </a:solidFill>
                <a:latin typeface="Times New Roman"/>
                <a:ea typeface="Times New Roman"/>
                <a:cs typeface="Times New Roman"/>
                <a:sym typeface="Times New Roman"/>
              </a:rPr>
              <a:t>All rights reserved.</a:t>
            </a:r>
            <a:endParaRPr/>
          </a:p>
        </p:txBody>
      </p:sp>
      <p:sp>
        <p:nvSpPr>
          <p:cNvPr id="97" name="Google Shape;97;p75"/>
          <p:cNvSpPr txBox="1"/>
          <p:nvPr/>
        </p:nvSpPr>
        <p:spPr>
          <a:xfrm>
            <a:off x="7162800" y="152400"/>
            <a:ext cx="19812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u="sng">
                <a:solidFill>
                  <a:srgbClr val="000000"/>
                </a:solidFill>
                <a:latin typeface="Questrial"/>
                <a:ea typeface="Questrial"/>
                <a:cs typeface="Questrial"/>
                <a:sym typeface="Questrial"/>
              </a:rPr>
              <a:t>Outline</a:t>
            </a:r>
            <a:endParaRPr/>
          </a:p>
        </p:txBody>
      </p:sp>
      <p:grpSp>
        <p:nvGrpSpPr>
          <p:cNvPr id="98" name="Google Shape;98;p75"/>
          <p:cNvGrpSpPr/>
          <p:nvPr/>
        </p:nvGrpSpPr>
        <p:grpSpPr>
          <a:xfrm>
            <a:off x="7086600" y="76200"/>
            <a:ext cx="304800" cy="685800"/>
            <a:chOff x="4032" y="3840"/>
            <a:chExt cx="192" cy="432"/>
          </a:xfrm>
        </p:grpSpPr>
        <p:sp>
          <p:nvSpPr>
            <p:cNvPr id="99" name="Google Shape;99;p75">
              <a:hlinkClick action="ppaction://hlinkshowjump?jump=previousslide"/>
            </p:cNvPr>
            <p:cNvSpPr/>
            <p:nvPr/>
          </p:nvSpPr>
          <p:spPr>
            <a:xfrm rot="5400000">
              <a:off x="4032" y="3840"/>
              <a:ext cx="192" cy="192"/>
            </a:xfrm>
            <a:custGeom>
              <a:rect b="b" l="l" r="r" t="t"/>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0" name="Google Shape;100;p75">
              <a:hlinkClick action="ppaction://hlinkshowjump?jump=nextslide"/>
            </p:cNvPr>
            <p:cNvSpPr/>
            <p:nvPr/>
          </p:nvSpPr>
          <p:spPr>
            <a:xfrm rot="-5400000">
              <a:off x="4032" y="4080"/>
              <a:ext cx="192" cy="192"/>
            </a:xfrm>
            <a:custGeom>
              <a:rect b="b" l="l" r="r" t="t"/>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grpSp>
      <p:sp>
        <p:nvSpPr>
          <p:cNvPr id="101" name="Google Shape;101;p75"/>
          <p:cNvSpPr/>
          <p:nvPr/>
        </p:nvSpPr>
        <p:spPr>
          <a:xfrm>
            <a:off x="6705600" y="838200"/>
            <a:ext cx="2438400" cy="601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rgbClr val="000000"/>
              </a:solidFill>
              <a:latin typeface="Questrial"/>
              <a:ea typeface="Questrial"/>
              <a:cs typeface="Questrial"/>
              <a:sym typeface="Questrial"/>
            </a:endParaRPr>
          </a:p>
        </p:txBody>
      </p:sp>
      <p:sp>
        <p:nvSpPr>
          <p:cNvPr id="102" name="Google Shape;102;p75"/>
          <p:cNvSpPr txBox="1"/>
          <p:nvPr>
            <p:ph idx="1" type="subTitle"/>
          </p:nvPr>
        </p:nvSpPr>
        <p:spPr>
          <a:xfrm>
            <a:off x="0" y="0"/>
            <a:ext cx="7010400" cy="5638800"/>
          </a:xfrm>
          <a:prstGeom prst="rect">
            <a:avLst/>
          </a:prstGeom>
          <a:solidFill>
            <a:schemeClr val="accent1"/>
          </a:solidFill>
          <a:ln>
            <a:noFill/>
          </a:ln>
        </p:spPr>
        <p:txBody>
          <a:bodyPr anchorCtr="0" anchor="t" bIns="182875" lIns="91425" spcFirstLastPara="1" rIns="91425" wrap="square" tIns="182875">
            <a:noAutofit/>
          </a:bodyPr>
          <a:lstStyle>
            <a:lvl1pPr lvl="0" algn="l">
              <a:lnSpc>
                <a:spcPct val="100000"/>
              </a:lnSpc>
              <a:spcBef>
                <a:spcPts val="240"/>
              </a:spcBef>
              <a:spcAft>
                <a:spcPts val="0"/>
              </a:spcAft>
              <a:buClr>
                <a:schemeClr val="dk1"/>
              </a:buClr>
              <a:buSzPts val="1200"/>
              <a:buFont typeface="Courier New"/>
              <a:buNone/>
              <a:defRPr b="1" sz="1200">
                <a:latin typeface="Courier New"/>
                <a:ea typeface="Courier New"/>
                <a:cs typeface="Courier New"/>
                <a:sym typeface="Courier New"/>
              </a:defRPr>
            </a:lvl1pPr>
            <a:lvl2pPr lvl="1" algn="ctr">
              <a:lnSpc>
                <a:spcPct val="100000"/>
              </a:lnSpc>
              <a:spcBef>
                <a:spcPts val="240"/>
              </a:spcBef>
              <a:spcAft>
                <a:spcPts val="0"/>
              </a:spcAft>
              <a:buClr>
                <a:schemeClr val="dk1"/>
              </a:buClr>
              <a:buSzPts val="1200"/>
              <a:buFont typeface="Courier New"/>
              <a:buNone/>
              <a:defRPr b="1" sz="1200">
                <a:latin typeface="Courier New"/>
                <a:ea typeface="Courier New"/>
                <a:cs typeface="Courier New"/>
                <a:sym typeface="Courier New"/>
              </a:defRPr>
            </a:lvl2pPr>
            <a:lvl3pPr lvl="2" algn="ctr">
              <a:lnSpc>
                <a:spcPct val="100000"/>
              </a:lnSpc>
              <a:spcBef>
                <a:spcPts val="240"/>
              </a:spcBef>
              <a:spcAft>
                <a:spcPts val="0"/>
              </a:spcAft>
              <a:buClr>
                <a:schemeClr val="dk1"/>
              </a:buClr>
              <a:buSzPts val="1200"/>
              <a:buFont typeface="Courier New"/>
              <a:buNone/>
              <a:defRPr b="1" sz="1200">
                <a:latin typeface="Courier New"/>
                <a:ea typeface="Courier New"/>
                <a:cs typeface="Courier New"/>
                <a:sym typeface="Courier New"/>
              </a:defRPr>
            </a:lvl3pPr>
            <a:lvl4pPr lvl="3" algn="ctr">
              <a:lnSpc>
                <a:spcPct val="100000"/>
              </a:lnSpc>
              <a:spcBef>
                <a:spcPts val="240"/>
              </a:spcBef>
              <a:spcAft>
                <a:spcPts val="0"/>
              </a:spcAft>
              <a:buClr>
                <a:schemeClr val="dk1"/>
              </a:buClr>
              <a:buSzPts val="1200"/>
              <a:buFont typeface="Courier New"/>
              <a:buNone/>
              <a:defRPr b="1" sz="1200">
                <a:latin typeface="Courier New"/>
                <a:ea typeface="Courier New"/>
                <a:cs typeface="Courier New"/>
                <a:sym typeface="Courier New"/>
              </a:defRPr>
            </a:lvl4pPr>
            <a:lvl5pPr lvl="4" algn="ctr">
              <a:lnSpc>
                <a:spcPct val="100000"/>
              </a:lnSpc>
              <a:spcBef>
                <a:spcPts val="240"/>
              </a:spcBef>
              <a:spcAft>
                <a:spcPts val="0"/>
              </a:spcAft>
              <a:buClr>
                <a:schemeClr val="dk1"/>
              </a:buClr>
              <a:buSzPts val="1200"/>
              <a:buFont typeface="Courier New"/>
              <a:buNone/>
              <a:defRPr b="1" sz="1200">
                <a:latin typeface="Courier New"/>
                <a:ea typeface="Courier New"/>
                <a:cs typeface="Courier New"/>
                <a:sym typeface="Courier New"/>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03" name="Google Shape;103;p75"/>
          <p:cNvSpPr txBox="1"/>
          <p:nvPr>
            <p:ph idx="12" type="sldNum"/>
          </p:nvPr>
        </p:nvSpPr>
        <p:spPr>
          <a:xfrm>
            <a:off x="8686800" y="0"/>
            <a:ext cx="4572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Times New Roman"/>
                <a:ea typeface="Times New Roman"/>
                <a:cs typeface="Times New Roman"/>
                <a:sym typeface="Times New Roman"/>
              </a:defRPr>
            </a:lvl1pPr>
            <a:lvl2pPr indent="0" lvl="1" marL="0" marR="0" algn="r">
              <a:spcBef>
                <a:spcPts val="0"/>
              </a:spcBef>
              <a:buNone/>
              <a:defRPr sz="1400">
                <a:solidFill>
                  <a:srgbClr val="000000"/>
                </a:solidFill>
                <a:latin typeface="Times New Roman"/>
                <a:ea typeface="Times New Roman"/>
                <a:cs typeface="Times New Roman"/>
                <a:sym typeface="Times New Roman"/>
              </a:defRPr>
            </a:lvl2pPr>
            <a:lvl3pPr indent="0" lvl="2" marL="0" marR="0" algn="r">
              <a:spcBef>
                <a:spcPts val="0"/>
              </a:spcBef>
              <a:buNone/>
              <a:defRPr sz="1400">
                <a:solidFill>
                  <a:srgbClr val="000000"/>
                </a:solidFill>
                <a:latin typeface="Times New Roman"/>
                <a:ea typeface="Times New Roman"/>
                <a:cs typeface="Times New Roman"/>
                <a:sym typeface="Times New Roman"/>
              </a:defRPr>
            </a:lvl3pPr>
            <a:lvl4pPr indent="0" lvl="3" marL="0" marR="0" algn="r">
              <a:spcBef>
                <a:spcPts val="0"/>
              </a:spcBef>
              <a:buNone/>
              <a:defRPr sz="1400">
                <a:solidFill>
                  <a:srgbClr val="000000"/>
                </a:solidFill>
                <a:latin typeface="Times New Roman"/>
                <a:ea typeface="Times New Roman"/>
                <a:cs typeface="Times New Roman"/>
                <a:sym typeface="Times New Roman"/>
              </a:defRPr>
            </a:lvl4pPr>
            <a:lvl5pPr indent="0" lvl="4" marL="0" marR="0" algn="r">
              <a:spcBef>
                <a:spcPts val="0"/>
              </a:spcBef>
              <a:buNone/>
              <a:defRPr sz="1400">
                <a:solidFill>
                  <a:srgbClr val="000000"/>
                </a:solidFill>
                <a:latin typeface="Times New Roman"/>
                <a:ea typeface="Times New Roman"/>
                <a:cs typeface="Times New Roman"/>
                <a:sym typeface="Times New Roman"/>
              </a:defRPr>
            </a:lvl5pPr>
            <a:lvl6pPr indent="0" lvl="5" marL="0" marR="0" algn="r">
              <a:spcBef>
                <a:spcPts val="0"/>
              </a:spcBef>
              <a:buNone/>
              <a:defRPr sz="1400">
                <a:solidFill>
                  <a:srgbClr val="000000"/>
                </a:solidFill>
                <a:latin typeface="Times New Roman"/>
                <a:ea typeface="Times New Roman"/>
                <a:cs typeface="Times New Roman"/>
                <a:sym typeface="Times New Roman"/>
              </a:defRPr>
            </a:lvl6pPr>
            <a:lvl7pPr indent="0" lvl="6" marL="0" marR="0" algn="r">
              <a:spcBef>
                <a:spcPts val="0"/>
              </a:spcBef>
              <a:buNone/>
              <a:defRPr sz="1400">
                <a:solidFill>
                  <a:srgbClr val="000000"/>
                </a:solidFill>
                <a:latin typeface="Times New Roman"/>
                <a:ea typeface="Times New Roman"/>
                <a:cs typeface="Times New Roman"/>
                <a:sym typeface="Times New Roman"/>
              </a:defRPr>
            </a:lvl7pPr>
            <a:lvl8pPr indent="0" lvl="7" marL="0" marR="0" algn="r">
              <a:spcBef>
                <a:spcPts val="0"/>
              </a:spcBef>
              <a:buNone/>
              <a:defRPr sz="1400">
                <a:solidFill>
                  <a:srgbClr val="000000"/>
                </a:solidFill>
                <a:latin typeface="Times New Roman"/>
                <a:ea typeface="Times New Roman"/>
                <a:cs typeface="Times New Roman"/>
                <a:sym typeface="Times New Roman"/>
              </a:defRPr>
            </a:lvl8pPr>
            <a:lvl9pPr indent="0" lvl="8" marL="0" marR="0" algn="r">
              <a:spcBef>
                <a:spcPts val="0"/>
              </a:spcBef>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75"/>
          <p:cNvSpPr txBox="1"/>
          <p:nvPr>
            <p:ph type="ctrTitle"/>
          </p:nvPr>
        </p:nvSpPr>
        <p:spPr>
          <a:xfrm>
            <a:off x="7086600" y="838200"/>
            <a:ext cx="2057400" cy="4800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600"/>
              <a:buFont typeface="Times New Roman"/>
              <a:buNone/>
              <a:defRPr sz="16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14" name="Google Shape;114;p77"/>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78"/>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7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1" name="Shape 121"/>
        <p:cNvGrpSpPr/>
        <p:nvPr/>
      </p:nvGrpSpPr>
      <p:grpSpPr>
        <a:xfrm>
          <a:off x="0" y="0"/>
          <a:ext cx="0" cy="0"/>
          <a:chOff x="0" y="0"/>
          <a:chExt cx="0" cy="0"/>
        </a:xfrm>
      </p:grpSpPr>
      <p:sp>
        <p:nvSpPr>
          <p:cNvPr id="122" name="Google Shape;122;p9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9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1" algn="ctr">
              <a:spcBef>
                <a:spcPts val="640"/>
              </a:spcBef>
              <a:spcAft>
                <a:spcPts val="0"/>
              </a:spcAft>
              <a:buClr>
                <a:srgbClr val="888888"/>
              </a:buClr>
              <a:buSzPts val="3200"/>
              <a:buNone/>
              <a:defRPr>
                <a:solidFill>
                  <a:srgbClr val="888888"/>
                </a:solidFill>
              </a:defRPr>
            </a:lvl1pPr>
            <a:lvl2pPr lvl="1" rtl="1" algn="ctr">
              <a:spcBef>
                <a:spcPts val="560"/>
              </a:spcBef>
              <a:spcAft>
                <a:spcPts val="0"/>
              </a:spcAft>
              <a:buClr>
                <a:srgbClr val="888888"/>
              </a:buClr>
              <a:buSzPts val="2800"/>
              <a:buNone/>
              <a:defRPr>
                <a:solidFill>
                  <a:srgbClr val="888888"/>
                </a:solidFill>
              </a:defRPr>
            </a:lvl2pPr>
            <a:lvl3pPr lvl="2" rtl="1" algn="ctr">
              <a:spcBef>
                <a:spcPts val="480"/>
              </a:spcBef>
              <a:spcAft>
                <a:spcPts val="0"/>
              </a:spcAft>
              <a:buClr>
                <a:srgbClr val="888888"/>
              </a:buClr>
              <a:buSzPts val="2400"/>
              <a:buNone/>
              <a:defRPr>
                <a:solidFill>
                  <a:srgbClr val="888888"/>
                </a:solidFill>
              </a:defRPr>
            </a:lvl3pPr>
            <a:lvl4pPr lvl="3" rtl="1" algn="ctr">
              <a:spcBef>
                <a:spcPts val="400"/>
              </a:spcBef>
              <a:spcAft>
                <a:spcPts val="0"/>
              </a:spcAft>
              <a:buClr>
                <a:srgbClr val="888888"/>
              </a:buClr>
              <a:buSzPts val="2000"/>
              <a:buNone/>
              <a:defRPr>
                <a:solidFill>
                  <a:srgbClr val="888888"/>
                </a:solidFill>
              </a:defRPr>
            </a:lvl4pPr>
            <a:lvl5pPr lvl="4" rtl="1" algn="ctr">
              <a:spcBef>
                <a:spcPts val="400"/>
              </a:spcBef>
              <a:spcAft>
                <a:spcPts val="0"/>
              </a:spcAft>
              <a:buClr>
                <a:srgbClr val="888888"/>
              </a:buClr>
              <a:buSzPts val="2000"/>
              <a:buNone/>
              <a:defRPr>
                <a:solidFill>
                  <a:srgbClr val="888888"/>
                </a:solidFill>
              </a:defRPr>
            </a:lvl5pPr>
            <a:lvl6pPr lvl="5" rtl="1" algn="ctr">
              <a:spcBef>
                <a:spcPts val="400"/>
              </a:spcBef>
              <a:spcAft>
                <a:spcPts val="0"/>
              </a:spcAft>
              <a:buClr>
                <a:srgbClr val="888888"/>
              </a:buClr>
              <a:buSzPts val="2000"/>
              <a:buNone/>
              <a:defRPr>
                <a:solidFill>
                  <a:srgbClr val="888888"/>
                </a:solidFill>
              </a:defRPr>
            </a:lvl6pPr>
            <a:lvl7pPr lvl="6" rtl="1" algn="ctr">
              <a:spcBef>
                <a:spcPts val="400"/>
              </a:spcBef>
              <a:spcAft>
                <a:spcPts val="0"/>
              </a:spcAft>
              <a:buClr>
                <a:srgbClr val="888888"/>
              </a:buClr>
              <a:buSzPts val="2000"/>
              <a:buNone/>
              <a:defRPr>
                <a:solidFill>
                  <a:srgbClr val="888888"/>
                </a:solidFill>
              </a:defRPr>
            </a:lvl7pPr>
            <a:lvl8pPr lvl="7" rtl="1" algn="ctr">
              <a:spcBef>
                <a:spcPts val="400"/>
              </a:spcBef>
              <a:spcAft>
                <a:spcPts val="0"/>
              </a:spcAft>
              <a:buClr>
                <a:srgbClr val="888888"/>
              </a:buClr>
              <a:buSzPts val="2000"/>
              <a:buNone/>
              <a:defRPr>
                <a:solidFill>
                  <a:srgbClr val="888888"/>
                </a:solidFill>
              </a:defRPr>
            </a:lvl8pPr>
            <a:lvl9pPr lvl="8" rtl="1" algn="ctr">
              <a:spcBef>
                <a:spcPts val="400"/>
              </a:spcBef>
              <a:spcAft>
                <a:spcPts val="0"/>
              </a:spcAft>
              <a:buClr>
                <a:srgbClr val="888888"/>
              </a:buClr>
              <a:buSzPts val="2000"/>
              <a:buNone/>
              <a:defRPr>
                <a:solidFill>
                  <a:srgbClr val="888888"/>
                </a:solidFill>
              </a:defRPr>
            </a:lvl9pPr>
          </a:lstStyle>
          <a:p/>
        </p:txBody>
      </p:sp>
      <p:sp>
        <p:nvSpPr>
          <p:cNvPr id="124" name="Google Shape;124;p91"/>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p9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rtl="1" algn="r">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9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rtl="1" algn="r">
              <a:spcBef>
                <a:spcPts val="400"/>
              </a:spcBef>
              <a:spcAft>
                <a:spcPts val="0"/>
              </a:spcAft>
              <a:buClr>
                <a:srgbClr val="888888"/>
              </a:buClr>
              <a:buSzPts val="2000"/>
              <a:buNone/>
              <a:defRPr sz="2000">
                <a:solidFill>
                  <a:srgbClr val="888888"/>
                </a:solidFill>
              </a:defRPr>
            </a:lvl1pPr>
            <a:lvl2pPr indent="-228600" lvl="1" marL="914400" rtl="1" algn="r">
              <a:spcBef>
                <a:spcPts val="360"/>
              </a:spcBef>
              <a:spcAft>
                <a:spcPts val="0"/>
              </a:spcAft>
              <a:buClr>
                <a:srgbClr val="888888"/>
              </a:buClr>
              <a:buSzPts val="1800"/>
              <a:buNone/>
              <a:defRPr sz="1800">
                <a:solidFill>
                  <a:srgbClr val="888888"/>
                </a:solidFill>
              </a:defRPr>
            </a:lvl2pPr>
            <a:lvl3pPr indent="-228600" lvl="2" marL="1371600" rtl="1" algn="r">
              <a:spcBef>
                <a:spcPts val="320"/>
              </a:spcBef>
              <a:spcAft>
                <a:spcPts val="0"/>
              </a:spcAft>
              <a:buClr>
                <a:srgbClr val="888888"/>
              </a:buClr>
              <a:buSzPts val="1600"/>
              <a:buNone/>
              <a:defRPr sz="1600">
                <a:solidFill>
                  <a:srgbClr val="888888"/>
                </a:solidFill>
              </a:defRPr>
            </a:lvl3pPr>
            <a:lvl4pPr indent="-228600" lvl="3" marL="1828800" rtl="1" algn="r">
              <a:spcBef>
                <a:spcPts val="280"/>
              </a:spcBef>
              <a:spcAft>
                <a:spcPts val="0"/>
              </a:spcAft>
              <a:buClr>
                <a:srgbClr val="888888"/>
              </a:buClr>
              <a:buSzPts val="1400"/>
              <a:buNone/>
              <a:defRPr sz="1400">
                <a:solidFill>
                  <a:srgbClr val="888888"/>
                </a:solidFill>
              </a:defRPr>
            </a:lvl4pPr>
            <a:lvl5pPr indent="-228600" lvl="4" marL="2286000" rtl="1" algn="r">
              <a:spcBef>
                <a:spcPts val="280"/>
              </a:spcBef>
              <a:spcAft>
                <a:spcPts val="0"/>
              </a:spcAft>
              <a:buClr>
                <a:srgbClr val="888888"/>
              </a:buClr>
              <a:buSzPts val="1400"/>
              <a:buNone/>
              <a:defRPr sz="1400">
                <a:solidFill>
                  <a:srgbClr val="888888"/>
                </a:solidFill>
              </a:defRPr>
            </a:lvl5pPr>
            <a:lvl6pPr indent="-228600" lvl="5" marL="2743200" rtl="1" algn="r">
              <a:spcBef>
                <a:spcPts val="280"/>
              </a:spcBef>
              <a:spcAft>
                <a:spcPts val="0"/>
              </a:spcAft>
              <a:buClr>
                <a:srgbClr val="888888"/>
              </a:buClr>
              <a:buSzPts val="1400"/>
              <a:buNone/>
              <a:defRPr sz="1400">
                <a:solidFill>
                  <a:srgbClr val="888888"/>
                </a:solidFill>
              </a:defRPr>
            </a:lvl6pPr>
            <a:lvl7pPr indent="-228600" lvl="6" marL="3200400" rtl="1" algn="r">
              <a:spcBef>
                <a:spcPts val="280"/>
              </a:spcBef>
              <a:spcAft>
                <a:spcPts val="0"/>
              </a:spcAft>
              <a:buClr>
                <a:srgbClr val="888888"/>
              </a:buClr>
              <a:buSzPts val="1400"/>
              <a:buNone/>
              <a:defRPr sz="1400">
                <a:solidFill>
                  <a:srgbClr val="888888"/>
                </a:solidFill>
              </a:defRPr>
            </a:lvl7pPr>
            <a:lvl8pPr indent="-228600" lvl="7" marL="3657600" rtl="1" algn="r">
              <a:spcBef>
                <a:spcPts val="280"/>
              </a:spcBef>
              <a:spcAft>
                <a:spcPts val="0"/>
              </a:spcAft>
              <a:buClr>
                <a:srgbClr val="888888"/>
              </a:buClr>
              <a:buSzPts val="1400"/>
              <a:buNone/>
              <a:defRPr sz="1400">
                <a:solidFill>
                  <a:srgbClr val="888888"/>
                </a:solidFill>
              </a:defRPr>
            </a:lvl8pPr>
            <a:lvl9pPr indent="-228600" lvl="8" marL="4114800" rtl="1" algn="r">
              <a:spcBef>
                <a:spcPts val="280"/>
              </a:spcBef>
              <a:spcAft>
                <a:spcPts val="0"/>
              </a:spcAft>
              <a:buClr>
                <a:srgbClr val="888888"/>
              </a:buClr>
              <a:buSzPts val="1400"/>
              <a:buNone/>
              <a:defRPr sz="1400">
                <a:solidFill>
                  <a:srgbClr val="888888"/>
                </a:solidFill>
              </a:defRPr>
            </a:lvl9pPr>
          </a:lstStyle>
          <a:p/>
        </p:txBody>
      </p:sp>
      <p:sp>
        <p:nvSpPr>
          <p:cNvPr id="130" name="Google Shape;130;p92"/>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92"/>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3" name="Shape 133"/>
        <p:cNvGrpSpPr/>
        <p:nvPr/>
      </p:nvGrpSpPr>
      <p:grpSpPr>
        <a:xfrm>
          <a:off x="0" y="0"/>
          <a:ext cx="0" cy="0"/>
          <a:chOff x="0" y="0"/>
          <a:chExt cx="0" cy="0"/>
        </a:xfrm>
      </p:grpSpPr>
      <p:sp>
        <p:nvSpPr>
          <p:cNvPr id="134" name="Google Shape;134;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9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rtl="1" algn="r">
              <a:spcBef>
                <a:spcPts val="560"/>
              </a:spcBef>
              <a:spcAft>
                <a:spcPts val="0"/>
              </a:spcAft>
              <a:buClr>
                <a:schemeClr val="dk1"/>
              </a:buClr>
              <a:buSzPts val="2800"/>
              <a:buChar char="•"/>
              <a:defRPr sz="2800"/>
            </a:lvl1pPr>
            <a:lvl2pPr indent="-381000" lvl="1" marL="914400" rtl="1" algn="r">
              <a:spcBef>
                <a:spcPts val="480"/>
              </a:spcBef>
              <a:spcAft>
                <a:spcPts val="0"/>
              </a:spcAft>
              <a:buClr>
                <a:schemeClr val="dk1"/>
              </a:buClr>
              <a:buSzPts val="2400"/>
              <a:buChar char="–"/>
              <a:defRPr sz="2400"/>
            </a:lvl2pPr>
            <a:lvl3pPr indent="-355600" lvl="2" marL="1371600" rtl="1" algn="r">
              <a:spcBef>
                <a:spcPts val="400"/>
              </a:spcBef>
              <a:spcAft>
                <a:spcPts val="0"/>
              </a:spcAft>
              <a:buClr>
                <a:schemeClr val="dk1"/>
              </a:buClr>
              <a:buSzPts val="2000"/>
              <a:buChar char="•"/>
              <a:defRPr sz="2000"/>
            </a:lvl3pPr>
            <a:lvl4pPr indent="-342900" lvl="3" marL="1828800" rtl="1" algn="r">
              <a:spcBef>
                <a:spcPts val="360"/>
              </a:spcBef>
              <a:spcAft>
                <a:spcPts val="0"/>
              </a:spcAft>
              <a:buClr>
                <a:schemeClr val="dk1"/>
              </a:buClr>
              <a:buSzPts val="1800"/>
              <a:buChar char="–"/>
              <a:defRPr sz="1800"/>
            </a:lvl4pPr>
            <a:lvl5pPr indent="-342900" lvl="4" marL="2286000" rtl="1" algn="r">
              <a:spcBef>
                <a:spcPts val="360"/>
              </a:spcBef>
              <a:spcAft>
                <a:spcPts val="0"/>
              </a:spcAft>
              <a:buClr>
                <a:schemeClr val="dk1"/>
              </a:buClr>
              <a:buSzPts val="1800"/>
              <a:buChar char="»"/>
              <a:defRPr sz="1800"/>
            </a:lvl5pPr>
            <a:lvl6pPr indent="-342900" lvl="5" marL="2743200" rtl="1" algn="r">
              <a:spcBef>
                <a:spcPts val="360"/>
              </a:spcBef>
              <a:spcAft>
                <a:spcPts val="0"/>
              </a:spcAft>
              <a:buClr>
                <a:schemeClr val="dk1"/>
              </a:buClr>
              <a:buSzPts val="1800"/>
              <a:buChar char="•"/>
              <a:defRPr sz="1800"/>
            </a:lvl6pPr>
            <a:lvl7pPr indent="-342900" lvl="6" marL="3200400" rtl="1" algn="r">
              <a:spcBef>
                <a:spcPts val="360"/>
              </a:spcBef>
              <a:spcAft>
                <a:spcPts val="0"/>
              </a:spcAft>
              <a:buClr>
                <a:schemeClr val="dk1"/>
              </a:buClr>
              <a:buSzPts val="1800"/>
              <a:buChar char="•"/>
              <a:defRPr sz="1800"/>
            </a:lvl7pPr>
            <a:lvl8pPr indent="-342900" lvl="7" marL="3657600" rtl="1" algn="r">
              <a:spcBef>
                <a:spcPts val="360"/>
              </a:spcBef>
              <a:spcAft>
                <a:spcPts val="0"/>
              </a:spcAft>
              <a:buClr>
                <a:schemeClr val="dk1"/>
              </a:buClr>
              <a:buSzPts val="1800"/>
              <a:buChar char="•"/>
              <a:defRPr sz="1800"/>
            </a:lvl8pPr>
            <a:lvl9pPr indent="-342900" lvl="8" marL="4114800" rtl="1" algn="r">
              <a:spcBef>
                <a:spcPts val="360"/>
              </a:spcBef>
              <a:spcAft>
                <a:spcPts val="0"/>
              </a:spcAft>
              <a:buClr>
                <a:schemeClr val="dk1"/>
              </a:buClr>
              <a:buSzPts val="1800"/>
              <a:buChar char="•"/>
              <a:defRPr sz="1800"/>
            </a:lvl9pPr>
          </a:lstStyle>
          <a:p/>
        </p:txBody>
      </p:sp>
      <p:sp>
        <p:nvSpPr>
          <p:cNvPr id="136" name="Google Shape;136;p9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rtl="1" algn="r">
              <a:spcBef>
                <a:spcPts val="560"/>
              </a:spcBef>
              <a:spcAft>
                <a:spcPts val="0"/>
              </a:spcAft>
              <a:buClr>
                <a:schemeClr val="dk1"/>
              </a:buClr>
              <a:buSzPts val="2800"/>
              <a:buChar char="•"/>
              <a:defRPr sz="2800"/>
            </a:lvl1pPr>
            <a:lvl2pPr indent="-381000" lvl="1" marL="914400" rtl="1" algn="r">
              <a:spcBef>
                <a:spcPts val="480"/>
              </a:spcBef>
              <a:spcAft>
                <a:spcPts val="0"/>
              </a:spcAft>
              <a:buClr>
                <a:schemeClr val="dk1"/>
              </a:buClr>
              <a:buSzPts val="2400"/>
              <a:buChar char="–"/>
              <a:defRPr sz="2400"/>
            </a:lvl2pPr>
            <a:lvl3pPr indent="-355600" lvl="2" marL="1371600" rtl="1" algn="r">
              <a:spcBef>
                <a:spcPts val="400"/>
              </a:spcBef>
              <a:spcAft>
                <a:spcPts val="0"/>
              </a:spcAft>
              <a:buClr>
                <a:schemeClr val="dk1"/>
              </a:buClr>
              <a:buSzPts val="2000"/>
              <a:buChar char="•"/>
              <a:defRPr sz="2000"/>
            </a:lvl3pPr>
            <a:lvl4pPr indent="-342900" lvl="3" marL="1828800" rtl="1" algn="r">
              <a:spcBef>
                <a:spcPts val="360"/>
              </a:spcBef>
              <a:spcAft>
                <a:spcPts val="0"/>
              </a:spcAft>
              <a:buClr>
                <a:schemeClr val="dk1"/>
              </a:buClr>
              <a:buSzPts val="1800"/>
              <a:buChar char="–"/>
              <a:defRPr sz="1800"/>
            </a:lvl4pPr>
            <a:lvl5pPr indent="-342900" lvl="4" marL="2286000" rtl="1" algn="r">
              <a:spcBef>
                <a:spcPts val="360"/>
              </a:spcBef>
              <a:spcAft>
                <a:spcPts val="0"/>
              </a:spcAft>
              <a:buClr>
                <a:schemeClr val="dk1"/>
              </a:buClr>
              <a:buSzPts val="1800"/>
              <a:buChar char="»"/>
              <a:defRPr sz="1800"/>
            </a:lvl5pPr>
            <a:lvl6pPr indent="-342900" lvl="5" marL="2743200" rtl="1" algn="r">
              <a:spcBef>
                <a:spcPts val="360"/>
              </a:spcBef>
              <a:spcAft>
                <a:spcPts val="0"/>
              </a:spcAft>
              <a:buClr>
                <a:schemeClr val="dk1"/>
              </a:buClr>
              <a:buSzPts val="1800"/>
              <a:buChar char="•"/>
              <a:defRPr sz="1800"/>
            </a:lvl6pPr>
            <a:lvl7pPr indent="-342900" lvl="6" marL="3200400" rtl="1" algn="r">
              <a:spcBef>
                <a:spcPts val="360"/>
              </a:spcBef>
              <a:spcAft>
                <a:spcPts val="0"/>
              </a:spcAft>
              <a:buClr>
                <a:schemeClr val="dk1"/>
              </a:buClr>
              <a:buSzPts val="1800"/>
              <a:buChar char="•"/>
              <a:defRPr sz="1800"/>
            </a:lvl7pPr>
            <a:lvl8pPr indent="-342900" lvl="7" marL="3657600" rtl="1" algn="r">
              <a:spcBef>
                <a:spcPts val="360"/>
              </a:spcBef>
              <a:spcAft>
                <a:spcPts val="0"/>
              </a:spcAft>
              <a:buClr>
                <a:schemeClr val="dk1"/>
              </a:buClr>
              <a:buSzPts val="1800"/>
              <a:buChar char="•"/>
              <a:defRPr sz="1800"/>
            </a:lvl8pPr>
            <a:lvl9pPr indent="-342900" lvl="8" marL="4114800" rtl="1" algn="r">
              <a:spcBef>
                <a:spcPts val="360"/>
              </a:spcBef>
              <a:spcAft>
                <a:spcPts val="0"/>
              </a:spcAft>
              <a:buClr>
                <a:schemeClr val="dk1"/>
              </a:buClr>
              <a:buSzPts val="1800"/>
              <a:buChar char="•"/>
              <a:defRPr sz="1800"/>
            </a:lvl9pPr>
          </a:lstStyle>
          <a:p/>
        </p:txBody>
      </p:sp>
      <p:sp>
        <p:nvSpPr>
          <p:cNvPr id="137" name="Google Shape;137;p93"/>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9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0" name="Shape 140"/>
        <p:cNvGrpSpPr/>
        <p:nvPr/>
      </p:nvGrpSpPr>
      <p:grpSpPr>
        <a:xfrm>
          <a:off x="0" y="0"/>
          <a:ext cx="0" cy="0"/>
          <a:chOff x="0" y="0"/>
          <a:chExt cx="0" cy="0"/>
        </a:xfrm>
      </p:grpSpPr>
      <p:sp>
        <p:nvSpPr>
          <p:cNvPr id="141" name="Google Shape;141;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9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rtl="1" algn="r">
              <a:spcBef>
                <a:spcPts val="480"/>
              </a:spcBef>
              <a:spcAft>
                <a:spcPts val="0"/>
              </a:spcAft>
              <a:buClr>
                <a:schemeClr val="dk1"/>
              </a:buClr>
              <a:buSzPts val="2400"/>
              <a:buNone/>
              <a:defRPr b="1" sz="2400"/>
            </a:lvl1pPr>
            <a:lvl2pPr indent="-228600" lvl="1" marL="914400" rtl="1" algn="r">
              <a:spcBef>
                <a:spcPts val="400"/>
              </a:spcBef>
              <a:spcAft>
                <a:spcPts val="0"/>
              </a:spcAft>
              <a:buClr>
                <a:schemeClr val="dk1"/>
              </a:buClr>
              <a:buSzPts val="2000"/>
              <a:buNone/>
              <a:defRPr b="1" sz="2000"/>
            </a:lvl2pPr>
            <a:lvl3pPr indent="-228600" lvl="2" marL="1371600" rtl="1" algn="r">
              <a:spcBef>
                <a:spcPts val="360"/>
              </a:spcBef>
              <a:spcAft>
                <a:spcPts val="0"/>
              </a:spcAft>
              <a:buClr>
                <a:schemeClr val="dk1"/>
              </a:buClr>
              <a:buSzPts val="1800"/>
              <a:buNone/>
              <a:defRPr b="1" sz="1800"/>
            </a:lvl3pPr>
            <a:lvl4pPr indent="-228600" lvl="3" marL="1828800" rtl="1" algn="r">
              <a:spcBef>
                <a:spcPts val="320"/>
              </a:spcBef>
              <a:spcAft>
                <a:spcPts val="0"/>
              </a:spcAft>
              <a:buClr>
                <a:schemeClr val="dk1"/>
              </a:buClr>
              <a:buSzPts val="1600"/>
              <a:buNone/>
              <a:defRPr b="1" sz="1600"/>
            </a:lvl4pPr>
            <a:lvl5pPr indent="-228600" lvl="4" marL="2286000" rtl="1" algn="r">
              <a:spcBef>
                <a:spcPts val="320"/>
              </a:spcBef>
              <a:spcAft>
                <a:spcPts val="0"/>
              </a:spcAft>
              <a:buClr>
                <a:schemeClr val="dk1"/>
              </a:buClr>
              <a:buSzPts val="1600"/>
              <a:buNone/>
              <a:defRPr b="1" sz="1600"/>
            </a:lvl5pPr>
            <a:lvl6pPr indent="-228600" lvl="5" marL="2743200" rtl="1" algn="r">
              <a:spcBef>
                <a:spcPts val="320"/>
              </a:spcBef>
              <a:spcAft>
                <a:spcPts val="0"/>
              </a:spcAft>
              <a:buClr>
                <a:schemeClr val="dk1"/>
              </a:buClr>
              <a:buSzPts val="1600"/>
              <a:buNone/>
              <a:defRPr b="1" sz="1600"/>
            </a:lvl6pPr>
            <a:lvl7pPr indent="-228600" lvl="6" marL="3200400" rtl="1" algn="r">
              <a:spcBef>
                <a:spcPts val="320"/>
              </a:spcBef>
              <a:spcAft>
                <a:spcPts val="0"/>
              </a:spcAft>
              <a:buClr>
                <a:schemeClr val="dk1"/>
              </a:buClr>
              <a:buSzPts val="1600"/>
              <a:buNone/>
              <a:defRPr b="1" sz="1600"/>
            </a:lvl7pPr>
            <a:lvl8pPr indent="-228600" lvl="7" marL="3657600" rtl="1" algn="r">
              <a:spcBef>
                <a:spcPts val="320"/>
              </a:spcBef>
              <a:spcAft>
                <a:spcPts val="0"/>
              </a:spcAft>
              <a:buClr>
                <a:schemeClr val="dk1"/>
              </a:buClr>
              <a:buSzPts val="1600"/>
              <a:buNone/>
              <a:defRPr b="1" sz="1600"/>
            </a:lvl8pPr>
            <a:lvl9pPr indent="-228600" lvl="8" marL="4114800" rtl="1" algn="r">
              <a:spcBef>
                <a:spcPts val="320"/>
              </a:spcBef>
              <a:spcAft>
                <a:spcPts val="0"/>
              </a:spcAft>
              <a:buClr>
                <a:schemeClr val="dk1"/>
              </a:buClr>
              <a:buSzPts val="1600"/>
              <a:buNone/>
              <a:defRPr b="1" sz="1600"/>
            </a:lvl9pPr>
          </a:lstStyle>
          <a:p/>
        </p:txBody>
      </p:sp>
      <p:sp>
        <p:nvSpPr>
          <p:cNvPr id="143" name="Google Shape;143;p9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rtl="1" algn="r">
              <a:spcBef>
                <a:spcPts val="480"/>
              </a:spcBef>
              <a:spcAft>
                <a:spcPts val="0"/>
              </a:spcAft>
              <a:buClr>
                <a:schemeClr val="dk1"/>
              </a:buClr>
              <a:buSzPts val="2400"/>
              <a:buChar char="•"/>
              <a:defRPr sz="2400"/>
            </a:lvl1pPr>
            <a:lvl2pPr indent="-355600" lvl="1" marL="914400" rtl="1" algn="r">
              <a:spcBef>
                <a:spcPts val="400"/>
              </a:spcBef>
              <a:spcAft>
                <a:spcPts val="0"/>
              </a:spcAft>
              <a:buClr>
                <a:schemeClr val="dk1"/>
              </a:buClr>
              <a:buSzPts val="2000"/>
              <a:buChar char="–"/>
              <a:defRPr sz="2000"/>
            </a:lvl2pPr>
            <a:lvl3pPr indent="-342900" lvl="2" marL="1371600" rtl="1" algn="r">
              <a:spcBef>
                <a:spcPts val="360"/>
              </a:spcBef>
              <a:spcAft>
                <a:spcPts val="0"/>
              </a:spcAft>
              <a:buClr>
                <a:schemeClr val="dk1"/>
              </a:buClr>
              <a:buSzPts val="1800"/>
              <a:buChar char="•"/>
              <a:defRPr sz="1800"/>
            </a:lvl3pPr>
            <a:lvl4pPr indent="-330200" lvl="3" marL="1828800" rtl="1" algn="r">
              <a:spcBef>
                <a:spcPts val="320"/>
              </a:spcBef>
              <a:spcAft>
                <a:spcPts val="0"/>
              </a:spcAft>
              <a:buClr>
                <a:schemeClr val="dk1"/>
              </a:buClr>
              <a:buSzPts val="1600"/>
              <a:buChar char="–"/>
              <a:defRPr sz="1600"/>
            </a:lvl4pPr>
            <a:lvl5pPr indent="-330200" lvl="4" marL="2286000" rtl="1" algn="r">
              <a:spcBef>
                <a:spcPts val="320"/>
              </a:spcBef>
              <a:spcAft>
                <a:spcPts val="0"/>
              </a:spcAft>
              <a:buClr>
                <a:schemeClr val="dk1"/>
              </a:buClr>
              <a:buSzPts val="1600"/>
              <a:buChar char="»"/>
              <a:defRPr sz="1600"/>
            </a:lvl5pPr>
            <a:lvl6pPr indent="-330200" lvl="5" marL="2743200" rtl="1" algn="r">
              <a:spcBef>
                <a:spcPts val="320"/>
              </a:spcBef>
              <a:spcAft>
                <a:spcPts val="0"/>
              </a:spcAft>
              <a:buClr>
                <a:schemeClr val="dk1"/>
              </a:buClr>
              <a:buSzPts val="1600"/>
              <a:buChar char="•"/>
              <a:defRPr sz="1600"/>
            </a:lvl6pPr>
            <a:lvl7pPr indent="-330200" lvl="6" marL="3200400" rtl="1" algn="r">
              <a:spcBef>
                <a:spcPts val="320"/>
              </a:spcBef>
              <a:spcAft>
                <a:spcPts val="0"/>
              </a:spcAft>
              <a:buClr>
                <a:schemeClr val="dk1"/>
              </a:buClr>
              <a:buSzPts val="1600"/>
              <a:buChar char="•"/>
              <a:defRPr sz="1600"/>
            </a:lvl7pPr>
            <a:lvl8pPr indent="-330200" lvl="7" marL="3657600" rtl="1" algn="r">
              <a:spcBef>
                <a:spcPts val="320"/>
              </a:spcBef>
              <a:spcAft>
                <a:spcPts val="0"/>
              </a:spcAft>
              <a:buClr>
                <a:schemeClr val="dk1"/>
              </a:buClr>
              <a:buSzPts val="1600"/>
              <a:buChar char="•"/>
              <a:defRPr sz="1600"/>
            </a:lvl8pPr>
            <a:lvl9pPr indent="-330200" lvl="8" marL="4114800" rtl="1" algn="r">
              <a:spcBef>
                <a:spcPts val="320"/>
              </a:spcBef>
              <a:spcAft>
                <a:spcPts val="0"/>
              </a:spcAft>
              <a:buClr>
                <a:schemeClr val="dk1"/>
              </a:buClr>
              <a:buSzPts val="1600"/>
              <a:buChar char="•"/>
              <a:defRPr sz="1600"/>
            </a:lvl9pPr>
          </a:lstStyle>
          <a:p/>
        </p:txBody>
      </p:sp>
      <p:sp>
        <p:nvSpPr>
          <p:cNvPr id="144" name="Google Shape;144;p9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rtl="1" algn="r">
              <a:spcBef>
                <a:spcPts val="480"/>
              </a:spcBef>
              <a:spcAft>
                <a:spcPts val="0"/>
              </a:spcAft>
              <a:buClr>
                <a:schemeClr val="dk1"/>
              </a:buClr>
              <a:buSzPts val="2400"/>
              <a:buNone/>
              <a:defRPr b="1" sz="2400"/>
            </a:lvl1pPr>
            <a:lvl2pPr indent="-228600" lvl="1" marL="914400" rtl="1" algn="r">
              <a:spcBef>
                <a:spcPts val="400"/>
              </a:spcBef>
              <a:spcAft>
                <a:spcPts val="0"/>
              </a:spcAft>
              <a:buClr>
                <a:schemeClr val="dk1"/>
              </a:buClr>
              <a:buSzPts val="2000"/>
              <a:buNone/>
              <a:defRPr b="1" sz="2000"/>
            </a:lvl2pPr>
            <a:lvl3pPr indent="-228600" lvl="2" marL="1371600" rtl="1" algn="r">
              <a:spcBef>
                <a:spcPts val="360"/>
              </a:spcBef>
              <a:spcAft>
                <a:spcPts val="0"/>
              </a:spcAft>
              <a:buClr>
                <a:schemeClr val="dk1"/>
              </a:buClr>
              <a:buSzPts val="1800"/>
              <a:buNone/>
              <a:defRPr b="1" sz="1800"/>
            </a:lvl3pPr>
            <a:lvl4pPr indent="-228600" lvl="3" marL="1828800" rtl="1" algn="r">
              <a:spcBef>
                <a:spcPts val="320"/>
              </a:spcBef>
              <a:spcAft>
                <a:spcPts val="0"/>
              </a:spcAft>
              <a:buClr>
                <a:schemeClr val="dk1"/>
              </a:buClr>
              <a:buSzPts val="1600"/>
              <a:buNone/>
              <a:defRPr b="1" sz="1600"/>
            </a:lvl4pPr>
            <a:lvl5pPr indent="-228600" lvl="4" marL="2286000" rtl="1" algn="r">
              <a:spcBef>
                <a:spcPts val="320"/>
              </a:spcBef>
              <a:spcAft>
                <a:spcPts val="0"/>
              </a:spcAft>
              <a:buClr>
                <a:schemeClr val="dk1"/>
              </a:buClr>
              <a:buSzPts val="1600"/>
              <a:buNone/>
              <a:defRPr b="1" sz="1600"/>
            </a:lvl5pPr>
            <a:lvl6pPr indent="-228600" lvl="5" marL="2743200" rtl="1" algn="r">
              <a:spcBef>
                <a:spcPts val="320"/>
              </a:spcBef>
              <a:spcAft>
                <a:spcPts val="0"/>
              </a:spcAft>
              <a:buClr>
                <a:schemeClr val="dk1"/>
              </a:buClr>
              <a:buSzPts val="1600"/>
              <a:buNone/>
              <a:defRPr b="1" sz="1600"/>
            </a:lvl6pPr>
            <a:lvl7pPr indent="-228600" lvl="6" marL="3200400" rtl="1" algn="r">
              <a:spcBef>
                <a:spcPts val="320"/>
              </a:spcBef>
              <a:spcAft>
                <a:spcPts val="0"/>
              </a:spcAft>
              <a:buClr>
                <a:schemeClr val="dk1"/>
              </a:buClr>
              <a:buSzPts val="1600"/>
              <a:buNone/>
              <a:defRPr b="1" sz="1600"/>
            </a:lvl7pPr>
            <a:lvl8pPr indent="-228600" lvl="7" marL="3657600" rtl="1" algn="r">
              <a:spcBef>
                <a:spcPts val="320"/>
              </a:spcBef>
              <a:spcAft>
                <a:spcPts val="0"/>
              </a:spcAft>
              <a:buClr>
                <a:schemeClr val="dk1"/>
              </a:buClr>
              <a:buSzPts val="1600"/>
              <a:buNone/>
              <a:defRPr b="1" sz="1600"/>
            </a:lvl8pPr>
            <a:lvl9pPr indent="-228600" lvl="8" marL="4114800" rtl="1" algn="r">
              <a:spcBef>
                <a:spcPts val="320"/>
              </a:spcBef>
              <a:spcAft>
                <a:spcPts val="0"/>
              </a:spcAft>
              <a:buClr>
                <a:schemeClr val="dk1"/>
              </a:buClr>
              <a:buSzPts val="1600"/>
              <a:buNone/>
              <a:defRPr b="1" sz="1600"/>
            </a:lvl9pPr>
          </a:lstStyle>
          <a:p/>
        </p:txBody>
      </p:sp>
      <p:sp>
        <p:nvSpPr>
          <p:cNvPr id="145" name="Google Shape;145;p9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rtl="1" algn="r">
              <a:spcBef>
                <a:spcPts val="480"/>
              </a:spcBef>
              <a:spcAft>
                <a:spcPts val="0"/>
              </a:spcAft>
              <a:buClr>
                <a:schemeClr val="dk1"/>
              </a:buClr>
              <a:buSzPts val="2400"/>
              <a:buChar char="•"/>
              <a:defRPr sz="2400"/>
            </a:lvl1pPr>
            <a:lvl2pPr indent="-355600" lvl="1" marL="914400" rtl="1" algn="r">
              <a:spcBef>
                <a:spcPts val="400"/>
              </a:spcBef>
              <a:spcAft>
                <a:spcPts val="0"/>
              </a:spcAft>
              <a:buClr>
                <a:schemeClr val="dk1"/>
              </a:buClr>
              <a:buSzPts val="2000"/>
              <a:buChar char="–"/>
              <a:defRPr sz="2000"/>
            </a:lvl2pPr>
            <a:lvl3pPr indent="-342900" lvl="2" marL="1371600" rtl="1" algn="r">
              <a:spcBef>
                <a:spcPts val="360"/>
              </a:spcBef>
              <a:spcAft>
                <a:spcPts val="0"/>
              </a:spcAft>
              <a:buClr>
                <a:schemeClr val="dk1"/>
              </a:buClr>
              <a:buSzPts val="1800"/>
              <a:buChar char="•"/>
              <a:defRPr sz="1800"/>
            </a:lvl3pPr>
            <a:lvl4pPr indent="-330200" lvl="3" marL="1828800" rtl="1" algn="r">
              <a:spcBef>
                <a:spcPts val="320"/>
              </a:spcBef>
              <a:spcAft>
                <a:spcPts val="0"/>
              </a:spcAft>
              <a:buClr>
                <a:schemeClr val="dk1"/>
              </a:buClr>
              <a:buSzPts val="1600"/>
              <a:buChar char="–"/>
              <a:defRPr sz="1600"/>
            </a:lvl4pPr>
            <a:lvl5pPr indent="-330200" lvl="4" marL="2286000" rtl="1" algn="r">
              <a:spcBef>
                <a:spcPts val="320"/>
              </a:spcBef>
              <a:spcAft>
                <a:spcPts val="0"/>
              </a:spcAft>
              <a:buClr>
                <a:schemeClr val="dk1"/>
              </a:buClr>
              <a:buSzPts val="1600"/>
              <a:buChar char="»"/>
              <a:defRPr sz="1600"/>
            </a:lvl5pPr>
            <a:lvl6pPr indent="-330200" lvl="5" marL="2743200" rtl="1" algn="r">
              <a:spcBef>
                <a:spcPts val="320"/>
              </a:spcBef>
              <a:spcAft>
                <a:spcPts val="0"/>
              </a:spcAft>
              <a:buClr>
                <a:schemeClr val="dk1"/>
              </a:buClr>
              <a:buSzPts val="1600"/>
              <a:buChar char="•"/>
              <a:defRPr sz="1600"/>
            </a:lvl6pPr>
            <a:lvl7pPr indent="-330200" lvl="6" marL="3200400" rtl="1" algn="r">
              <a:spcBef>
                <a:spcPts val="320"/>
              </a:spcBef>
              <a:spcAft>
                <a:spcPts val="0"/>
              </a:spcAft>
              <a:buClr>
                <a:schemeClr val="dk1"/>
              </a:buClr>
              <a:buSzPts val="1600"/>
              <a:buChar char="•"/>
              <a:defRPr sz="1600"/>
            </a:lvl7pPr>
            <a:lvl8pPr indent="-330200" lvl="7" marL="3657600" rtl="1" algn="r">
              <a:spcBef>
                <a:spcPts val="320"/>
              </a:spcBef>
              <a:spcAft>
                <a:spcPts val="0"/>
              </a:spcAft>
              <a:buClr>
                <a:schemeClr val="dk1"/>
              </a:buClr>
              <a:buSzPts val="1600"/>
              <a:buChar char="•"/>
              <a:defRPr sz="1600"/>
            </a:lvl8pPr>
            <a:lvl9pPr indent="-330200" lvl="8" marL="4114800" rtl="1" algn="r">
              <a:spcBef>
                <a:spcPts val="320"/>
              </a:spcBef>
              <a:spcAft>
                <a:spcPts val="0"/>
              </a:spcAft>
              <a:buClr>
                <a:schemeClr val="dk1"/>
              </a:buClr>
              <a:buSzPts val="1600"/>
              <a:buChar char="•"/>
              <a:defRPr sz="1600"/>
            </a:lvl9pPr>
          </a:lstStyle>
          <a:p/>
        </p:txBody>
      </p:sp>
      <p:sp>
        <p:nvSpPr>
          <p:cNvPr id="146" name="Google Shape;146;p94"/>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9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95"/>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9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4" name="Shape 154"/>
        <p:cNvGrpSpPr/>
        <p:nvPr/>
      </p:nvGrpSpPr>
      <p:grpSpPr>
        <a:xfrm>
          <a:off x="0" y="0"/>
          <a:ext cx="0" cy="0"/>
          <a:chOff x="0" y="0"/>
          <a:chExt cx="0" cy="0"/>
        </a:xfrm>
      </p:grpSpPr>
      <p:sp>
        <p:nvSpPr>
          <p:cNvPr id="155" name="Google Shape;155;p9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rtl="1" algn="r">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9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rtl="1" algn="r">
              <a:spcBef>
                <a:spcPts val="640"/>
              </a:spcBef>
              <a:spcAft>
                <a:spcPts val="0"/>
              </a:spcAft>
              <a:buClr>
                <a:schemeClr val="dk1"/>
              </a:buClr>
              <a:buSzPts val="3200"/>
              <a:buChar char="•"/>
              <a:defRPr sz="3200"/>
            </a:lvl1pPr>
            <a:lvl2pPr indent="-406400" lvl="1" marL="914400" rtl="1" algn="r">
              <a:spcBef>
                <a:spcPts val="560"/>
              </a:spcBef>
              <a:spcAft>
                <a:spcPts val="0"/>
              </a:spcAft>
              <a:buClr>
                <a:schemeClr val="dk1"/>
              </a:buClr>
              <a:buSzPts val="2800"/>
              <a:buChar char="–"/>
              <a:defRPr sz="2800"/>
            </a:lvl2pPr>
            <a:lvl3pPr indent="-381000" lvl="2" marL="1371600" rtl="1" algn="r">
              <a:spcBef>
                <a:spcPts val="480"/>
              </a:spcBef>
              <a:spcAft>
                <a:spcPts val="0"/>
              </a:spcAft>
              <a:buClr>
                <a:schemeClr val="dk1"/>
              </a:buClr>
              <a:buSzPts val="2400"/>
              <a:buChar char="•"/>
              <a:defRPr sz="2400"/>
            </a:lvl3pPr>
            <a:lvl4pPr indent="-355600" lvl="3" marL="1828800" rtl="1" algn="r">
              <a:spcBef>
                <a:spcPts val="400"/>
              </a:spcBef>
              <a:spcAft>
                <a:spcPts val="0"/>
              </a:spcAft>
              <a:buClr>
                <a:schemeClr val="dk1"/>
              </a:buClr>
              <a:buSzPts val="2000"/>
              <a:buChar char="–"/>
              <a:defRPr sz="2000"/>
            </a:lvl4pPr>
            <a:lvl5pPr indent="-355600" lvl="4" marL="2286000" rtl="1" algn="r">
              <a:spcBef>
                <a:spcPts val="400"/>
              </a:spcBef>
              <a:spcAft>
                <a:spcPts val="0"/>
              </a:spcAft>
              <a:buClr>
                <a:schemeClr val="dk1"/>
              </a:buClr>
              <a:buSzPts val="2000"/>
              <a:buChar char="»"/>
              <a:defRPr sz="2000"/>
            </a:lvl5pPr>
            <a:lvl6pPr indent="-355600" lvl="5" marL="2743200" rtl="1" algn="r">
              <a:spcBef>
                <a:spcPts val="400"/>
              </a:spcBef>
              <a:spcAft>
                <a:spcPts val="0"/>
              </a:spcAft>
              <a:buClr>
                <a:schemeClr val="dk1"/>
              </a:buClr>
              <a:buSzPts val="2000"/>
              <a:buChar char="•"/>
              <a:defRPr sz="2000"/>
            </a:lvl6pPr>
            <a:lvl7pPr indent="-355600" lvl="6" marL="3200400" rtl="1" algn="r">
              <a:spcBef>
                <a:spcPts val="400"/>
              </a:spcBef>
              <a:spcAft>
                <a:spcPts val="0"/>
              </a:spcAft>
              <a:buClr>
                <a:schemeClr val="dk1"/>
              </a:buClr>
              <a:buSzPts val="2000"/>
              <a:buChar char="•"/>
              <a:defRPr sz="2000"/>
            </a:lvl7pPr>
            <a:lvl8pPr indent="-355600" lvl="7" marL="3657600" rtl="1" algn="r">
              <a:spcBef>
                <a:spcPts val="400"/>
              </a:spcBef>
              <a:spcAft>
                <a:spcPts val="0"/>
              </a:spcAft>
              <a:buClr>
                <a:schemeClr val="dk1"/>
              </a:buClr>
              <a:buSzPts val="2000"/>
              <a:buChar char="•"/>
              <a:defRPr sz="2000"/>
            </a:lvl8pPr>
            <a:lvl9pPr indent="-355600" lvl="8" marL="4114800" rtl="1" algn="r">
              <a:spcBef>
                <a:spcPts val="400"/>
              </a:spcBef>
              <a:spcAft>
                <a:spcPts val="0"/>
              </a:spcAft>
              <a:buClr>
                <a:schemeClr val="dk1"/>
              </a:buClr>
              <a:buSzPts val="2000"/>
              <a:buChar char="•"/>
              <a:defRPr sz="2000"/>
            </a:lvl9pPr>
          </a:lstStyle>
          <a:p/>
        </p:txBody>
      </p:sp>
      <p:sp>
        <p:nvSpPr>
          <p:cNvPr id="157" name="Google Shape;157;p9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rtl="1" algn="r">
              <a:spcBef>
                <a:spcPts val="280"/>
              </a:spcBef>
              <a:spcAft>
                <a:spcPts val="0"/>
              </a:spcAft>
              <a:buClr>
                <a:schemeClr val="dk1"/>
              </a:buClr>
              <a:buSzPts val="1400"/>
              <a:buNone/>
              <a:defRPr sz="1400"/>
            </a:lvl1pPr>
            <a:lvl2pPr indent="-228600" lvl="1" marL="914400" rtl="1" algn="r">
              <a:spcBef>
                <a:spcPts val="240"/>
              </a:spcBef>
              <a:spcAft>
                <a:spcPts val="0"/>
              </a:spcAft>
              <a:buClr>
                <a:schemeClr val="dk1"/>
              </a:buClr>
              <a:buSzPts val="1200"/>
              <a:buNone/>
              <a:defRPr sz="1200"/>
            </a:lvl2pPr>
            <a:lvl3pPr indent="-228600" lvl="2" marL="1371600" rtl="1" algn="r">
              <a:spcBef>
                <a:spcPts val="200"/>
              </a:spcBef>
              <a:spcAft>
                <a:spcPts val="0"/>
              </a:spcAft>
              <a:buClr>
                <a:schemeClr val="dk1"/>
              </a:buClr>
              <a:buSzPts val="1000"/>
              <a:buNone/>
              <a:defRPr sz="1000"/>
            </a:lvl3pPr>
            <a:lvl4pPr indent="-228600" lvl="3" marL="1828800" rtl="1" algn="r">
              <a:spcBef>
                <a:spcPts val="180"/>
              </a:spcBef>
              <a:spcAft>
                <a:spcPts val="0"/>
              </a:spcAft>
              <a:buClr>
                <a:schemeClr val="dk1"/>
              </a:buClr>
              <a:buSzPts val="900"/>
              <a:buNone/>
              <a:defRPr sz="900"/>
            </a:lvl4pPr>
            <a:lvl5pPr indent="-228600" lvl="4" marL="2286000" rtl="1" algn="r">
              <a:spcBef>
                <a:spcPts val="180"/>
              </a:spcBef>
              <a:spcAft>
                <a:spcPts val="0"/>
              </a:spcAft>
              <a:buClr>
                <a:schemeClr val="dk1"/>
              </a:buClr>
              <a:buSzPts val="900"/>
              <a:buNone/>
              <a:defRPr sz="900"/>
            </a:lvl5pPr>
            <a:lvl6pPr indent="-228600" lvl="5" marL="2743200" rtl="1" algn="r">
              <a:spcBef>
                <a:spcPts val="180"/>
              </a:spcBef>
              <a:spcAft>
                <a:spcPts val="0"/>
              </a:spcAft>
              <a:buClr>
                <a:schemeClr val="dk1"/>
              </a:buClr>
              <a:buSzPts val="900"/>
              <a:buNone/>
              <a:defRPr sz="900"/>
            </a:lvl6pPr>
            <a:lvl7pPr indent="-228600" lvl="6" marL="3200400" rtl="1" algn="r">
              <a:spcBef>
                <a:spcPts val="180"/>
              </a:spcBef>
              <a:spcAft>
                <a:spcPts val="0"/>
              </a:spcAft>
              <a:buClr>
                <a:schemeClr val="dk1"/>
              </a:buClr>
              <a:buSzPts val="900"/>
              <a:buNone/>
              <a:defRPr sz="900"/>
            </a:lvl7pPr>
            <a:lvl8pPr indent="-228600" lvl="7" marL="3657600" rtl="1" algn="r">
              <a:spcBef>
                <a:spcPts val="180"/>
              </a:spcBef>
              <a:spcAft>
                <a:spcPts val="0"/>
              </a:spcAft>
              <a:buClr>
                <a:schemeClr val="dk1"/>
              </a:buClr>
              <a:buSzPts val="900"/>
              <a:buNone/>
              <a:defRPr sz="900"/>
            </a:lvl8pPr>
            <a:lvl9pPr indent="-228600" lvl="8" marL="4114800" rtl="1" algn="r">
              <a:spcBef>
                <a:spcPts val="180"/>
              </a:spcBef>
              <a:spcAft>
                <a:spcPts val="0"/>
              </a:spcAft>
              <a:buClr>
                <a:schemeClr val="dk1"/>
              </a:buClr>
              <a:buSzPts val="900"/>
              <a:buNone/>
              <a:defRPr sz="900"/>
            </a:lvl9pPr>
          </a:lstStyle>
          <a:p/>
        </p:txBody>
      </p:sp>
      <p:sp>
        <p:nvSpPr>
          <p:cNvPr id="158" name="Google Shape;158;p96"/>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9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9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rtl="1" algn="r">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97"/>
          <p:cNvSpPr/>
          <p:nvPr>
            <p:ph idx="2" type="pic"/>
          </p:nvPr>
        </p:nvSpPr>
        <p:spPr>
          <a:xfrm>
            <a:off x="1792288" y="612775"/>
            <a:ext cx="5486400" cy="4114800"/>
          </a:xfrm>
          <a:prstGeom prst="rect">
            <a:avLst/>
          </a:prstGeom>
          <a:noFill/>
          <a:ln>
            <a:noFill/>
          </a:ln>
        </p:spPr>
      </p:sp>
      <p:sp>
        <p:nvSpPr>
          <p:cNvPr id="164" name="Google Shape;164;p9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rtl="1" algn="r">
              <a:spcBef>
                <a:spcPts val="280"/>
              </a:spcBef>
              <a:spcAft>
                <a:spcPts val="0"/>
              </a:spcAft>
              <a:buClr>
                <a:schemeClr val="dk1"/>
              </a:buClr>
              <a:buSzPts val="1400"/>
              <a:buNone/>
              <a:defRPr sz="1400"/>
            </a:lvl1pPr>
            <a:lvl2pPr indent="-228600" lvl="1" marL="914400" rtl="1" algn="r">
              <a:spcBef>
                <a:spcPts val="240"/>
              </a:spcBef>
              <a:spcAft>
                <a:spcPts val="0"/>
              </a:spcAft>
              <a:buClr>
                <a:schemeClr val="dk1"/>
              </a:buClr>
              <a:buSzPts val="1200"/>
              <a:buNone/>
              <a:defRPr sz="1200"/>
            </a:lvl2pPr>
            <a:lvl3pPr indent="-228600" lvl="2" marL="1371600" rtl="1" algn="r">
              <a:spcBef>
                <a:spcPts val="200"/>
              </a:spcBef>
              <a:spcAft>
                <a:spcPts val="0"/>
              </a:spcAft>
              <a:buClr>
                <a:schemeClr val="dk1"/>
              </a:buClr>
              <a:buSzPts val="1000"/>
              <a:buNone/>
              <a:defRPr sz="1000"/>
            </a:lvl3pPr>
            <a:lvl4pPr indent="-228600" lvl="3" marL="1828800" rtl="1" algn="r">
              <a:spcBef>
                <a:spcPts val="180"/>
              </a:spcBef>
              <a:spcAft>
                <a:spcPts val="0"/>
              </a:spcAft>
              <a:buClr>
                <a:schemeClr val="dk1"/>
              </a:buClr>
              <a:buSzPts val="900"/>
              <a:buNone/>
              <a:defRPr sz="900"/>
            </a:lvl4pPr>
            <a:lvl5pPr indent="-228600" lvl="4" marL="2286000" rtl="1" algn="r">
              <a:spcBef>
                <a:spcPts val="180"/>
              </a:spcBef>
              <a:spcAft>
                <a:spcPts val="0"/>
              </a:spcAft>
              <a:buClr>
                <a:schemeClr val="dk1"/>
              </a:buClr>
              <a:buSzPts val="900"/>
              <a:buNone/>
              <a:defRPr sz="900"/>
            </a:lvl5pPr>
            <a:lvl6pPr indent="-228600" lvl="5" marL="2743200" rtl="1" algn="r">
              <a:spcBef>
                <a:spcPts val="180"/>
              </a:spcBef>
              <a:spcAft>
                <a:spcPts val="0"/>
              </a:spcAft>
              <a:buClr>
                <a:schemeClr val="dk1"/>
              </a:buClr>
              <a:buSzPts val="900"/>
              <a:buNone/>
              <a:defRPr sz="900"/>
            </a:lvl6pPr>
            <a:lvl7pPr indent="-228600" lvl="6" marL="3200400" rtl="1" algn="r">
              <a:spcBef>
                <a:spcPts val="180"/>
              </a:spcBef>
              <a:spcAft>
                <a:spcPts val="0"/>
              </a:spcAft>
              <a:buClr>
                <a:schemeClr val="dk1"/>
              </a:buClr>
              <a:buSzPts val="900"/>
              <a:buNone/>
              <a:defRPr sz="900"/>
            </a:lvl7pPr>
            <a:lvl8pPr indent="-228600" lvl="7" marL="3657600" rtl="1" algn="r">
              <a:spcBef>
                <a:spcPts val="180"/>
              </a:spcBef>
              <a:spcAft>
                <a:spcPts val="0"/>
              </a:spcAft>
              <a:buClr>
                <a:schemeClr val="dk1"/>
              </a:buClr>
              <a:buSzPts val="900"/>
              <a:buNone/>
              <a:defRPr sz="900"/>
            </a:lvl8pPr>
            <a:lvl9pPr indent="-228600" lvl="8" marL="4114800" rtl="1" algn="r">
              <a:spcBef>
                <a:spcPts val="180"/>
              </a:spcBef>
              <a:spcAft>
                <a:spcPts val="0"/>
              </a:spcAft>
              <a:buClr>
                <a:schemeClr val="dk1"/>
              </a:buClr>
              <a:buSzPts val="900"/>
              <a:buNone/>
              <a:defRPr sz="900"/>
            </a:lvl9pPr>
          </a:lstStyle>
          <a:p/>
        </p:txBody>
      </p:sp>
      <p:sp>
        <p:nvSpPr>
          <p:cNvPr id="165" name="Google Shape;165;p97"/>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9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8" name="Shape 168"/>
        <p:cNvGrpSpPr/>
        <p:nvPr/>
      </p:nvGrpSpPr>
      <p:grpSpPr>
        <a:xfrm>
          <a:off x="0" y="0"/>
          <a:ext cx="0" cy="0"/>
          <a:chOff x="0" y="0"/>
          <a:chExt cx="0" cy="0"/>
        </a:xfrm>
      </p:grpSpPr>
      <p:sp>
        <p:nvSpPr>
          <p:cNvPr id="169" name="Google Shape;169;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9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71" name="Google Shape;171;p98"/>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9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4" name="Shape 174"/>
        <p:cNvGrpSpPr/>
        <p:nvPr/>
      </p:nvGrpSpPr>
      <p:grpSpPr>
        <a:xfrm>
          <a:off x="0" y="0"/>
          <a:ext cx="0" cy="0"/>
          <a:chOff x="0" y="0"/>
          <a:chExt cx="0" cy="0"/>
        </a:xfrm>
      </p:grpSpPr>
      <p:sp>
        <p:nvSpPr>
          <p:cNvPr id="175" name="Google Shape;175;p9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9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77" name="Google Shape;177;p99"/>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99"/>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6" name="Shape 186"/>
        <p:cNvGrpSpPr/>
        <p:nvPr/>
      </p:nvGrpSpPr>
      <p:grpSpPr>
        <a:xfrm>
          <a:off x="0" y="0"/>
          <a:ext cx="0" cy="0"/>
          <a:chOff x="0" y="0"/>
          <a:chExt cx="0" cy="0"/>
        </a:xfrm>
      </p:grpSpPr>
      <p:sp>
        <p:nvSpPr>
          <p:cNvPr id="187" name="Google Shape;187;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9" name="Google Shape;189;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6" name="Shape 196"/>
        <p:cNvGrpSpPr/>
        <p:nvPr/>
      </p:nvGrpSpPr>
      <p:grpSpPr>
        <a:xfrm>
          <a:off x="0" y="0"/>
          <a:ext cx="0" cy="0"/>
          <a:chOff x="0" y="0"/>
          <a:chExt cx="0" cy="0"/>
        </a:xfrm>
      </p:grpSpPr>
      <p:sp>
        <p:nvSpPr>
          <p:cNvPr id="197" name="Google Shape;197;p1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9" name="Google Shape;199;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2" name="Shape 202"/>
        <p:cNvGrpSpPr/>
        <p:nvPr/>
      </p:nvGrpSpPr>
      <p:grpSpPr>
        <a:xfrm>
          <a:off x="0" y="0"/>
          <a:ext cx="0" cy="0"/>
          <a:chOff x="0" y="0"/>
          <a:chExt cx="0" cy="0"/>
        </a:xfrm>
      </p:grpSpPr>
      <p:sp>
        <p:nvSpPr>
          <p:cNvPr id="203" name="Google Shape;203;p1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1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05" name="Google Shape;205;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8" name="Shape 208"/>
        <p:cNvGrpSpPr/>
        <p:nvPr/>
      </p:nvGrpSpPr>
      <p:grpSpPr>
        <a:xfrm>
          <a:off x="0" y="0"/>
          <a:ext cx="0" cy="0"/>
          <a:chOff x="0" y="0"/>
          <a:chExt cx="0" cy="0"/>
        </a:xfrm>
      </p:grpSpPr>
      <p:sp>
        <p:nvSpPr>
          <p:cNvPr id="209" name="Google Shape;209;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1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11" name="Google Shape;211;p1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12" name="Google Shape;212;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5" name="Shape 215"/>
        <p:cNvGrpSpPr/>
        <p:nvPr/>
      </p:nvGrpSpPr>
      <p:grpSpPr>
        <a:xfrm>
          <a:off x="0" y="0"/>
          <a:ext cx="0" cy="0"/>
          <a:chOff x="0" y="0"/>
          <a:chExt cx="0" cy="0"/>
        </a:xfrm>
      </p:grpSpPr>
      <p:sp>
        <p:nvSpPr>
          <p:cNvPr id="216" name="Google Shape;216;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1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18" name="Google Shape;218;p1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19" name="Google Shape;219;p1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20" name="Google Shape;220;p1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21" name="Google Shape;221;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9" name="Shape 229"/>
        <p:cNvGrpSpPr/>
        <p:nvPr/>
      </p:nvGrpSpPr>
      <p:grpSpPr>
        <a:xfrm>
          <a:off x="0" y="0"/>
          <a:ext cx="0" cy="0"/>
          <a:chOff x="0" y="0"/>
          <a:chExt cx="0" cy="0"/>
        </a:xfrm>
      </p:grpSpPr>
      <p:sp>
        <p:nvSpPr>
          <p:cNvPr id="230" name="Google Shape;230;p1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1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32" name="Google Shape;232;p1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33" name="Google Shape;233;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6" name="Shape 236"/>
        <p:cNvGrpSpPr/>
        <p:nvPr/>
      </p:nvGrpSpPr>
      <p:grpSpPr>
        <a:xfrm>
          <a:off x="0" y="0"/>
          <a:ext cx="0" cy="0"/>
          <a:chOff x="0" y="0"/>
          <a:chExt cx="0" cy="0"/>
        </a:xfrm>
      </p:grpSpPr>
      <p:sp>
        <p:nvSpPr>
          <p:cNvPr id="237" name="Google Shape;237;p1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116"/>
          <p:cNvSpPr/>
          <p:nvPr>
            <p:ph idx="2" type="pic"/>
          </p:nvPr>
        </p:nvSpPr>
        <p:spPr>
          <a:xfrm>
            <a:off x="1792288" y="612775"/>
            <a:ext cx="5486400" cy="4114800"/>
          </a:xfrm>
          <a:prstGeom prst="rect">
            <a:avLst/>
          </a:prstGeom>
          <a:noFill/>
          <a:ln>
            <a:noFill/>
          </a:ln>
        </p:spPr>
      </p:sp>
      <p:sp>
        <p:nvSpPr>
          <p:cNvPr id="239" name="Google Shape;239;p1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40" name="Google Shape;240;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3" name="Shape 243"/>
        <p:cNvGrpSpPr/>
        <p:nvPr/>
      </p:nvGrpSpPr>
      <p:grpSpPr>
        <a:xfrm>
          <a:off x="0" y="0"/>
          <a:ext cx="0" cy="0"/>
          <a:chOff x="0" y="0"/>
          <a:chExt cx="0" cy="0"/>
        </a:xfrm>
      </p:grpSpPr>
      <p:sp>
        <p:nvSpPr>
          <p:cNvPr id="244" name="Google Shape;244;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11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6" name="Google Shape;246;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9" name="Shape 249"/>
        <p:cNvGrpSpPr/>
        <p:nvPr/>
      </p:nvGrpSpPr>
      <p:grpSpPr>
        <a:xfrm>
          <a:off x="0" y="0"/>
          <a:ext cx="0" cy="0"/>
          <a:chOff x="0" y="0"/>
          <a:chExt cx="0" cy="0"/>
        </a:xfrm>
      </p:grpSpPr>
      <p:sp>
        <p:nvSpPr>
          <p:cNvPr id="250" name="Google Shape;250;p11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11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2" name="Google Shape;252;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1" name="Shape 261"/>
        <p:cNvGrpSpPr/>
        <p:nvPr/>
      </p:nvGrpSpPr>
      <p:grpSpPr>
        <a:xfrm>
          <a:off x="0" y="0"/>
          <a:ext cx="0" cy="0"/>
          <a:chOff x="0" y="0"/>
          <a:chExt cx="0" cy="0"/>
        </a:xfrm>
      </p:grpSpPr>
      <p:sp>
        <p:nvSpPr>
          <p:cNvPr id="262" name="Google Shape;262;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3" name="Google Shape;263;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4" name="Google Shape;264;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7" name="Shape 267"/>
        <p:cNvGrpSpPr/>
        <p:nvPr/>
      </p:nvGrpSpPr>
      <p:grpSpPr>
        <a:xfrm>
          <a:off x="0" y="0"/>
          <a:ext cx="0" cy="0"/>
          <a:chOff x="0" y="0"/>
          <a:chExt cx="0" cy="0"/>
        </a:xfrm>
      </p:grpSpPr>
      <p:sp>
        <p:nvSpPr>
          <p:cNvPr id="268" name="Google Shape;268;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1" name="Shape 271"/>
        <p:cNvGrpSpPr/>
        <p:nvPr/>
      </p:nvGrpSpPr>
      <p:grpSpPr>
        <a:xfrm>
          <a:off x="0" y="0"/>
          <a:ext cx="0" cy="0"/>
          <a:chOff x="0" y="0"/>
          <a:chExt cx="0" cy="0"/>
        </a:xfrm>
      </p:grpSpPr>
      <p:sp>
        <p:nvSpPr>
          <p:cNvPr id="272" name="Google Shape;272;p1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3" name="Google Shape;273;p1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4" name="Google Shape;274;p1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7" name="Shape 277"/>
        <p:cNvGrpSpPr/>
        <p:nvPr/>
      </p:nvGrpSpPr>
      <p:grpSpPr>
        <a:xfrm>
          <a:off x="0" y="0"/>
          <a:ext cx="0" cy="0"/>
          <a:chOff x="0" y="0"/>
          <a:chExt cx="0" cy="0"/>
        </a:xfrm>
      </p:grpSpPr>
      <p:sp>
        <p:nvSpPr>
          <p:cNvPr id="278" name="Google Shape;278;p1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9" name="Google Shape;279;p1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0" name="Google Shape;280;p1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3" name="Shape 283"/>
        <p:cNvGrpSpPr/>
        <p:nvPr/>
      </p:nvGrpSpPr>
      <p:grpSpPr>
        <a:xfrm>
          <a:off x="0" y="0"/>
          <a:ext cx="0" cy="0"/>
          <a:chOff x="0" y="0"/>
          <a:chExt cx="0" cy="0"/>
        </a:xfrm>
      </p:grpSpPr>
      <p:sp>
        <p:nvSpPr>
          <p:cNvPr id="284" name="Google Shape;284;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5" name="Google Shape;285;p1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6" name="Google Shape;286;p1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7" name="Google Shape;287;p1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0" name="Shape 290"/>
        <p:cNvGrpSpPr/>
        <p:nvPr/>
      </p:nvGrpSpPr>
      <p:grpSpPr>
        <a:xfrm>
          <a:off x="0" y="0"/>
          <a:ext cx="0" cy="0"/>
          <a:chOff x="0" y="0"/>
          <a:chExt cx="0" cy="0"/>
        </a:xfrm>
      </p:grpSpPr>
      <p:sp>
        <p:nvSpPr>
          <p:cNvPr id="291" name="Google Shape;291;p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2" name="Google Shape;292;p1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3" name="Google Shape;293;p1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4" name="Google Shape;294;p1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5" name="Google Shape;295;p1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6" name="Google Shape;296;p1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9" name="Shape 299"/>
        <p:cNvGrpSpPr/>
        <p:nvPr/>
      </p:nvGrpSpPr>
      <p:grpSpPr>
        <a:xfrm>
          <a:off x="0" y="0"/>
          <a:ext cx="0" cy="0"/>
          <a:chOff x="0" y="0"/>
          <a:chExt cx="0" cy="0"/>
        </a:xfrm>
      </p:grpSpPr>
      <p:sp>
        <p:nvSpPr>
          <p:cNvPr id="300" name="Google Shape;300;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1" name="Google Shape;301;p1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4" name="Shape 304"/>
        <p:cNvGrpSpPr/>
        <p:nvPr/>
      </p:nvGrpSpPr>
      <p:grpSpPr>
        <a:xfrm>
          <a:off x="0" y="0"/>
          <a:ext cx="0" cy="0"/>
          <a:chOff x="0" y="0"/>
          <a:chExt cx="0" cy="0"/>
        </a:xfrm>
      </p:grpSpPr>
      <p:sp>
        <p:nvSpPr>
          <p:cNvPr id="305" name="Google Shape;305;p1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6" name="Google Shape;306;p1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07" name="Google Shape;307;p1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08" name="Google Shape;308;p1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1" name="Shape 311"/>
        <p:cNvGrpSpPr/>
        <p:nvPr/>
      </p:nvGrpSpPr>
      <p:grpSpPr>
        <a:xfrm>
          <a:off x="0" y="0"/>
          <a:ext cx="0" cy="0"/>
          <a:chOff x="0" y="0"/>
          <a:chExt cx="0" cy="0"/>
        </a:xfrm>
      </p:grpSpPr>
      <p:sp>
        <p:nvSpPr>
          <p:cNvPr id="312" name="Google Shape;312;p1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3" name="Google Shape;313;p125"/>
          <p:cNvSpPr/>
          <p:nvPr>
            <p:ph idx="2" type="pic"/>
          </p:nvPr>
        </p:nvSpPr>
        <p:spPr>
          <a:xfrm>
            <a:off x="1792288" y="612775"/>
            <a:ext cx="5486400" cy="4114800"/>
          </a:xfrm>
          <a:prstGeom prst="rect">
            <a:avLst/>
          </a:prstGeom>
          <a:noFill/>
          <a:ln>
            <a:noFill/>
          </a:ln>
        </p:spPr>
      </p:sp>
      <p:sp>
        <p:nvSpPr>
          <p:cNvPr id="314" name="Google Shape;314;p1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15" name="Google Shape;315;p1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8" name="Shape 318"/>
        <p:cNvGrpSpPr/>
        <p:nvPr/>
      </p:nvGrpSpPr>
      <p:grpSpPr>
        <a:xfrm>
          <a:off x="0" y="0"/>
          <a:ext cx="0" cy="0"/>
          <a:chOff x="0" y="0"/>
          <a:chExt cx="0" cy="0"/>
        </a:xfrm>
      </p:grpSpPr>
      <p:sp>
        <p:nvSpPr>
          <p:cNvPr id="319" name="Google Shape;319;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0" name="Google Shape;320;p12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1" name="Google Shape;321;p1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4" name="Shape 324"/>
        <p:cNvGrpSpPr/>
        <p:nvPr/>
      </p:nvGrpSpPr>
      <p:grpSpPr>
        <a:xfrm>
          <a:off x="0" y="0"/>
          <a:ext cx="0" cy="0"/>
          <a:chOff x="0" y="0"/>
          <a:chExt cx="0" cy="0"/>
        </a:xfrm>
      </p:grpSpPr>
      <p:sp>
        <p:nvSpPr>
          <p:cNvPr id="325" name="Google Shape;325;p1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6" name="Google Shape;326;p1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7" name="Google Shape;327;p1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1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1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30" name="Shape 330"/>
        <p:cNvGrpSpPr/>
        <p:nvPr/>
      </p:nvGrpSpPr>
      <p:grpSpPr>
        <a:xfrm>
          <a:off x="0" y="0"/>
          <a:ext cx="0" cy="0"/>
          <a:chOff x="0" y="0"/>
          <a:chExt cx="0" cy="0"/>
        </a:xfrm>
      </p:grpSpPr>
      <p:sp>
        <p:nvSpPr>
          <p:cNvPr id="331" name="Google Shape;331;p1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2" name="Google Shape;332;p1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3" name="Google Shape;333;p128"/>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4" name="Google Shape;334;p128"/>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5" name="Google Shape;335;p1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1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1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45" name="Shape 345"/>
        <p:cNvGrpSpPr/>
        <p:nvPr/>
      </p:nvGrpSpPr>
      <p:grpSpPr>
        <a:xfrm>
          <a:off x="0" y="0"/>
          <a:ext cx="0" cy="0"/>
          <a:chOff x="0" y="0"/>
          <a:chExt cx="0" cy="0"/>
        </a:xfrm>
      </p:grpSpPr>
      <p:sp>
        <p:nvSpPr>
          <p:cNvPr id="346" name="Google Shape;346;p87"/>
          <p:cNvSpPr txBox="1"/>
          <p:nvPr/>
        </p:nvSpPr>
        <p:spPr>
          <a:xfrm>
            <a:off x="7086600" y="6324600"/>
            <a:ext cx="1981200" cy="4873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a:t>
            </a:r>
            <a:r>
              <a:rPr lang="en-US" sz="1200">
                <a:solidFill>
                  <a:srgbClr val="000000"/>
                </a:solidFill>
                <a:latin typeface="Times New Roman"/>
                <a:ea typeface="Times New Roman"/>
                <a:cs typeface="Times New Roman"/>
                <a:sym typeface="Times New Roman"/>
              </a:rPr>
              <a:t> 2003 Prentice Hall, Inc.</a:t>
            </a:r>
            <a:br>
              <a:rPr lang="en-US" sz="1200">
                <a:solidFill>
                  <a:srgbClr val="000000"/>
                </a:solidFill>
                <a:latin typeface="Times New Roman"/>
                <a:ea typeface="Times New Roman"/>
                <a:cs typeface="Times New Roman"/>
                <a:sym typeface="Times New Roman"/>
              </a:rPr>
            </a:br>
            <a:r>
              <a:rPr lang="en-US" sz="1200">
                <a:solidFill>
                  <a:srgbClr val="000000"/>
                </a:solidFill>
                <a:latin typeface="Times New Roman"/>
                <a:ea typeface="Times New Roman"/>
                <a:cs typeface="Times New Roman"/>
                <a:sym typeface="Times New Roman"/>
              </a:rPr>
              <a:t>All rights reserved.</a:t>
            </a:r>
            <a:endParaRPr/>
          </a:p>
        </p:txBody>
      </p:sp>
      <p:sp>
        <p:nvSpPr>
          <p:cNvPr id="347" name="Google Shape;347;p87"/>
          <p:cNvSpPr txBox="1"/>
          <p:nvPr/>
        </p:nvSpPr>
        <p:spPr>
          <a:xfrm>
            <a:off x="7162800" y="152400"/>
            <a:ext cx="19812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rgbClr val="000000"/>
                </a:solidFill>
                <a:latin typeface="Questrial"/>
                <a:ea typeface="Questrial"/>
                <a:cs typeface="Questrial"/>
                <a:sym typeface="Questrial"/>
              </a:rPr>
              <a:t>Outline</a:t>
            </a:r>
            <a:endParaRPr/>
          </a:p>
        </p:txBody>
      </p:sp>
      <p:grpSp>
        <p:nvGrpSpPr>
          <p:cNvPr id="348" name="Google Shape;348;p87"/>
          <p:cNvGrpSpPr/>
          <p:nvPr/>
        </p:nvGrpSpPr>
        <p:grpSpPr>
          <a:xfrm>
            <a:off x="7086600" y="76200"/>
            <a:ext cx="304800" cy="685800"/>
            <a:chOff x="4032" y="3840"/>
            <a:chExt cx="192" cy="432"/>
          </a:xfrm>
        </p:grpSpPr>
        <p:sp>
          <p:nvSpPr>
            <p:cNvPr id="349" name="Google Shape;349;p87">
              <a:hlinkClick action="ppaction://hlinkshowjump?jump=previousslide"/>
            </p:cNvPr>
            <p:cNvSpPr/>
            <p:nvPr/>
          </p:nvSpPr>
          <p:spPr>
            <a:xfrm rot="5400000">
              <a:off x="4032" y="3840"/>
              <a:ext cx="192" cy="192"/>
            </a:xfrm>
            <a:custGeom>
              <a:rect b="b" l="l" r="r" t="t"/>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0" name="Google Shape;350;p87">
              <a:hlinkClick action="ppaction://hlinkshowjump?jump=nextslide"/>
            </p:cNvPr>
            <p:cNvSpPr/>
            <p:nvPr/>
          </p:nvSpPr>
          <p:spPr>
            <a:xfrm rot="-5400000">
              <a:off x="4032" y="4080"/>
              <a:ext cx="192" cy="192"/>
            </a:xfrm>
            <a:custGeom>
              <a:rect b="b" l="l" r="r" t="t"/>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grpSp>
      <p:sp>
        <p:nvSpPr>
          <p:cNvPr id="351" name="Google Shape;351;p87"/>
          <p:cNvSpPr/>
          <p:nvPr/>
        </p:nvSpPr>
        <p:spPr>
          <a:xfrm>
            <a:off x="6705600" y="838200"/>
            <a:ext cx="2438400" cy="601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Questrial"/>
              <a:ea typeface="Questrial"/>
              <a:cs typeface="Questrial"/>
              <a:sym typeface="Questrial"/>
            </a:endParaRPr>
          </a:p>
        </p:txBody>
      </p:sp>
      <p:sp>
        <p:nvSpPr>
          <p:cNvPr id="352" name="Google Shape;352;p87"/>
          <p:cNvSpPr txBox="1"/>
          <p:nvPr>
            <p:ph idx="1" type="subTitle"/>
          </p:nvPr>
        </p:nvSpPr>
        <p:spPr>
          <a:xfrm>
            <a:off x="0" y="0"/>
            <a:ext cx="7010400" cy="5638800"/>
          </a:xfrm>
          <a:prstGeom prst="rect">
            <a:avLst/>
          </a:prstGeom>
          <a:solidFill>
            <a:schemeClr val="accent1"/>
          </a:solidFill>
          <a:ln>
            <a:noFill/>
          </a:ln>
        </p:spPr>
        <p:txBody>
          <a:bodyPr anchorCtr="0" anchor="t" bIns="182875" lIns="91425" spcFirstLastPara="1" rIns="91425" wrap="square" tIns="182875">
            <a:noAutofit/>
          </a:bodyPr>
          <a:lstStyle>
            <a:lvl1pPr lvl="0" algn="l">
              <a:spcBef>
                <a:spcPts val="240"/>
              </a:spcBef>
              <a:spcAft>
                <a:spcPts val="0"/>
              </a:spcAft>
              <a:buClr>
                <a:schemeClr val="dk1"/>
              </a:buClr>
              <a:buSzPts val="1200"/>
              <a:buFont typeface="Courier New"/>
              <a:buNone/>
              <a:defRPr b="1" sz="1200">
                <a:latin typeface="Courier New"/>
                <a:ea typeface="Courier New"/>
                <a:cs typeface="Courier New"/>
                <a:sym typeface="Courier New"/>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353" name="Google Shape;353;p87"/>
          <p:cNvSpPr txBox="1"/>
          <p:nvPr>
            <p:ph idx="12" type="sldNum"/>
          </p:nvPr>
        </p:nvSpPr>
        <p:spPr>
          <a:xfrm>
            <a:off x="8686800" y="0"/>
            <a:ext cx="4572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54" name="Google Shape;354;p87"/>
          <p:cNvSpPr txBox="1"/>
          <p:nvPr>
            <p:ph type="ctrTitle"/>
          </p:nvPr>
        </p:nvSpPr>
        <p:spPr>
          <a:xfrm>
            <a:off x="7086600" y="838200"/>
            <a:ext cx="2057400" cy="4800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600">
                <a:solidFill>
                  <a:schemeClr val="dk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2" name="Shape 362"/>
        <p:cNvGrpSpPr/>
        <p:nvPr/>
      </p:nvGrpSpPr>
      <p:grpSpPr>
        <a:xfrm>
          <a:off x="0" y="0"/>
          <a:ext cx="0" cy="0"/>
          <a:chOff x="0" y="0"/>
          <a:chExt cx="0" cy="0"/>
        </a:xfrm>
      </p:grpSpPr>
      <p:sp>
        <p:nvSpPr>
          <p:cNvPr id="363" name="Google Shape;363;p90"/>
          <p:cNvSpPr txBox="1"/>
          <p:nvPr>
            <p:ph type="title"/>
          </p:nvPr>
        </p:nvSpPr>
        <p:spPr>
          <a:xfrm>
            <a:off x="685800" y="762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4" name="Google Shape;364;p90"/>
          <p:cNvSpPr txBox="1"/>
          <p:nvPr>
            <p:ph idx="1" type="body"/>
          </p:nvPr>
        </p:nvSpPr>
        <p:spPr>
          <a:xfrm>
            <a:off x="685800" y="1219200"/>
            <a:ext cx="7772400" cy="5257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5" name="Google Shape;365;p90"/>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66" name="Shape 366"/>
        <p:cNvGrpSpPr/>
        <p:nvPr/>
      </p:nvGrpSpPr>
      <p:grpSpPr>
        <a:xfrm>
          <a:off x="0" y="0"/>
          <a:ext cx="0" cy="0"/>
          <a:chOff x="0" y="0"/>
          <a:chExt cx="0" cy="0"/>
        </a:xfrm>
      </p:grpSpPr>
      <p:sp>
        <p:nvSpPr>
          <p:cNvPr id="367" name="Google Shape;367;p100"/>
          <p:cNvSpPr txBox="1"/>
          <p:nvPr/>
        </p:nvSpPr>
        <p:spPr>
          <a:xfrm>
            <a:off x="7086600" y="6324600"/>
            <a:ext cx="1981200" cy="4873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a:t>
            </a:r>
            <a:r>
              <a:rPr lang="en-US" sz="1200">
                <a:solidFill>
                  <a:srgbClr val="000000"/>
                </a:solidFill>
                <a:latin typeface="Times New Roman"/>
                <a:ea typeface="Times New Roman"/>
                <a:cs typeface="Times New Roman"/>
                <a:sym typeface="Times New Roman"/>
              </a:rPr>
              <a:t> 2003 Prentice Hall, Inc.</a:t>
            </a:r>
            <a:br>
              <a:rPr lang="en-US" sz="1200">
                <a:solidFill>
                  <a:srgbClr val="000000"/>
                </a:solidFill>
                <a:latin typeface="Times New Roman"/>
                <a:ea typeface="Times New Roman"/>
                <a:cs typeface="Times New Roman"/>
                <a:sym typeface="Times New Roman"/>
              </a:rPr>
            </a:br>
            <a:r>
              <a:rPr lang="en-US" sz="1200">
                <a:solidFill>
                  <a:srgbClr val="000000"/>
                </a:solidFill>
                <a:latin typeface="Times New Roman"/>
                <a:ea typeface="Times New Roman"/>
                <a:cs typeface="Times New Roman"/>
                <a:sym typeface="Times New Roman"/>
              </a:rPr>
              <a:t>All rights reserved.</a:t>
            </a:r>
            <a:endParaRPr/>
          </a:p>
        </p:txBody>
      </p:sp>
      <p:sp>
        <p:nvSpPr>
          <p:cNvPr id="368" name="Google Shape;368;p100"/>
          <p:cNvSpPr txBox="1"/>
          <p:nvPr/>
        </p:nvSpPr>
        <p:spPr>
          <a:xfrm>
            <a:off x="7162800" y="152400"/>
            <a:ext cx="19812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rgbClr val="000000"/>
                </a:solidFill>
                <a:latin typeface="Questrial"/>
                <a:ea typeface="Questrial"/>
                <a:cs typeface="Questrial"/>
                <a:sym typeface="Questrial"/>
              </a:rPr>
              <a:t>Outline</a:t>
            </a:r>
            <a:endParaRPr/>
          </a:p>
        </p:txBody>
      </p:sp>
      <p:grpSp>
        <p:nvGrpSpPr>
          <p:cNvPr id="369" name="Google Shape;369;p100"/>
          <p:cNvGrpSpPr/>
          <p:nvPr/>
        </p:nvGrpSpPr>
        <p:grpSpPr>
          <a:xfrm>
            <a:off x="7086600" y="76200"/>
            <a:ext cx="304800" cy="685800"/>
            <a:chOff x="4032" y="3840"/>
            <a:chExt cx="192" cy="432"/>
          </a:xfrm>
        </p:grpSpPr>
        <p:sp>
          <p:nvSpPr>
            <p:cNvPr id="370" name="Google Shape;370;p100">
              <a:hlinkClick action="ppaction://hlinkshowjump?jump=previousslide"/>
            </p:cNvPr>
            <p:cNvSpPr/>
            <p:nvPr/>
          </p:nvSpPr>
          <p:spPr>
            <a:xfrm rot="5400000">
              <a:off x="4032" y="3840"/>
              <a:ext cx="192" cy="192"/>
            </a:xfrm>
            <a:custGeom>
              <a:rect b="b" l="l" r="r" t="t"/>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1" name="Google Shape;371;p100">
              <a:hlinkClick action="ppaction://hlinkshowjump?jump=nextslide"/>
            </p:cNvPr>
            <p:cNvSpPr/>
            <p:nvPr/>
          </p:nvSpPr>
          <p:spPr>
            <a:xfrm rot="-5400000">
              <a:off x="4032" y="4080"/>
              <a:ext cx="192" cy="192"/>
            </a:xfrm>
            <a:custGeom>
              <a:rect b="b" l="l" r="r" t="t"/>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grpSp>
      <p:sp>
        <p:nvSpPr>
          <p:cNvPr id="372" name="Google Shape;372;p100"/>
          <p:cNvSpPr/>
          <p:nvPr/>
        </p:nvSpPr>
        <p:spPr>
          <a:xfrm>
            <a:off x="6705600" y="838200"/>
            <a:ext cx="2438400" cy="601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Questrial"/>
              <a:ea typeface="Questrial"/>
              <a:cs typeface="Questrial"/>
              <a:sym typeface="Questrial"/>
            </a:endParaRPr>
          </a:p>
        </p:txBody>
      </p:sp>
      <p:sp>
        <p:nvSpPr>
          <p:cNvPr id="373" name="Google Shape;373;p100"/>
          <p:cNvSpPr txBox="1"/>
          <p:nvPr>
            <p:ph idx="1" type="subTitle"/>
          </p:nvPr>
        </p:nvSpPr>
        <p:spPr>
          <a:xfrm>
            <a:off x="0" y="0"/>
            <a:ext cx="7010400" cy="5638800"/>
          </a:xfrm>
          <a:prstGeom prst="rect">
            <a:avLst/>
          </a:prstGeom>
          <a:solidFill>
            <a:schemeClr val="accent1"/>
          </a:solidFill>
          <a:ln>
            <a:noFill/>
          </a:ln>
        </p:spPr>
        <p:txBody>
          <a:bodyPr anchorCtr="0" anchor="t" bIns="182875" lIns="91425" spcFirstLastPara="1" rIns="91425" wrap="square" tIns="182875">
            <a:noAutofit/>
          </a:bodyPr>
          <a:lstStyle>
            <a:lvl1pPr lvl="0" algn="l">
              <a:spcBef>
                <a:spcPts val="240"/>
              </a:spcBef>
              <a:spcAft>
                <a:spcPts val="0"/>
              </a:spcAft>
              <a:buClr>
                <a:schemeClr val="dk1"/>
              </a:buClr>
              <a:buSzPts val="1200"/>
              <a:buFont typeface="Courier New"/>
              <a:buNone/>
              <a:defRPr b="1" sz="1200">
                <a:latin typeface="Courier New"/>
                <a:ea typeface="Courier New"/>
                <a:cs typeface="Courier New"/>
                <a:sym typeface="Courier New"/>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374" name="Google Shape;374;p100"/>
          <p:cNvSpPr txBox="1"/>
          <p:nvPr>
            <p:ph idx="12" type="sldNum"/>
          </p:nvPr>
        </p:nvSpPr>
        <p:spPr>
          <a:xfrm>
            <a:off x="8686800" y="0"/>
            <a:ext cx="4572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75" name="Google Shape;375;p100"/>
          <p:cNvSpPr txBox="1"/>
          <p:nvPr>
            <p:ph type="ctrTitle"/>
          </p:nvPr>
        </p:nvSpPr>
        <p:spPr>
          <a:xfrm>
            <a:off x="7086600" y="838200"/>
            <a:ext cx="2057400" cy="4800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600">
                <a:solidFill>
                  <a:schemeClr val="dk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6" name="Shape 376"/>
        <p:cNvGrpSpPr/>
        <p:nvPr/>
      </p:nvGrpSpPr>
      <p:grpSpPr>
        <a:xfrm>
          <a:off x="0" y="0"/>
          <a:ext cx="0" cy="0"/>
          <a:chOff x="0" y="0"/>
          <a:chExt cx="0" cy="0"/>
        </a:xfrm>
      </p:grpSpPr>
      <p:sp>
        <p:nvSpPr>
          <p:cNvPr id="377" name="Google Shape;377;p10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8" name="Google Shape;378;p10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79" name="Google Shape;379;p101"/>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0" name="Shape 380"/>
        <p:cNvGrpSpPr/>
        <p:nvPr/>
      </p:nvGrpSpPr>
      <p:grpSpPr>
        <a:xfrm>
          <a:off x="0" y="0"/>
          <a:ext cx="0" cy="0"/>
          <a:chOff x="0" y="0"/>
          <a:chExt cx="0" cy="0"/>
        </a:xfrm>
      </p:grpSpPr>
      <p:sp>
        <p:nvSpPr>
          <p:cNvPr id="381" name="Google Shape;381;p102"/>
          <p:cNvSpPr txBox="1"/>
          <p:nvPr>
            <p:ph type="title"/>
          </p:nvPr>
        </p:nvSpPr>
        <p:spPr>
          <a:xfrm>
            <a:off x="685800" y="762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2" name="Google Shape;382;p102"/>
          <p:cNvSpPr txBox="1"/>
          <p:nvPr>
            <p:ph idx="1" type="body"/>
          </p:nvPr>
        </p:nvSpPr>
        <p:spPr>
          <a:xfrm>
            <a:off x="685800" y="1219200"/>
            <a:ext cx="3810000" cy="5257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83" name="Google Shape;383;p102"/>
          <p:cNvSpPr txBox="1"/>
          <p:nvPr>
            <p:ph idx="2" type="body"/>
          </p:nvPr>
        </p:nvSpPr>
        <p:spPr>
          <a:xfrm>
            <a:off x="4648200" y="1219200"/>
            <a:ext cx="3810000" cy="5257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84" name="Google Shape;384;p102"/>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5" name="Shape 385"/>
        <p:cNvGrpSpPr/>
        <p:nvPr/>
      </p:nvGrpSpPr>
      <p:grpSpPr>
        <a:xfrm>
          <a:off x="0" y="0"/>
          <a:ext cx="0" cy="0"/>
          <a:chOff x="0" y="0"/>
          <a:chExt cx="0" cy="0"/>
        </a:xfrm>
      </p:grpSpPr>
      <p:sp>
        <p:nvSpPr>
          <p:cNvPr id="386" name="Google Shape;386;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7" name="Google Shape;387;p10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388" name="Google Shape;388;p10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389" name="Google Shape;389;p10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390" name="Google Shape;390;p10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391" name="Google Shape;391;p103"/>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2" name="Shape 392"/>
        <p:cNvGrpSpPr/>
        <p:nvPr/>
      </p:nvGrpSpPr>
      <p:grpSpPr>
        <a:xfrm>
          <a:off x="0" y="0"/>
          <a:ext cx="0" cy="0"/>
          <a:chOff x="0" y="0"/>
          <a:chExt cx="0" cy="0"/>
        </a:xfrm>
      </p:grpSpPr>
      <p:sp>
        <p:nvSpPr>
          <p:cNvPr id="393" name="Google Shape;393;p104"/>
          <p:cNvSpPr txBox="1"/>
          <p:nvPr>
            <p:ph type="title"/>
          </p:nvPr>
        </p:nvSpPr>
        <p:spPr>
          <a:xfrm>
            <a:off x="685800" y="762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4" name="Google Shape;394;p104"/>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5" name="Shape 395"/>
        <p:cNvGrpSpPr/>
        <p:nvPr/>
      </p:nvGrpSpPr>
      <p:grpSpPr>
        <a:xfrm>
          <a:off x="0" y="0"/>
          <a:ext cx="0" cy="0"/>
          <a:chOff x="0" y="0"/>
          <a:chExt cx="0" cy="0"/>
        </a:xfrm>
      </p:grpSpPr>
      <p:sp>
        <p:nvSpPr>
          <p:cNvPr id="396" name="Google Shape;396;p105"/>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7" name="Shape 397"/>
        <p:cNvGrpSpPr/>
        <p:nvPr/>
      </p:nvGrpSpPr>
      <p:grpSpPr>
        <a:xfrm>
          <a:off x="0" y="0"/>
          <a:ext cx="0" cy="0"/>
          <a:chOff x="0" y="0"/>
          <a:chExt cx="0" cy="0"/>
        </a:xfrm>
      </p:grpSpPr>
      <p:sp>
        <p:nvSpPr>
          <p:cNvPr id="398" name="Google Shape;398;p10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9" name="Google Shape;399;p10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00" name="Google Shape;400;p10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01" name="Google Shape;401;p106"/>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2" name="Shape 402"/>
        <p:cNvGrpSpPr/>
        <p:nvPr/>
      </p:nvGrpSpPr>
      <p:grpSpPr>
        <a:xfrm>
          <a:off x="0" y="0"/>
          <a:ext cx="0" cy="0"/>
          <a:chOff x="0" y="0"/>
          <a:chExt cx="0" cy="0"/>
        </a:xfrm>
      </p:grpSpPr>
      <p:sp>
        <p:nvSpPr>
          <p:cNvPr id="403" name="Google Shape;403;p10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4" name="Google Shape;404;p107"/>
          <p:cNvSpPr/>
          <p:nvPr>
            <p:ph idx="2" type="pic"/>
          </p:nvPr>
        </p:nvSpPr>
        <p:spPr>
          <a:xfrm>
            <a:off x="1792288" y="612775"/>
            <a:ext cx="5486400" cy="4114800"/>
          </a:xfrm>
          <a:prstGeom prst="rect">
            <a:avLst/>
          </a:prstGeom>
          <a:noFill/>
          <a:ln>
            <a:noFill/>
          </a:ln>
        </p:spPr>
      </p:sp>
      <p:sp>
        <p:nvSpPr>
          <p:cNvPr id="405" name="Google Shape;405;p10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06" name="Google Shape;406;p107"/>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7" name="Shape 407"/>
        <p:cNvGrpSpPr/>
        <p:nvPr/>
      </p:nvGrpSpPr>
      <p:grpSpPr>
        <a:xfrm>
          <a:off x="0" y="0"/>
          <a:ext cx="0" cy="0"/>
          <a:chOff x="0" y="0"/>
          <a:chExt cx="0" cy="0"/>
        </a:xfrm>
      </p:grpSpPr>
      <p:sp>
        <p:nvSpPr>
          <p:cNvPr id="408" name="Google Shape;408;p108"/>
          <p:cNvSpPr txBox="1"/>
          <p:nvPr>
            <p:ph type="title"/>
          </p:nvPr>
        </p:nvSpPr>
        <p:spPr>
          <a:xfrm>
            <a:off x="685800" y="762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9" name="Google Shape;409;p108"/>
          <p:cNvSpPr txBox="1"/>
          <p:nvPr>
            <p:ph idx="1" type="body"/>
          </p:nvPr>
        </p:nvSpPr>
        <p:spPr>
          <a:xfrm rot="5400000">
            <a:off x="1943100" y="-38100"/>
            <a:ext cx="5257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0" name="Google Shape;410;p108"/>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1" name="Shape 411"/>
        <p:cNvGrpSpPr/>
        <p:nvPr/>
      </p:nvGrpSpPr>
      <p:grpSpPr>
        <a:xfrm>
          <a:off x="0" y="0"/>
          <a:ext cx="0" cy="0"/>
          <a:chOff x="0" y="0"/>
          <a:chExt cx="0" cy="0"/>
        </a:xfrm>
      </p:grpSpPr>
      <p:sp>
        <p:nvSpPr>
          <p:cNvPr id="412" name="Google Shape;412;p109"/>
          <p:cNvSpPr txBox="1"/>
          <p:nvPr>
            <p:ph type="title"/>
          </p:nvPr>
        </p:nvSpPr>
        <p:spPr>
          <a:xfrm rot="5400000">
            <a:off x="4286250" y="2305050"/>
            <a:ext cx="64008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3" name="Google Shape;413;p109"/>
          <p:cNvSpPr txBox="1"/>
          <p:nvPr>
            <p:ph idx="1" type="body"/>
          </p:nvPr>
        </p:nvSpPr>
        <p:spPr>
          <a:xfrm rot="5400000">
            <a:off x="323850" y="438150"/>
            <a:ext cx="64008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4" name="Google Shape;414;p109"/>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400">
                <a:solidFill>
                  <a:srgbClr val="000000"/>
                </a:solidFill>
                <a:latin typeface="Times New Roman"/>
                <a:ea typeface="Times New Roman"/>
                <a:cs typeface="Times New Roman"/>
                <a:sym typeface="Times New Roman"/>
              </a:defRPr>
            </a:lvl1pPr>
            <a:lvl2pPr indent="0" lvl="1" marL="0" algn="r">
              <a:spcBef>
                <a:spcPts val="0"/>
              </a:spcBef>
              <a:buNone/>
              <a:defRPr b="0" sz="1400">
                <a:solidFill>
                  <a:srgbClr val="000000"/>
                </a:solidFill>
                <a:latin typeface="Times New Roman"/>
                <a:ea typeface="Times New Roman"/>
                <a:cs typeface="Times New Roman"/>
                <a:sym typeface="Times New Roman"/>
              </a:defRPr>
            </a:lvl2pPr>
            <a:lvl3pPr indent="0" lvl="2" marL="0" algn="r">
              <a:spcBef>
                <a:spcPts val="0"/>
              </a:spcBef>
              <a:buNone/>
              <a:defRPr b="0" sz="1400">
                <a:solidFill>
                  <a:srgbClr val="000000"/>
                </a:solidFill>
                <a:latin typeface="Times New Roman"/>
                <a:ea typeface="Times New Roman"/>
                <a:cs typeface="Times New Roman"/>
                <a:sym typeface="Times New Roman"/>
              </a:defRPr>
            </a:lvl3pPr>
            <a:lvl4pPr indent="0" lvl="3" marL="0" algn="r">
              <a:spcBef>
                <a:spcPts val="0"/>
              </a:spcBef>
              <a:buNone/>
              <a:defRPr b="0" sz="1400">
                <a:solidFill>
                  <a:srgbClr val="000000"/>
                </a:solidFill>
                <a:latin typeface="Times New Roman"/>
                <a:ea typeface="Times New Roman"/>
                <a:cs typeface="Times New Roman"/>
                <a:sym typeface="Times New Roman"/>
              </a:defRPr>
            </a:lvl4pPr>
            <a:lvl5pPr indent="0" lvl="4" marL="0" algn="r">
              <a:spcBef>
                <a:spcPts val="0"/>
              </a:spcBef>
              <a:buNone/>
              <a:defRPr b="0" sz="1400">
                <a:solidFill>
                  <a:srgbClr val="000000"/>
                </a:solidFill>
                <a:latin typeface="Times New Roman"/>
                <a:ea typeface="Times New Roman"/>
                <a:cs typeface="Times New Roman"/>
                <a:sym typeface="Times New Roman"/>
              </a:defRPr>
            </a:lvl5pPr>
            <a:lvl6pPr indent="0" lvl="5" marL="0" algn="r">
              <a:spcBef>
                <a:spcPts val="0"/>
              </a:spcBef>
              <a:buNone/>
              <a:defRPr b="0" sz="1400">
                <a:solidFill>
                  <a:srgbClr val="000000"/>
                </a:solidFill>
                <a:latin typeface="Times New Roman"/>
                <a:ea typeface="Times New Roman"/>
                <a:cs typeface="Times New Roman"/>
                <a:sym typeface="Times New Roman"/>
              </a:defRPr>
            </a:lvl6pPr>
            <a:lvl7pPr indent="0" lvl="6" marL="0" algn="r">
              <a:spcBef>
                <a:spcPts val="0"/>
              </a:spcBef>
              <a:buNone/>
              <a:defRPr b="0" sz="1400">
                <a:solidFill>
                  <a:srgbClr val="000000"/>
                </a:solidFill>
                <a:latin typeface="Times New Roman"/>
                <a:ea typeface="Times New Roman"/>
                <a:cs typeface="Times New Roman"/>
                <a:sym typeface="Times New Roman"/>
              </a:defRPr>
            </a:lvl7pPr>
            <a:lvl8pPr indent="0" lvl="7" marL="0" algn="r">
              <a:spcBef>
                <a:spcPts val="0"/>
              </a:spcBef>
              <a:buNone/>
              <a:defRPr b="0" sz="1400">
                <a:solidFill>
                  <a:srgbClr val="000000"/>
                </a:solidFill>
                <a:latin typeface="Times New Roman"/>
                <a:ea typeface="Times New Roman"/>
                <a:cs typeface="Times New Roman"/>
                <a:sym typeface="Times New Roman"/>
              </a:defRPr>
            </a:lvl8pPr>
            <a:lvl9pPr indent="0" lvl="8" mar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5"/>
          <p:cNvSpPr/>
          <p:nvPr>
            <p:ph idx="2" type="pic"/>
          </p:nvPr>
        </p:nvSpPr>
        <p:spPr>
          <a:xfrm>
            <a:off x="1792288" y="612775"/>
            <a:ext cx="5486400" cy="4114800"/>
          </a:xfrm>
          <a:prstGeom prst="rect">
            <a:avLst/>
          </a:prstGeom>
          <a:noFill/>
          <a:ln>
            <a:noFill/>
          </a:ln>
        </p:spPr>
      </p:sp>
      <p:sp>
        <p:nvSpPr>
          <p:cNvPr id="68" name="Google Shape;68;p1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8.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6.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theme" Target="../theme/theme3.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2" Type="http://schemas.openxmlformats.org/officeDocument/2006/relationships/theme" Target="../theme/theme1.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73"/>
          <p:cNvSpPr/>
          <p:nvPr/>
        </p:nvSpPr>
        <p:spPr>
          <a:xfrm>
            <a:off x="381000" y="76200"/>
            <a:ext cx="8339138" cy="1066800"/>
          </a:xfrm>
          <a:prstGeom prst="rect">
            <a:avLst/>
          </a:prstGeom>
          <a:gradFill>
            <a:gsLst>
              <a:gs pos="0">
                <a:srgbClr val="CCCC00"/>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86" name="Google Shape;86;p73"/>
          <p:cNvSpPr txBox="1"/>
          <p:nvPr>
            <p:ph type="title"/>
          </p:nvPr>
        </p:nvSpPr>
        <p:spPr>
          <a:xfrm>
            <a:off x="685800" y="76200"/>
            <a:ext cx="7772400" cy="1066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accent1"/>
              </a:buClr>
              <a:buSzPts val="2800"/>
              <a:buFont typeface="Questrial"/>
              <a:buNone/>
              <a:defRPr b="0" i="0" sz="2800" u="none" cap="none" strike="noStrike">
                <a:solidFill>
                  <a:schemeClr val="accen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73"/>
          <p:cNvSpPr/>
          <p:nvPr/>
        </p:nvSpPr>
        <p:spPr>
          <a:xfrm>
            <a:off x="76200" y="990600"/>
            <a:ext cx="609600" cy="533400"/>
          </a:xfrm>
          <a:prstGeom prst="ellipse">
            <a:avLst/>
          </a:pr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88" name="Google Shape;88;p73"/>
          <p:cNvSpPr/>
          <p:nvPr/>
        </p:nvSpPr>
        <p:spPr>
          <a:xfrm>
            <a:off x="381000" y="76200"/>
            <a:ext cx="228600" cy="1066800"/>
          </a:xfrm>
          <a:custGeom>
            <a:rect b="b" l="l" r="r" t="t"/>
            <a:pathLst>
              <a:path extrusionOk="0" h="1000" w="1000">
                <a:moveTo>
                  <a:pt x="1000" y="1000"/>
                </a:moveTo>
                <a:lnTo>
                  <a:pt x="0" y="1000"/>
                </a:lnTo>
                <a:lnTo>
                  <a:pt x="0" y="0"/>
                </a:lnTo>
                <a:lnTo>
                  <a:pt x="1000" y="0"/>
                </a:lnTo>
              </a:path>
            </a:pathLst>
          </a:custGeom>
          <a:noFill/>
          <a:ln cap="flat" cmpd="sng" w="76200">
            <a:solidFill>
              <a:schemeClr val="dk2"/>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 name="Google Shape;89;p73"/>
          <p:cNvSpPr/>
          <p:nvPr/>
        </p:nvSpPr>
        <p:spPr>
          <a:xfrm>
            <a:off x="8229600" y="76200"/>
            <a:ext cx="261938" cy="1066800"/>
          </a:xfrm>
          <a:custGeom>
            <a:rect b="b" l="l" r="r" t="t"/>
            <a:pathLst>
              <a:path extrusionOk="0" h="1000" w="1000">
                <a:moveTo>
                  <a:pt x="0" y="0"/>
                </a:moveTo>
                <a:lnTo>
                  <a:pt x="1000" y="0"/>
                </a:lnTo>
                <a:lnTo>
                  <a:pt x="1000" y="1000"/>
                </a:lnTo>
                <a:lnTo>
                  <a:pt x="0" y="1000"/>
                </a:lnTo>
              </a:path>
            </a:pathLst>
          </a:custGeom>
          <a:noFill/>
          <a:ln cap="flat" cmpd="sng" w="762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0" name="Google Shape;90;p73"/>
          <p:cNvSpPr txBox="1"/>
          <p:nvPr>
            <p:ph idx="1" type="body"/>
          </p:nvPr>
        </p:nvSpPr>
        <p:spPr>
          <a:xfrm>
            <a:off x="685800" y="1219200"/>
            <a:ext cx="7772400" cy="5257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68300" lvl="1" marL="914400" marR="0" rtl="0" algn="l">
              <a:lnSpc>
                <a:spcPct val="100000"/>
              </a:lnSpc>
              <a:spcBef>
                <a:spcPts val="440"/>
              </a:spcBef>
              <a:spcAft>
                <a:spcPts val="0"/>
              </a:spcAft>
              <a:buClr>
                <a:schemeClr val="dk1"/>
              </a:buClr>
              <a:buSzPts val="2200"/>
              <a:buFont typeface="Times New Roman"/>
              <a:buChar char="–"/>
              <a:defRPr b="0" i="0" sz="2200" u="none" cap="none" strike="noStrike">
                <a:solidFill>
                  <a:schemeClr val="dk1"/>
                </a:solidFill>
                <a:latin typeface="Times New Roman"/>
                <a:ea typeface="Times New Roman"/>
                <a:cs typeface="Times New Roman"/>
                <a:sym typeface="Times New Roman"/>
              </a:defRPr>
            </a:lvl2pPr>
            <a:lvl3pPr indent="-355600" lvl="2" marL="1371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1" name="Google Shape;91;p73"/>
          <p:cNvSpPr txBox="1"/>
          <p:nvPr/>
        </p:nvSpPr>
        <p:spPr>
          <a:xfrm>
            <a:off x="0" y="6553200"/>
            <a:ext cx="35814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00000"/>
                </a:solidFill>
                <a:latin typeface="Times New Roman"/>
                <a:ea typeface="Times New Roman"/>
                <a:cs typeface="Times New Roman"/>
                <a:sym typeface="Times New Roman"/>
              </a:rPr>
              <a:t>©</a:t>
            </a:r>
            <a:r>
              <a:rPr lang="en-US" sz="1200">
                <a:solidFill>
                  <a:srgbClr val="000000"/>
                </a:solidFill>
                <a:latin typeface="Times New Roman"/>
                <a:ea typeface="Times New Roman"/>
                <a:cs typeface="Times New Roman"/>
                <a:sym typeface="Times New Roman"/>
              </a:rPr>
              <a:t> 2003 Prentice Hall, Inc.  All rights reserved.</a:t>
            </a:r>
            <a:endParaRPr/>
          </a:p>
        </p:txBody>
      </p:sp>
      <p:sp>
        <p:nvSpPr>
          <p:cNvPr id="92" name="Google Shape;92;p73"/>
          <p:cNvSpPr txBox="1"/>
          <p:nvPr>
            <p:ph idx="12" type="sldNum"/>
          </p:nvPr>
        </p:nvSpPr>
        <p:spPr>
          <a:xfrm>
            <a:off x="7210425" y="28575"/>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73"/>
          <p:cNvSpPr/>
          <p:nvPr/>
        </p:nvSpPr>
        <p:spPr>
          <a:xfrm>
            <a:off x="0" y="1371600"/>
            <a:ext cx="457200" cy="381000"/>
          </a:xfrm>
          <a:prstGeom prst="ellipse">
            <a:avLst/>
          </a:pr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94" name="Google Shape;94;p73"/>
          <p:cNvSpPr/>
          <p:nvPr/>
        </p:nvSpPr>
        <p:spPr>
          <a:xfrm>
            <a:off x="8686800" y="0"/>
            <a:ext cx="457200" cy="381000"/>
          </a:xfrm>
          <a:prstGeom prst="ellipse">
            <a:avLst/>
          </a:pr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1"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8" name="Google Shape;108;p76"/>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7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200">
                <a:solidFill>
                  <a:srgbClr val="888888"/>
                </a:solidFill>
                <a:latin typeface="Calibri"/>
                <a:ea typeface="Calibri"/>
                <a:cs typeface="Calibri"/>
                <a:sym typeface="Calibri"/>
              </a:defRPr>
            </a:lvl1pPr>
            <a:lvl2pPr indent="0" lvl="1" marL="0" marR="0" rtl="0" algn="l">
              <a:spcBef>
                <a:spcPts val="0"/>
              </a:spcBef>
              <a:buNone/>
              <a:defRPr sz="1200">
                <a:solidFill>
                  <a:srgbClr val="888888"/>
                </a:solidFill>
                <a:latin typeface="Calibri"/>
                <a:ea typeface="Calibri"/>
                <a:cs typeface="Calibri"/>
                <a:sym typeface="Calibri"/>
              </a:defRPr>
            </a:lvl2pPr>
            <a:lvl3pPr indent="0" lvl="2" marL="0" marR="0" rtl="0" algn="l">
              <a:spcBef>
                <a:spcPts val="0"/>
              </a:spcBef>
              <a:buNone/>
              <a:defRPr sz="1200">
                <a:solidFill>
                  <a:srgbClr val="888888"/>
                </a:solidFill>
                <a:latin typeface="Calibri"/>
                <a:ea typeface="Calibri"/>
                <a:cs typeface="Calibri"/>
                <a:sym typeface="Calibri"/>
              </a:defRPr>
            </a:lvl3pPr>
            <a:lvl4pPr indent="0" lvl="3" marL="0" marR="0" rtl="0" algn="l">
              <a:spcBef>
                <a:spcPts val="0"/>
              </a:spcBef>
              <a:buNone/>
              <a:defRPr sz="1200">
                <a:solidFill>
                  <a:srgbClr val="888888"/>
                </a:solidFill>
                <a:latin typeface="Calibri"/>
                <a:ea typeface="Calibri"/>
                <a:cs typeface="Calibri"/>
                <a:sym typeface="Calibri"/>
              </a:defRPr>
            </a:lvl4pPr>
            <a:lvl5pPr indent="0" lvl="4" marL="0" marR="0" rtl="0" algn="l">
              <a:spcBef>
                <a:spcPts val="0"/>
              </a:spcBef>
              <a:buNone/>
              <a:defRPr sz="1200">
                <a:solidFill>
                  <a:srgbClr val="888888"/>
                </a:solidFill>
                <a:latin typeface="Calibri"/>
                <a:ea typeface="Calibri"/>
                <a:cs typeface="Calibri"/>
                <a:sym typeface="Calibri"/>
              </a:defRPr>
            </a:lvl5pPr>
            <a:lvl6pPr indent="0" lvl="5" marL="0" marR="0" rtl="0" algn="l">
              <a:spcBef>
                <a:spcPts val="0"/>
              </a:spcBef>
              <a:buNone/>
              <a:defRPr sz="1200">
                <a:solidFill>
                  <a:srgbClr val="888888"/>
                </a:solidFill>
                <a:latin typeface="Calibri"/>
                <a:ea typeface="Calibri"/>
                <a:cs typeface="Calibri"/>
                <a:sym typeface="Calibri"/>
              </a:defRPr>
            </a:lvl6pPr>
            <a:lvl7pPr indent="0" lvl="6" marL="0" marR="0" rtl="0" algn="l">
              <a:spcBef>
                <a:spcPts val="0"/>
              </a:spcBef>
              <a:buNone/>
              <a:defRPr sz="1200">
                <a:solidFill>
                  <a:srgbClr val="888888"/>
                </a:solidFill>
                <a:latin typeface="Calibri"/>
                <a:ea typeface="Calibri"/>
                <a:cs typeface="Calibri"/>
                <a:sym typeface="Calibri"/>
              </a:defRPr>
            </a:lvl7pPr>
            <a:lvl8pPr indent="0" lvl="7" marL="0" marR="0" rtl="0" algn="l">
              <a:spcBef>
                <a:spcPts val="0"/>
              </a:spcBef>
              <a:buNone/>
              <a:defRPr sz="1200">
                <a:solidFill>
                  <a:srgbClr val="888888"/>
                </a:solidFill>
                <a:latin typeface="Calibri"/>
                <a:ea typeface="Calibri"/>
                <a:cs typeface="Calibri"/>
                <a:sym typeface="Calibri"/>
              </a:defRPr>
            </a:lvl8pPr>
            <a:lvl9pPr indent="0" lvl="8" marL="0" marR="0" rtl="0" algn="l">
              <a:spcBef>
                <a:spcPts val="0"/>
              </a:spcBef>
              <a:buNone/>
              <a:defRPr sz="1200">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2" name="Google Shape;182;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3" name="Google Shape;183;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4" name="Google Shape;184;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5" name="Google Shape;185;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7" name="Google Shape;257;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8" name="Google Shape;258;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9" name="Google Shape;259;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0" name="Google Shape;260;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Calibri"/>
                <a:ea typeface="Calibri"/>
                <a:cs typeface="Calibri"/>
                <a:sym typeface="Calibri"/>
              </a:defRPr>
            </a:lvl1pPr>
            <a:lvl2pPr indent="0" lvl="1" marL="0" marR="0" rtl="0" algn="r">
              <a:spcBef>
                <a:spcPts val="0"/>
              </a:spcBef>
              <a:buNone/>
              <a:defRPr sz="1200">
                <a:solidFill>
                  <a:srgbClr val="898989"/>
                </a:solidFill>
                <a:latin typeface="Calibri"/>
                <a:ea typeface="Calibri"/>
                <a:cs typeface="Calibri"/>
                <a:sym typeface="Calibri"/>
              </a:defRPr>
            </a:lvl2pPr>
            <a:lvl3pPr indent="0" lvl="2" marL="0" marR="0" rtl="0" algn="r">
              <a:spcBef>
                <a:spcPts val="0"/>
              </a:spcBef>
              <a:buNone/>
              <a:defRPr sz="1200">
                <a:solidFill>
                  <a:srgbClr val="898989"/>
                </a:solidFill>
                <a:latin typeface="Calibri"/>
                <a:ea typeface="Calibri"/>
                <a:cs typeface="Calibri"/>
                <a:sym typeface="Calibri"/>
              </a:defRPr>
            </a:lvl3pPr>
            <a:lvl4pPr indent="0" lvl="3" marL="0" marR="0" rtl="0" algn="r">
              <a:spcBef>
                <a:spcPts val="0"/>
              </a:spcBef>
              <a:buNone/>
              <a:defRPr sz="1200">
                <a:solidFill>
                  <a:srgbClr val="898989"/>
                </a:solidFill>
                <a:latin typeface="Calibri"/>
                <a:ea typeface="Calibri"/>
                <a:cs typeface="Calibri"/>
                <a:sym typeface="Calibri"/>
              </a:defRPr>
            </a:lvl4pPr>
            <a:lvl5pPr indent="0" lvl="4" marL="0" marR="0" rtl="0" algn="r">
              <a:spcBef>
                <a:spcPts val="0"/>
              </a:spcBef>
              <a:buNone/>
              <a:defRPr sz="1200">
                <a:solidFill>
                  <a:srgbClr val="898989"/>
                </a:solidFill>
                <a:latin typeface="Calibri"/>
                <a:ea typeface="Calibri"/>
                <a:cs typeface="Calibri"/>
                <a:sym typeface="Calibri"/>
              </a:defRPr>
            </a:lvl5pPr>
            <a:lvl6pPr indent="0" lvl="5" marL="0" marR="0" rtl="0" algn="r">
              <a:spcBef>
                <a:spcPts val="0"/>
              </a:spcBef>
              <a:buNone/>
              <a:defRPr sz="1200">
                <a:solidFill>
                  <a:srgbClr val="898989"/>
                </a:solidFill>
                <a:latin typeface="Calibri"/>
                <a:ea typeface="Calibri"/>
                <a:cs typeface="Calibri"/>
                <a:sym typeface="Calibri"/>
              </a:defRPr>
            </a:lvl6pPr>
            <a:lvl7pPr indent="0" lvl="6" marL="0" marR="0" rtl="0" algn="r">
              <a:spcBef>
                <a:spcPts val="0"/>
              </a:spcBef>
              <a:buNone/>
              <a:defRPr sz="1200">
                <a:solidFill>
                  <a:srgbClr val="898989"/>
                </a:solidFill>
                <a:latin typeface="Calibri"/>
                <a:ea typeface="Calibri"/>
                <a:cs typeface="Calibri"/>
                <a:sym typeface="Calibri"/>
              </a:defRPr>
            </a:lvl7pPr>
            <a:lvl8pPr indent="0" lvl="7" marL="0" marR="0" rtl="0" algn="r">
              <a:spcBef>
                <a:spcPts val="0"/>
              </a:spcBef>
              <a:buNone/>
              <a:defRPr sz="1200">
                <a:solidFill>
                  <a:srgbClr val="898989"/>
                </a:solidFill>
                <a:latin typeface="Calibri"/>
                <a:ea typeface="Calibri"/>
                <a:cs typeface="Calibri"/>
                <a:sym typeface="Calibri"/>
              </a:defRPr>
            </a:lvl8pPr>
            <a:lvl9pPr indent="0" lvl="8" marL="0" marR="0" rt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85"/>
          <p:cNvSpPr txBox="1"/>
          <p:nvPr>
            <p:ph type="title"/>
          </p:nvPr>
        </p:nvSpPr>
        <p:spPr>
          <a:xfrm>
            <a:off x="685800" y="76200"/>
            <a:ext cx="7772400" cy="106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1pPr>
            <a:lvl2pPr lvl="1"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2pPr>
            <a:lvl3pPr lvl="2"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3pPr>
            <a:lvl4pPr lvl="3"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4pPr>
            <a:lvl5pPr lvl="4"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5pPr>
            <a:lvl6pPr lvl="5"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6pPr>
            <a:lvl7pPr lvl="6"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7pPr>
            <a:lvl8pPr lvl="7"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8pPr>
            <a:lvl9pPr lvl="8"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9pPr>
          </a:lstStyle>
          <a:p/>
        </p:txBody>
      </p:sp>
      <p:sp>
        <p:nvSpPr>
          <p:cNvPr id="340" name="Google Shape;340;p85"/>
          <p:cNvSpPr txBox="1"/>
          <p:nvPr>
            <p:ph idx="1" type="body"/>
          </p:nvPr>
        </p:nvSpPr>
        <p:spPr>
          <a:xfrm>
            <a:off x="685800" y="1219200"/>
            <a:ext cx="7772400" cy="5257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dk1"/>
              </a:buClr>
              <a:buSzPts val="2200"/>
              <a:buFont typeface="Times New Roman"/>
              <a:buChar char="–"/>
              <a:defRPr b="0" i="0" sz="22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1" name="Google Shape;341;p85"/>
          <p:cNvSpPr txBox="1"/>
          <p:nvPr/>
        </p:nvSpPr>
        <p:spPr>
          <a:xfrm>
            <a:off x="0" y="6553200"/>
            <a:ext cx="35814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a:t>
            </a:r>
            <a:r>
              <a:rPr lang="en-US" sz="1200">
                <a:solidFill>
                  <a:srgbClr val="000000"/>
                </a:solidFill>
                <a:latin typeface="Times New Roman"/>
                <a:ea typeface="Times New Roman"/>
                <a:cs typeface="Times New Roman"/>
                <a:sym typeface="Times New Roman"/>
              </a:rPr>
              <a:t> 2003 Prentice Hall, Inc.  All rights reserved.</a:t>
            </a:r>
            <a:endParaRPr/>
          </a:p>
        </p:txBody>
      </p:sp>
      <p:sp>
        <p:nvSpPr>
          <p:cNvPr id="342" name="Google Shape;342;p85">
            <a:hlinkClick action="ppaction://hlinkshowjump?jump=nextslide"/>
          </p:cNvPr>
          <p:cNvSpPr/>
          <p:nvPr/>
        </p:nvSpPr>
        <p:spPr>
          <a:xfrm>
            <a:off x="3886200" y="6553200"/>
            <a:ext cx="304800" cy="228600"/>
          </a:xfrm>
          <a:custGeom>
            <a:rect b="b" l="l" r="r" t="t"/>
            <a:pathLst>
              <a:path extrusionOk="0" h="120000" w="120000">
                <a:moveTo>
                  <a:pt x="0" y="0"/>
                </a:moveTo>
                <a:lnTo>
                  <a:pt x="120000" y="0"/>
                </a:lnTo>
                <a:lnTo>
                  <a:pt x="120000" y="120000"/>
                </a:lnTo>
                <a:lnTo>
                  <a:pt x="0" y="120000"/>
                </a:lnTo>
                <a:close/>
                <a:moveTo>
                  <a:pt x="93750" y="60000"/>
                </a:moveTo>
                <a:lnTo>
                  <a:pt x="26250" y="15000"/>
                </a:lnTo>
                <a:lnTo>
                  <a:pt x="26250" y="105000"/>
                </a:lnTo>
                <a:close/>
              </a:path>
              <a:path extrusionOk="0" fill="darken" h="120000" w="120000">
                <a:moveTo>
                  <a:pt x="93750" y="60000"/>
                </a:moveTo>
                <a:lnTo>
                  <a:pt x="26250" y="15000"/>
                </a:lnTo>
                <a:lnTo>
                  <a:pt x="26250" y="105000"/>
                </a:lnTo>
                <a:close/>
              </a:path>
              <a:path extrusionOk="0" fill="none" h="120000" w="120000">
                <a:moveTo>
                  <a:pt x="93750" y="60000"/>
                </a:moveTo>
                <a:lnTo>
                  <a:pt x="26250" y="105000"/>
                </a:lnTo>
                <a:lnTo>
                  <a:pt x="26250" y="15000"/>
                </a:lnTo>
                <a:close/>
              </a:path>
              <a:path extrusionOk="0" fill="none" h="120000" w="120000">
                <a:moveTo>
                  <a:pt x="0" y="0"/>
                </a:moveTo>
                <a:lnTo>
                  <a:pt x="120000" y="0"/>
                </a:lnTo>
                <a:lnTo>
                  <a:pt x="120000" y="120000"/>
                </a:lnTo>
                <a:lnTo>
                  <a:pt x="0" y="120000"/>
                </a:lnTo>
                <a:close/>
              </a:path>
            </a:pathLst>
          </a:custGeom>
          <a:solidFill>
            <a:srgbClr val="FF0000"/>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43" name="Google Shape;343;p85">
            <a:hlinkClick action="ppaction://hlinkshowjump?jump=previousslide"/>
          </p:cNvPr>
          <p:cNvSpPr/>
          <p:nvPr/>
        </p:nvSpPr>
        <p:spPr>
          <a:xfrm rot="10800000">
            <a:off x="3505200" y="6553200"/>
            <a:ext cx="304800" cy="228600"/>
          </a:xfrm>
          <a:custGeom>
            <a:rect b="b" l="l" r="r" t="t"/>
            <a:pathLst>
              <a:path extrusionOk="0" h="120000" w="120000">
                <a:moveTo>
                  <a:pt x="0" y="0"/>
                </a:moveTo>
                <a:lnTo>
                  <a:pt x="120000" y="0"/>
                </a:lnTo>
                <a:lnTo>
                  <a:pt x="120000" y="120000"/>
                </a:lnTo>
                <a:lnTo>
                  <a:pt x="0" y="120000"/>
                </a:lnTo>
                <a:close/>
                <a:moveTo>
                  <a:pt x="93750" y="60000"/>
                </a:moveTo>
                <a:lnTo>
                  <a:pt x="26250" y="15000"/>
                </a:lnTo>
                <a:lnTo>
                  <a:pt x="26250" y="105000"/>
                </a:lnTo>
                <a:close/>
              </a:path>
              <a:path extrusionOk="0" fill="darken" h="120000" w="120000">
                <a:moveTo>
                  <a:pt x="93750" y="60000"/>
                </a:moveTo>
                <a:lnTo>
                  <a:pt x="26250" y="15000"/>
                </a:lnTo>
                <a:lnTo>
                  <a:pt x="26250" y="105000"/>
                </a:lnTo>
                <a:close/>
              </a:path>
              <a:path extrusionOk="0" fill="none" h="120000" w="120000">
                <a:moveTo>
                  <a:pt x="93750" y="60000"/>
                </a:moveTo>
                <a:lnTo>
                  <a:pt x="26250" y="105000"/>
                </a:lnTo>
                <a:lnTo>
                  <a:pt x="26250" y="15000"/>
                </a:lnTo>
                <a:close/>
              </a:path>
              <a:path extrusionOk="0" fill="none" h="120000" w="120000">
                <a:moveTo>
                  <a:pt x="0" y="0"/>
                </a:moveTo>
                <a:lnTo>
                  <a:pt x="120000" y="0"/>
                </a:lnTo>
                <a:lnTo>
                  <a:pt x="120000" y="120000"/>
                </a:lnTo>
                <a:lnTo>
                  <a:pt x="0" y="120000"/>
                </a:lnTo>
                <a:close/>
              </a:path>
            </a:pathLst>
          </a:custGeom>
          <a:solidFill>
            <a:srgbClr val="FF0000"/>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44" name="Google Shape;344;p85"/>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400">
                <a:solidFill>
                  <a:srgbClr val="000000"/>
                </a:solidFill>
                <a:latin typeface="Times New Roman"/>
                <a:ea typeface="Times New Roman"/>
                <a:cs typeface="Times New Roman"/>
                <a:sym typeface="Times New Roman"/>
              </a:defRPr>
            </a:lvl1pPr>
            <a:lvl2pPr indent="0" lvl="1" marL="0" marR="0" rtl="0" algn="r">
              <a:spcBef>
                <a:spcPts val="0"/>
              </a:spcBef>
              <a:buNone/>
              <a:defRPr b="0" sz="1400">
                <a:solidFill>
                  <a:srgbClr val="000000"/>
                </a:solidFill>
                <a:latin typeface="Times New Roman"/>
                <a:ea typeface="Times New Roman"/>
                <a:cs typeface="Times New Roman"/>
                <a:sym typeface="Times New Roman"/>
              </a:defRPr>
            </a:lvl2pPr>
            <a:lvl3pPr indent="0" lvl="2" marL="0" marR="0" rtl="0" algn="r">
              <a:spcBef>
                <a:spcPts val="0"/>
              </a:spcBef>
              <a:buNone/>
              <a:defRPr b="0" sz="1400">
                <a:solidFill>
                  <a:srgbClr val="000000"/>
                </a:solidFill>
                <a:latin typeface="Times New Roman"/>
                <a:ea typeface="Times New Roman"/>
                <a:cs typeface="Times New Roman"/>
                <a:sym typeface="Times New Roman"/>
              </a:defRPr>
            </a:lvl3pPr>
            <a:lvl4pPr indent="0" lvl="3" marL="0" marR="0" rtl="0" algn="r">
              <a:spcBef>
                <a:spcPts val="0"/>
              </a:spcBef>
              <a:buNone/>
              <a:defRPr b="0" sz="1400">
                <a:solidFill>
                  <a:srgbClr val="000000"/>
                </a:solidFill>
                <a:latin typeface="Times New Roman"/>
                <a:ea typeface="Times New Roman"/>
                <a:cs typeface="Times New Roman"/>
                <a:sym typeface="Times New Roman"/>
              </a:defRPr>
            </a:lvl4pPr>
            <a:lvl5pPr indent="0" lvl="4" marL="0" marR="0" rtl="0" algn="r">
              <a:spcBef>
                <a:spcPts val="0"/>
              </a:spcBef>
              <a:buNone/>
              <a:defRPr b="0" sz="1400">
                <a:solidFill>
                  <a:srgbClr val="000000"/>
                </a:solidFill>
                <a:latin typeface="Times New Roman"/>
                <a:ea typeface="Times New Roman"/>
                <a:cs typeface="Times New Roman"/>
                <a:sym typeface="Times New Roman"/>
              </a:defRPr>
            </a:lvl5pPr>
            <a:lvl6pPr indent="0" lvl="5" marL="0" marR="0" rtl="0" algn="r">
              <a:spcBef>
                <a:spcPts val="0"/>
              </a:spcBef>
              <a:buNone/>
              <a:defRPr b="0" sz="1400">
                <a:solidFill>
                  <a:srgbClr val="000000"/>
                </a:solidFill>
                <a:latin typeface="Times New Roman"/>
                <a:ea typeface="Times New Roman"/>
                <a:cs typeface="Times New Roman"/>
                <a:sym typeface="Times New Roman"/>
              </a:defRPr>
            </a:lvl6pPr>
            <a:lvl7pPr indent="0" lvl="6" marL="0" marR="0" rtl="0" algn="r">
              <a:spcBef>
                <a:spcPts val="0"/>
              </a:spcBef>
              <a:buNone/>
              <a:defRPr b="0" sz="1400">
                <a:solidFill>
                  <a:srgbClr val="000000"/>
                </a:solidFill>
                <a:latin typeface="Times New Roman"/>
                <a:ea typeface="Times New Roman"/>
                <a:cs typeface="Times New Roman"/>
                <a:sym typeface="Times New Roman"/>
              </a:defRPr>
            </a:lvl7pPr>
            <a:lvl8pPr indent="0" lvl="7" marL="0" marR="0" rtl="0" algn="r">
              <a:spcBef>
                <a:spcPts val="0"/>
              </a:spcBef>
              <a:buNone/>
              <a:defRPr b="0" sz="1400">
                <a:solidFill>
                  <a:srgbClr val="000000"/>
                </a:solidFill>
                <a:latin typeface="Times New Roman"/>
                <a:ea typeface="Times New Roman"/>
                <a:cs typeface="Times New Roman"/>
                <a:sym typeface="Times New Roman"/>
              </a:defRPr>
            </a:lvl8pPr>
            <a:lvl9pPr indent="0" lvl="8" marL="0" marR="0" rt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0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89"/>
          <p:cNvSpPr txBox="1"/>
          <p:nvPr>
            <p:ph type="title"/>
          </p:nvPr>
        </p:nvSpPr>
        <p:spPr>
          <a:xfrm>
            <a:off x="685800" y="76200"/>
            <a:ext cx="7772400" cy="106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1pPr>
            <a:lvl2pPr lvl="1"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2pPr>
            <a:lvl3pPr lvl="2"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3pPr>
            <a:lvl4pPr lvl="3"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4pPr>
            <a:lvl5pPr lvl="4"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5pPr>
            <a:lvl6pPr lvl="5"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6pPr>
            <a:lvl7pPr lvl="6"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7pPr>
            <a:lvl8pPr lvl="7"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8pPr>
            <a:lvl9pPr lvl="8" marR="0" rtl="0" algn="ctr">
              <a:spcBef>
                <a:spcPts val="0"/>
              </a:spcBef>
              <a:spcAft>
                <a:spcPts val="0"/>
              </a:spcAft>
              <a:buSzPts val="1400"/>
              <a:buNone/>
              <a:defRPr b="1" i="0" sz="2800" u="none" cap="none" strike="noStrike">
                <a:solidFill>
                  <a:srgbClr val="FF3300"/>
                </a:solidFill>
                <a:latin typeface="Questrial"/>
                <a:ea typeface="Questrial"/>
                <a:cs typeface="Questrial"/>
                <a:sym typeface="Questrial"/>
              </a:defRPr>
            </a:lvl9pPr>
          </a:lstStyle>
          <a:p/>
        </p:txBody>
      </p:sp>
      <p:sp>
        <p:nvSpPr>
          <p:cNvPr id="357" name="Google Shape;357;p89"/>
          <p:cNvSpPr txBox="1"/>
          <p:nvPr>
            <p:ph idx="1" type="body"/>
          </p:nvPr>
        </p:nvSpPr>
        <p:spPr>
          <a:xfrm>
            <a:off x="685800" y="1219200"/>
            <a:ext cx="7772400" cy="5257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dk1"/>
              </a:buClr>
              <a:buSzPts val="2200"/>
              <a:buFont typeface="Times New Roman"/>
              <a:buChar char="–"/>
              <a:defRPr b="0" i="0" sz="22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58" name="Google Shape;358;p89"/>
          <p:cNvSpPr txBox="1"/>
          <p:nvPr/>
        </p:nvSpPr>
        <p:spPr>
          <a:xfrm>
            <a:off x="0" y="6553200"/>
            <a:ext cx="35814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a:t>
            </a:r>
            <a:r>
              <a:rPr lang="en-US" sz="1200">
                <a:solidFill>
                  <a:srgbClr val="000000"/>
                </a:solidFill>
                <a:latin typeface="Times New Roman"/>
                <a:ea typeface="Times New Roman"/>
                <a:cs typeface="Times New Roman"/>
                <a:sym typeface="Times New Roman"/>
              </a:rPr>
              <a:t> 2003 Prentice Hall, Inc.  All rights reserved.</a:t>
            </a:r>
            <a:endParaRPr/>
          </a:p>
        </p:txBody>
      </p:sp>
      <p:sp>
        <p:nvSpPr>
          <p:cNvPr id="359" name="Google Shape;359;p89">
            <a:hlinkClick action="ppaction://hlinkshowjump?jump=nextslide"/>
          </p:cNvPr>
          <p:cNvSpPr/>
          <p:nvPr/>
        </p:nvSpPr>
        <p:spPr>
          <a:xfrm>
            <a:off x="3886200" y="6553200"/>
            <a:ext cx="304800" cy="228600"/>
          </a:xfrm>
          <a:custGeom>
            <a:rect b="b" l="l" r="r" t="t"/>
            <a:pathLst>
              <a:path extrusionOk="0" h="120000" w="120000">
                <a:moveTo>
                  <a:pt x="0" y="0"/>
                </a:moveTo>
                <a:lnTo>
                  <a:pt x="120000" y="0"/>
                </a:lnTo>
                <a:lnTo>
                  <a:pt x="120000" y="120000"/>
                </a:lnTo>
                <a:lnTo>
                  <a:pt x="0" y="120000"/>
                </a:lnTo>
                <a:close/>
                <a:moveTo>
                  <a:pt x="93750" y="60000"/>
                </a:moveTo>
                <a:lnTo>
                  <a:pt x="26250" y="15000"/>
                </a:lnTo>
                <a:lnTo>
                  <a:pt x="26250" y="105000"/>
                </a:lnTo>
                <a:close/>
              </a:path>
              <a:path extrusionOk="0" fill="darken" h="120000" w="120000">
                <a:moveTo>
                  <a:pt x="93750" y="60000"/>
                </a:moveTo>
                <a:lnTo>
                  <a:pt x="26250" y="15000"/>
                </a:lnTo>
                <a:lnTo>
                  <a:pt x="26250" y="105000"/>
                </a:lnTo>
                <a:close/>
              </a:path>
              <a:path extrusionOk="0" fill="none" h="120000" w="120000">
                <a:moveTo>
                  <a:pt x="93750" y="60000"/>
                </a:moveTo>
                <a:lnTo>
                  <a:pt x="26250" y="105000"/>
                </a:lnTo>
                <a:lnTo>
                  <a:pt x="26250" y="15000"/>
                </a:lnTo>
                <a:close/>
              </a:path>
              <a:path extrusionOk="0" fill="none" h="120000" w="120000">
                <a:moveTo>
                  <a:pt x="0" y="0"/>
                </a:moveTo>
                <a:lnTo>
                  <a:pt x="120000" y="0"/>
                </a:lnTo>
                <a:lnTo>
                  <a:pt x="120000" y="120000"/>
                </a:lnTo>
                <a:lnTo>
                  <a:pt x="0" y="120000"/>
                </a:lnTo>
                <a:close/>
              </a:path>
            </a:pathLst>
          </a:custGeom>
          <a:solidFill>
            <a:srgbClr val="FF0000"/>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60" name="Google Shape;360;p89">
            <a:hlinkClick action="ppaction://hlinkshowjump?jump=previousslide"/>
          </p:cNvPr>
          <p:cNvSpPr/>
          <p:nvPr/>
        </p:nvSpPr>
        <p:spPr>
          <a:xfrm rot="10800000">
            <a:off x="3505200" y="6553200"/>
            <a:ext cx="304800" cy="228600"/>
          </a:xfrm>
          <a:custGeom>
            <a:rect b="b" l="l" r="r" t="t"/>
            <a:pathLst>
              <a:path extrusionOk="0" h="120000" w="120000">
                <a:moveTo>
                  <a:pt x="0" y="0"/>
                </a:moveTo>
                <a:lnTo>
                  <a:pt x="120000" y="0"/>
                </a:lnTo>
                <a:lnTo>
                  <a:pt x="120000" y="120000"/>
                </a:lnTo>
                <a:lnTo>
                  <a:pt x="0" y="120000"/>
                </a:lnTo>
                <a:close/>
                <a:moveTo>
                  <a:pt x="93750" y="60000"/>
                </a:moveTo>
                <a:lnTo>
                  <a:pt x="26250" y="15000"/>
                </a:lnTo>
                <a:lnTo>
                  <a:pt x="26250" y="105000"/>
                </a:lnTo>
                <a:close/>
              </a:path>
              <a:path extrusionOk="0" fill="darken" h="120000" w="120000">
                <a:moveTo>
                  <a:pt x="93750" y="60000"/>
                </a:moveTo>
                <a:lnTo>
                  <a:pt x="26250" y="15000"/>
                </a:lnTo>
                <a:lnTo>
                  <a:pt x="26250" y="105000"/>
                </a:lnTo>
                <a:close/>
              </a:path>
              <a:path extrusionOk="0" fill="none" h="120000" w="120000">
                <a:moveTo>
                  <a:pt x="93750" y="60000"/>
                </a:moveTo>
                <a:lnTo>
                  <a:pt x="26250" y="105000"/>
                </a:lnTo>
                <a:lnTo>
                  <a:pt x="26250" y="15000"/>
                </a:lnTo>
                <a:close/>
              </a:path>
              <a:path extrusionOk="0" fill="none" h="120000" w="120000">
                <a:moveTo>
                  <a:pt x="0" y="0"/>
                </a:moveTo>
                <a:lnTo>
                  <a:pt x="120000" y="0"/>
                </a:lnTo>
                <a:lnTo>
                  <a:pt x="120000" y="120000"/>
                </a:lnTo>
                <a:lnTo>
                  <a:pt x="0" y="120000"/>
                </a:lnTo>
                <a:close/>
              </a:path>
            </a:pathLst>
          </a:custGeom>
          <a:solidFill>
            <a:srgbClr val="FF0000"/>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61" name="Google Shape;361;p89"/>
          <p:cNvSpPr txBox="1"/>
          <p:nvPr>
            <p:ph idx="12" type="sldNum"/>
          </p:nvPr>
        </p:nvSpPr>
        <p:spPr>
          <a:xfrm>
            <a:off x="7239000" y="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400">
                <a:solidFill>
                  <a:srgbClr val="000000"/>
                </a:solidFill>
                <a:latin typeface="Times New Roman"/>
                <a:ea typeface="Times New Roman"/>
                <a:cs typeface="Times New Roman"/>
                <a:sym typeface="Times New Roman"/>
              </a:defRPr>
            </a:lvl1pPr>
            <a:lvl2pPr indent="0" lvl="1" marL="0" marR="0" rtl="0" algn="r">
              <a:spcBef>
                <a:spcPts val="0"/>
              </a:spcBef>
              <a:buNone/>
              <a:defRPr b="0" sz="1400">
                <a:solidFill>
                  <a:srgbClr val="000000"/>
                </a:solidFill>
                <a:latin typeface="Times New Roman"/>
                <a:ea typeface="Times New Roman"/>
                <a:cs typeface="Times New Roman"/>
                <a:sym typeface="Times New Roman"/>
              </a:defRPr>
            </a:lvl2pPr>
            <a:lvl3pPr indent="0" lvl="2" marL="0" marR="0" rtl="0" algn="r">
              <a:spcBef>
                <a:spcPts val="0"/>
              </a:spcBef>
              <a:buNone/>
              <a:defRPr b="0" sz="1400">
                <a:solidFill>
                  <a:srgbClr val="000000"/>
                </a:solidFill>
                <a:latin typeface="Times New Roman"/>
                <a:ea typeface="Times New Roman"/>
                <a:cs typeface="Times New Roman"/>
                <a:sym typeface="Times New Roman"/>
              </a:defRPr>
            </a:lvl3pPr>
            <a:lvl4pPr indent="0" lvl="3" marL="0" marR="0" rtl="0" algn="r">
              <a:spcBef>
                <a:spcPts val="0"/>
              </a:spcBef>
              <a:buNone/>
              <a:defRPr b="0" sz="1400">
                <a:solidFill>
                  <a:srgbClr val="000000"/>
                </a:solidFill>
                <a:latin typeface="Times New Roman"/>
                <a:ea typeface="Times New Roman"/>
                <a:cs typeface="Times New Roman"/>
                <a:sym typeface="Times New Roman"/>
              </a:defRPr>
            </a:lvl4pPr>
            <a:lvl5pPr indent="0" lvl="4" marL="0" marR="0" rtl="0" algn="r">
              <a:spcBef>
                <a:spcPts val="0"/>
              </a:spcBef>
              <a:buNone/>
              <a:defRPr b="0" sz="1400">
                <a:solidFill>
                  <a:srgbClr val="000000"/>
                </a:solidFill>
                <a:latin typeface="Times New Roman"/>
                <a:ea typeface="Times New Roman"/>
                <a:cs typeface="Times New Roman"/>
                <a:sym typeface="Times New Roman"/>
              </a:defRPr>
            </a:lvl5pPr>
            <a:lvl6pPr indent="0" lvl="5" marL="0" marR="0" rtl="0" algn="r">
              <a:spcBef>
                <a:spcPts val="0"/>
              </a:spcBef>
              <a:buNone/>
              <a:defRPr b="0" sz="1400">
                <a:solidFill>
                  <a:srgbClr val="000000"/>
                </a:solidFill>
                <a:latin typeface="Times New Roman"/>
                <a:ea typeface="Times New Roman"/>
                <a:cs typeface="Times New Roman"/>
                <a:sym typeface="Times New Roman"/>
              </a:defRPr>
            </a:lvl6pPr>
            <a:lvl7pPr indent="0" lvl="6" marL="0" marR="0" rtl="0" algn="r">
              <a:spcBef>
                <a:spcPts val="0"/>
              </a:spcBef>
              <a:buNone/>
              <a:defRPr b="0" sz="1400">
                <a:solidFill>
                  <a:srgbClr val="000000"/>
                </a:solidFill>
                <a:latin typeface="Times New Roman"/>
                <a:ea typeface="Times New Roman"/>
                <a:cs typeface="Times New Roman"/>
                <a:sym typeface="Times New Roman"/>
              </a:defRPr>
            </a:lvl7pPr>
            <a:lvl8pPr indent="0" lvl="7" marL="0" marR="0" rtl="0" algn="r">
              <a:spcBef>
                <a:spcPts val="0"/>
              </a:spcBef>
              <a:buNone/>
              <a:defRPr b="0" sz="1400">
                <a:solidFill>
                  <a:srgbClr val="000000"/>
                </a:solidFill>
                <a:latin typeface="Times New Roman"/>
                <a:ea typeface="Times New Roman"/>
                <a:cs typeface="Times New Roman"/>
                <a:sym typeface="Times New Roman"/>
              </a:defRPr>
            </a:lvl8pPr>
            <a:lvl9pPr indent="0" lvl="8" marL="0" marR="0" rtl="0" algn="r">
              <a:spcBef>
                <a:spcPts val="0"/>
              </a:spcBef>
              <a:buNone/>
              <a:defRPr b="0"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khuram.shahzad@seecs.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programiz.com/cpp-programming/online-compiler/" TargetMode="Externa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CS212 – Object Oriented Programming</a:t>
            </a:r>
            <a:endParaRPr>
              <a:latin typeface="Times New Roman"/>
              <a:ea typeface="Times New Roman"/>
              <a:cs typeface="Times New Roman"/>
              <a:sym typeface="Times New Roman"/>
            </a:endParaRPr>
          </a:p>
        </p:txBody>
      </p:sp>
      <p:sp>
        <p:nvSpPr>
          <p:cNvPr id="420" name="Google Shape;420;p1"/>
          <p:cNvSpPr txBox="1"/>
          <p:nvPr>
            <p:ph idx="1" type="subTitle"/>
          </p:nvPr>
        </p:nvSpPr>
        <p:spPr>
          <a:xfrm>
            <a:off x="1371600" y="3886200"/>
            <a:ext cx="6400800" cy="2209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Week 2</a:t>
            </a:r>
            <a:endParaRPr/>
          </a:p>
          <a:p>
            <a:pPr indent="0" lvl="0" marL="12700" rtl="0" algn="ctr">
              <a:lnSpc>
                <a:spcPct val="119531"/>
              </a:lnSpc>
              <a:spcBef>
                <a:spcPts val="592"/>
              </a:spcBef>
              <a:spcAft>
                <a:spcPts val="0"/>
              </a:spcAft>
              <a:buClr>
                <a:srgbClr val="888888"/>
              </a:buClr>
              <a:buSzPct val="100000"/>
              <a:buNone/>
            </a:pPr>
            <a:r>
              <a:rPr lang="en-US">
                <a:latin typeface="Times New Roman"/>
                <a:ea typeface="Times New Roman"/>
                <a:cs typeface="Times New Roman"/>
                <a:sym typeface="Times New Roman"/>
              </a:rPr>
              <a:t>Dr Khuram Shazhad</a:t>
            </a:r>
            <a:endParaRPr/>
          </a:p>
          <a:p>
            <a:pPr indent="0" lvl="0" marL="12700" rtl="0" algn="ctr">
              <a:lnSpc>
                <a:spcPct val="119531"/>
              </a:lnSpc>
              <a:spcBef>
                <a:spcPts val="592"/>
              </a:spcBef>
              <a:spcAft>
                <a:spcPts val="0"/>
              </a:spcAft>
              <a:buClr>
                <a:srgbClr val="888888"/>
              </a:buClr>
              <a:buSzPct val="100000"/>
              <a:buNone/>
            </a:pPr>
            <a:r>
              <a:rPr lang="en-US" u="sng">
                <a:solidFill>
                  <a:schemeClr val="hlink"/>
                </a:solidFill>
                <a:latin typeface="Times New Roman"/>
                <a:ea typeface="Times New Roman"/>
                <a:cs typeface="Times New Roman"/>
                <a:sym typeface="Times New Roman"/>
                <a:hlinkClick r:id="rId3"/>
              </a:rPr>
              <a:t>mkhuram.shahzad@seecs.edu.pk</a:t>
            </a:r>
            <a:endParaRPr>
              <a:latin typeface="Times New Roman"/>
              <a:ea typeface="Times New Roman"/>
              <a:cs typeface="Times New Roman"/>
              <a:sym typeface="Times New Roman"/>
            </a:endParaRPr>
          </a:p>
          <a:p>
            <a:pPr indent="0" lvl="0" marL="12700" rtl="0" algn="ctr">
              <a:lnSpc>
                <a:spcPct val="119531"/>
              </a:lnSpc>
              <a:spcBef>
                <a:spcPts val="592"/>
              </a:spcBef>
              <a:spcAft>
                <a:spcPts val="0"/>
              </a:spcAft>
              <a:buClr>
                <a:srgbClr val="888888"/>
              </a:buClr>
              <a:buSzPct val="100000"/>
              <a:buNone/>
            </a:pPr>
            <a:r>
              <a:rPr lang="en-US">
                <a:latin typeface="Times New Roman"/>
                <a:ea typeface="Times New Roman"/>
                <a:cs typeface="Times New Roman"/>
                <a:sym typeface="Times New Roman"/>
              </a:rPr>
              <a:t>Office: A-308</a:t>
            </a:r>
            <a:endParaRPr/>
          </a:p>
        </p:txBody>
      </p:sp>
      <p:sp>
        <p:nvSpPr>
          <p:cNvPr id="421" name="Google Shape;421;p1"/>
          <p:cNvSpPr/>
          <p:nvPr/>
        </p:nvSpPr>
        <p:spPr>
          <a:xfrm>
            <a:off x="6927" y="45027"/>
            <a:ext cx="9144000" cy="13335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2" name="Google Shape;422;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0"/>
          <p:cNvSpPr txBox="1"/>
          <p:nvPr>
            <p:ph type="title"/>
          </p:nvPr>
        </p:nvSpPr>
        <p:spPr>
          <a:xfrm>
            <a:off x="457200" y="76200"/>
            <a:ext cx="8229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Comparison</a:t>
            </a:r>
            <a:endParaRPr/>
          </a:p>
        </p:txBody>
      </p:sp>
      <p:pic>
        <p:nvPicPr>
          <p:cNvPr id="483" name="Google Shape;483;p10"/>
          <p:cNvPicPr preferRelativeResize="0"/>
          <p:nvPr>
            <p:ph idx="1" type="body"/>
          </p:nvPr>
        </p:nvPicPr>
        <p:blipFill rotWithShape="1">
          <a:blip r:embed="rId3">
            <a:alphaModFix/>
          </a:blip>
          <a:srcRect b="0" l="0" r="0" t="0"/>
          <a:stretch/>
        </p:blipFill>
        <p:spPr>
          <a:xfrm>
            <a:off x="115163" y="1417638"/>
            <a:ext cx="8913674" cy="50156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1"/>
          <p:cNvSpPr txBox="1"/>
          <p:nvPr>
            <p:ph type="title"/>
          </p:nvPr>
        </p:nvSpPr>
        <p:spPr>
          <a:xfrm>
            <a:off x="457200" y="76200"/>
            <a:ext cx="8229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Comparison</a:t>
            </a:r>
            <a:endParaRPr/>
          </a:p>
        </p:txBody>
      </p:sp>
      <p:pic>
        <p:nvPicPr>
          <p:cNvPr id="489" name="Google Shape;489;p11"/>
          <p:cNvPicPr preferRelativeResize="0"/>
          <p:nvPr>
            <p:ph idx="1" type="body"/>
          </p:nvPr>
        </p:nvPicPr>
        <p:blipFill rotWithShape="1">
          <a:blip r:embed="rId3">
            <a:alphaModFix/>
          </a:blip>
          <a:srcRect b="0" l="0" r="0" t="0"/>
          <a:stretch/>
        </p:blipFill>
        <p:spPr>
          <a:xfrm>
            <a:off x="333088" y="1853301"/>
            <a:ext cx="8506112" cy="47863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Sample C++ Program</a:t>
            </a:r>
            <a:endParaRPr/>
          </a:p>
        </p:txBody>
      </p:sp>
      <p:sp>
        <p:nvSpPr>
          <p:cNvPr id="495" name="Google Shape;49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800"/>
              <a:buChar char="•"/>
            </a:pPr>
            <a:r>
              <a:rPr lang="en-US" sz="2800"/>
              <a:t>A simple C++ program begins this way</a:t>
            </a:r>
            <a:br>
              <a:rPr lang="en-US" sz="2800"/>
            </a:br>
            <a:br>
              <a:rPr lang="en-US" sz="2800"/>
            </a:br>
            <a:r>
              <a:rPr lang="en-US" sz="2800"/>
              <a:t>	</a:t>
            </a:r>
            <a:r>
              <a:rPr b="1" lang="en-US" sz="2800"/>
              <a:t>#include &lt;iostream&gt;</a:t>
            </a:r>
            <a:br>
              <a:rPr b="1" lang="en-US" sz="2800"/>
            </a:br>
            <a:r>
              <a:rPr b="1" lang="en-US" sz="2800"/>
              <a:t>	using namespace std;</a:t>
            </a:r>
            <a:br>
              <a:rPr b="1" lang="en-US" sz="2800"/>
            </a:br>
            <a:br>
              <a:rPr b="1" lang="en-US" sz="2800"/>
            </a:br>
            <a:r>
              <a:rPr b="1" lang="en-US" sz="2800"/>
              <a:t>	int main()</a:t>
            </a:r>
            <a:br>
              <a:rPr b="1" lang="en-US" sz="2800"/>
            </a:br>
            <a:r>
              <a:rPr b="1" lang="en-US" sz="2800"/>
              <a:t>	{</a:t>
            </a:r>
            <a:br>
              <a:rPr lang="en-US" sz="2800"/>
            </a:br>
            <a:endParaRPr sz="2800"/>
          </a:p>
          <a:p>
            <a:pPr indent="-342900" lvl="0" marL="342900" rtl="0" algn="l">
              <a:lnSpc>
                <a:spcPct val="80000"/>
              </a:lnSpc>
              <a:spcBef>
                <a:spcPts val="560"/>
              </a:spcBef>
              <a:spcAft>
                <a:spcPts val="0"/>
              </a:spcAft>
              <a:buClr>
                <a:schemeClr val="dk1"/>
              </a:buClr>
              <a:buSzPts val="2800"/>
              <a:buChar char="•"/>
            </a:pPr>
            <a:r>
              <a:rPr lang="en-US" sz="2800"/>
              <a:t>And ends this way</a:t>
            </a:r>
            <a:br>
              <a:rPr lang="en-US" sz="2800"/>
            </a:br>
            <a:br>
              <a:rPr lang="en-US" sz="2800"/>
            </a:br>
            <a:r>
              <a:rPr lang="en-US" sz="2800"/>
              <a:t>  	</a:t>
            </a:r>
            <a:r>
              <a:rPr b="1" lang="en-US" sz="2800"/>
              <a:t>	return 0;</a:t>
            </a:r>
            <a:br>
              <a:rPr b="1" lang="en-US" sz="2800"/>
            </a:br>
            <a:r>
              <a:rPr b="1" lang="en-US" sz="2800"/>
              <a:t>	}</a:t>
            </a:r>
            <a:endParaRPr/>
          </a:p>
        </p:txBody>
      </p:sp>
      <p:sp>
        <p:nvSpPr>
          <p:cNvPr id="496" name="Google Shape;49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latin typeface="Times New Roman"/>
                <a:ea typeface="Times New Roman"/>
                <a:cs typeface="Times New Roman"/>
                <a:sym typeface="Times New Roman"/>
              </a:rPr>
              <a:t>Copyright © 2003 Pearson Education, Inc.</a:t>
            </a:r>
            <a:endParaRPr sz="1000">
              <a:solidFill>
                <a:srgbClr val="1F497D"/>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Parts of Program</a:t>
            </a:r>
            <a:endParaRPr/>
          </a:p>
        </p:txBody>
      </p:sp>
      <p:sp>
        <p:nvSpPr>
          <p:cNvPr id="502" name="Google Shape;50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Times"/>
              <a:buNone/>
            </a:pPr>
            <a:r>
              <a:rPr lang="en-US" sz="2400">
                <a:latin typeface="Arial"/>
                <a:ea typeface="Arial"/>
                <a:cs typeface="Arial"/>
                <a:sym typeface="Arial"/>
              </a:rPr>
              <a:t>// sample C++ program   		</a:t>
            </a:r>
            <a:endParaRPr sz="2000">
              <a:solidFill>
                <a:srgbClr val="FF0000"/>
              </a:solidFill>
              <a:latin typeface="Arial"/>
              <a:ea typeface="Arial"/>
              <a:cs typeface="Arial"/>
              <a:sym typeface="Arial"/>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#include &lt;iostream&gt;		    </a:t>
            </a:r>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using namespace std;		     </a:t>
            </a:r>
            <a:r>
              <a:rPr lang="en-US" sz="2400">
                <a:solidFill>
                  <a:srgbClr val="FF0000"/>
                </a:solidFill>
                <a:latin typeface="Arial"/>
                <a:ea typeface="Arial"/>
                <a:cs typeface="Arial"/>
                <a:sym typeface="Arial"/>
              </a:rPr>
              <a:t>					</a:t>
            </a:r>
            <a:endParaRPr/>
          </a:p>
          <a:p>
            <a:pPr indent="-342900" lvl="0" marL="342900" rtl="0" algn="l">
              <a:spcBef>
                <a:spcPts val="480"/>
              </a:spcBef>
              <a:spcAft>
                <a:spcPts val="0"/>
              </a:spcAft>
              <a:buClr>
                <a:schemeClr val="dk1"/>
              </a:buClr>
              <a:buSzPts val="2400"/>
              <a:buNone/>
            </a:pPr>
            <a:r>
              <a:rPr lang="en-US" sz="2400">
                <a:latin typeface="Arial"/>
                <a:ea typeface="Arial"/>
                <a:cs typeface="Arial"/>
                <a:sym typeface="Arial"/>
              </a:rPr>
              <a:t>int main() 		</a:t>
            </a:r>
            <a:endParaRPr/>
          </a:p>
          <a:p>
            <a:pPr indent="-342900" lvl="0" marL="342900" rtl="0" algn="l">
              <a:spcBef>
                <a:spcPts val="480"/>
              </a:spcBef>
              <a:spcAft>
                <a:spcPts val="0"/>
              </a:spcAft>
              <a:buClr>
                <a:schemeClr val="dk1"/>
              </a:buClr>
              <a:buSzPts val="2400"/>
              <a:buNone/>
            </a:pPr>
            <a:r>
              <a:rPr lang="en-US" sz="2400">
                <a:latin typeface="Arial"/>
                <a:ea typeface="Arial"/>
                <a:cs typeface="Arial"/>
                <a:sym typeface="Arial"/>
              </a:rPr>
              <a:t>{				</a:t>
            </a:r>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		cout &lt;&lt; "Hello, there!";</a:t>
            </a:r>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		return 0;</a:t>
            </a:r>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a:t>
            </a:r>
            <a:endParaRPr sz="24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503" name="Google Shape;503;p13"/>
          <p:cNvSpPr/>
          <p:nvPr/>
        </p:nvSpPr>
        <p:spPr>
          <a:xfrm>
            <a:off x="5978236" y="1638300"/>
            <a:ext cx="1981200" cy="685800"/>
          </a:xfrm>
          <a:prstGeom prst="wedgeRoundRectCallout">
            <a:avLst>
              <a:gd fmla="val -316063" name="adj1"/>
              <a:gd fmla="val 24443" name="adj2"/>
              <a:gd fmla="val 16667" name="adj3"/>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342900" lvl="0" marL="342900" marR="0" rtl="0" algn="ctr">
              <a:spcBef>
                <a:spcPts val="0"/>
              </a:spcBef>
              <a:spcAft>
                <a:spcPts val="0"/>
              </a:spcAft>
              <a:buNone/>
            </a:pPr>
            <a:r>
              <a:t/>
            </a:r>
            <a:endParaRPr sz="2000">
              <a:solidFill>
                <a:srgbClr val="FF0000"/>
              </a:solidFill>
              <a:latin typeface="Arial"/>
              <a:ea typeface="Arial"/>
              <a:cs typeface="Arial"/>
              <a:sym typeface="Arial"/>
            </a:endParaRPr>
          </a:p>
          <a:p>
            <a:pPr indent="-342900" lvl="0" marL="342900" marR="0" rtl="0" algn="ctr">
              <a:spcBef>
                <a:spcPts val="400"/>
              </a:spcBef>
              <a:spcAft>
                <a:spcPts val="0"/>
              </a:spcAft>
              <a:buNone/>
            </a:pPr>
            <a:r>
              <a:rPr lang="en-US" sz="2000">
                <a:solidFill>
                  <a:srgbClr val="FF0000"/>
                </a:solidFill>
                <a:latin typeface="Arial"/>
                <a:ea typeface="Arial"/>
                <a:cs typeface="Arial"/>
                <a:sym typeface="Arial"/>
              </a:rPr>
              <a:t>Pre processor directive</a:t>
            </a:r>
            <a:endParaRPr sz="2400">
              <a:solidFill>
                <a:srgbClr val="FF0000"/>
              </a:solidFill>
              <a:latin typeface="Arial"/>
              <a:ea typeface="Arial"/>
              <a:cs typeface="Arial"/>
              <a:sym typeface="Arial"/>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504" name="Google Shape;504;p13"/>
          <p:cNvSpPr/>
          <p:nvPr/>
        </p:nvSpPr>
        <p:spPr>
          <a:xfrm>
            <a:off x="3810000" y="1066800"/>
            <a:ext cx="1981200" cy="799876"/>
          </a:xfrm>
          <a:prstGeom prst="wedgeRoundRectCallout">
            <a:avLst>
              <a:gd fmla="val -203286" name="adj1"/>
              <a:gd fmla="val 25141" name="adj2"/>
              <a:gd fmla="val 16667" name="adj3"/>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Arial"/>
                <a:ea typeface="Arial"/>
                <a:cs typeface="Arial"/>
                <a:sym typeface="Arial"/>
              </a:rPr>
              <a:t>Line Comment</a:t>
            </a:r>
            <a:endParaRPr b="1" sz="1800">
              <a:solidFill>
                <a:schemeClr val="dk1"/>
              </a:solidFill>
              <a:latin typeface="Calibri"/>
              <a:ea typeface="Calibri"/>
              <a:cs typeface="Calibri"/>
              <a:sym typeface="Calibri"/>
            </a:endParaRPr>
          </a:p>
        </p:txBody>
      </p:sp>
      <p:sp>
        <p:nvSpPr>
          <p:cNvPr id="505" name="Google Shape;505;p13"/>
          <p:cNvSpPr/>
          <p:nvPr/>
        </p:nvSpPr>
        <p:spPr>
          <a:xfrm>
            <a:off x="5943600" y="2438400"/>
            <a:ext cx="1981200" cy="799876"/>
          </a:xfrm>
          <a:prstGeom prst="wedgeRoundRectCallout">
            <a:avLst>
              <a:gd fmla="val -172516" name="adj1"/>
              <a:gd fmla="val 2624" name="adj2"/>
              <a:gd fmla="val 16667" name="adj3"/>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Arial"/>
                <a:ea typeface="Arial"/>
                <a:cs typeface="Arial"/>
                <a:sym typeface="Arial"/>
              </a:rPr>
              <a:t>Which namespace to use</a:t>
            </a:r>
            <a:endParaRPr b="1" sz="1800">
              <a:solidFill>
                <a:schemeClr val="dk1"/>
              </a:solidFill>
              <a:latin typeface="Calibri"/>
              <a:ea typeface="Calibri"/>
              <a:cs typeface="Calibri"/>
              <a:sym typeface="Calibri"/>
            </a:endParaRPr>
          </a:p>
        </p:txBody>
      </p:sp>
      <p:sp>
        <p:nvSpPr>
          <p:cNvPr id="506" name="Google Shape;506;p13"/>
          <p:cNvSpPr/>
          <p:nvPr/>
        </p:nvSpPr>
        <p:spPr>
          <a:xfrm>
            <a:off x="3581400" y="3210567"/>
            <a:ext cx="1981200" cy="799876"/>
          </a:xfrm>
          <a:prstGeom prst="wedgeRoundRectCallout">
            <a:avLst>
              <a:gd fmla="val -139649" name="adj1"/>
              <a:gd fmla="val -840" name="adj2"/>
              <a:gd fmla="val 16667" name="adj3"/>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Main function beginning</a:t>
            </a:r>
            <a:endParaRPr sz="1800">
              <a:solidFill>
                <a:schemeClr val="dk1"/>
              </a:solidFill>
              <a:latin typeface="Arial"/>
              <a:ea typeface="Arial"/>
              <a:cs typeface="Arial"/>
              <a:sym typeface="Arial"/>
            </a:endParaRPr>
          </a:p>
        </p:txBody>
      </p:sp>
      <p:sp>
        <p:nvSpPr>
          <p:cNvPr id="507" name="Google Shape;507;p13"/>
          <p:cNvSpPr/>
          <p:nvPr/>
        </p:nvSpPr>
        <p:spPr>
          <a:xfrm>
            <a:off x="6338455" y="3924524"/>
            <a:ext cx="1981200" cy="799876"/>
          </a:xfrm>
          <a:prstGeom prst="wedgeRoundRectCallout">
            <a:avLst>
              <a:gd fmla="val -335453" name="adj1"/>
              <a:gd fmla="val -25090" name="adj2"/>
              <a:gd fmla="val 16667" name="adj3"/>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beginning of block for main</a:t>
            </a:r>
            <a:endParaRPr sz="1800">
              <a:solidFill>
                <a:schemeClr val="dk1"/>
              </a:solidFill>
              <a:latin typeface="Arial"/>
              <a:ea typeface="Arial"/>
              <a:cs typeface="Arial"/>
              <a:sym typeface="Arial"/>
            </a:endParaRPr>
          </a:p>
        </p:txBody>
      </p:sp>
      <p:sp>
        <p:nvSpPr>
          <p:cNvPr id="508" name="Google Shape;508;p13"/>
          <p:cNvSpPr/>
          <p:nvPr/>
        </p:nvSpPr>
        <p:spPr>
          <a:xfrm>
            <a:off x="4987636" y="5815221"/>
            <a:ext cx="1981200" cy="799876"/>
          </a:xfrm>
          <a:prstGeom prst="wedgeRoundRectCallout">
            <a:avLst>
              <a:gd fmla="val -271817" name="adj1"/>
              <a:gd fmla="val -106498" name="adj2"/>
              <a:gd fmla="val 16667" name="adj3"/>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Ending of block for main</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500"/>
                                        <p:tgtEl>
                                          <p:spTgt spid="503"/>
                                        </p:tgtEl>
                                        <p:attrNameLst>
                                          <p:attrName>ppt_w</p:attrName>
                                        </p:attrNameLst>
                                      </p:cBhvr>
                                      <p:tavLst>
                                        <p:tav fmla="" tm="0">
                                          <p:val>
                                            <p:strVal val="0"/>
                                          </p:val>
                                        </p:tav>
                                        <p:tav fmla="" tm="100000">
                                          <p:val>
                                            <p:strVal val="#ppt_w"/>
                                          </p:val>
                                        </p:tav>
                                      </p:tavLst>
                                    </p:anim>
                                    <p:anim calcmode="lin" valueType="num">
                                      <p:cBhvr additive="base">
                                        <p:cTn dur="500"/>
                                        <p:tgtEl>
                                          <p:spTgt spid="50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Comments</a:t>
            </a:r>
            <a:endParaRPr/>
          </a:p>
        </p:txBody>
      </p:sp>
      <p:sp>
        <p:nvSpPr>
          <p:cNvPr id="514" name="Google Shape;51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600"/>
              <a:buFont typeface="Calibri"/>
              <a:buChar char="•"/>
            </a:pPr>
            <a:r>
              <a:rPr lang="en-US" sz="3600">
                <a:solidFill>
                  <a:srgbClr val="000000"/>
                </a:solidFill>
                <a:latin typeface="Calibri"/>
                <a:ea typeface="Calibri"/>
                <a:cs typeface="Calibri"/>
                <a:sym typeface="Calibri"/>
              </a:rPr>
              <a:t>Document programs</a:t>
            </a:r>
            <a:endParaRPr/>
          </a:p>
          <a:p>
            <a:pPr indent="-342900" lvl="0" marL="342900" rtl="0" algn="l">
              <a:spcBef>
                <a:spcPts val="720"/>
              </a:spcBef>
              <a:spcAft>
                <a:spcPts val="0"/>
              </a:spcAft>
              <a:buClr>
                <a:srgbClr val="000000"/>
              </a:buClr>
              <a:buSzPts val="3600"/>
              <a:buFont typeface="Calibri"/>
              <a:buChar char="•"/>
            </a:pPr>
            <a:r>
              <a:rPr lang="en-US" sz="3600">
                <a:solidFill>
                  <a:srgbClr val="000000"/>
                </a:solidFill>
                <a:latin typeface="Calibri"/>
                <a:ea typeface="Calibri"/>
                <a:cs typeface="Calibri"/>
                <a:sym typeface="Calibri"/>
              </a:rPr>
              <a:t>Improve program readability</a:t>
            </a:r>
            <a:endParaRPr/>
          </a:p>
          <a:p>
            <a:pPr indent="-342900" lvl="0" marL="342900" rtl="0" algn="l">
              <a:spcBef>
                <a:spcPts val="720"/>
              </a:spcBef>
              <a:spcAft>
                <a:spcPts val="0"/>
              </a:spcAft>
              <a:buClr>
                <a:srgbClr val="000000"/>
              </a:buClr>
              <a:buSzPts val="3600"/>
              <a:buFont typeface="Calibri"/>
              <a:buChar char="•"/>
            </a:pPr>
            <a:r>
              <a:rPr lang="en-US" sz="3600">
                <a:solidFill>
                  <a:srgbClr val="000000"/>
                </a:solidFill>
                <a:latin typeface="Calibri"/>
                <a:ea typeface="Calibri"/>
                <a:cs typeface="Calibri"/>
                <a:sym typeface="Calibri"/>
              </a:rPr>
              <a:t>Ignored by compiler</a:t>
            </a:r>
            <a:endParaRPr/>
          </a:p>
          <a:p>
            <a:pPr indent="-342900" lvl="0" marL="342900" rtl="0" algn="l">
              <a:spcBef>
                <a:spcPts val="720"/>
              </a:spcBef>
              <a:spcAft>
                <a:spcPts val="0"/>
              </a:spcAft>
              <a:buClr>
                <a:srgbClr val="000000"/>
              </a:buClr>
              <a:buSzPts val="3600"/>
              <a:buFont typeface="Calibri"/>
              <a:buChar char="•"/>
            </a:pPr>
            <a:r>
              <a:rPr lang="en-US" sz="3600">
                <a:solidFill>
                  <a:srgbClr val="000000"/>
                </a:solidFill>
                <a:latin typeface="Calibri"/>
                <a:ea typeface="Calibri"/>
                <a:cs typeface="Calibri"/>
                <a:sym typeface="Calibri"/>
              </a:rPr>
              <a:t>Single-line comment: </a:t>
            </a:r>
            <a:r>
              <a:rPr lang="en-US" sz="2800">
                <a:solidFill>
                  <a:srgbClr val="000000"/>
                </a:solidFill>
                <a:latin typeface="Calibri"/>
                <a:ea typeface="Calibri"/>
                <a:cs typeface="Calibri"/>
                <a:sym typeface="Calibri"/>
              </a:rPr>
              <a:t>Begin with </a:t>
            </a:r>
            <a:r>
              <a:rPr b="1" lang="en-US" sz="2800">
                <a:solidFill>
                  <a:srgbClr val="000000"/>
                </a:solidFill>
                <a:latin typeface="Calibri"/>
                <a:ea typeface="Calibri"/>
                <a:cs typeface="Calibri"/>
                <a:sym typeface="Calibri"/>
              </a:rPr>
              <a:t>//</a:t>
            </a:r>
            <a:endParaRPr/>
          </a:p>
          <a:p>
            <a:pPr indent="-342900" lvl="0" marL="342900" rtl="0" algn="l">
              <a:spcBef>
                <a:spcPts val="720"/>
              </a:spcBef>
              <a:spcAft>
                <a:spcPts val="0"/>
              </a:spcAft>
              <a:buClr>
                <a:srgbClr val="000000"/>
              </a:buClr>
              <a:buSzPts val="3600"/>
              <a:buFont typeface="Calibri"/>
              <a:buChar char="•"/>
            </a:pPr>
            <a:r>
              <a:rPr lang="en-US" sz="3600">
                <a:solidFill>
                  <a:srgbClr val="000000"/>
                </a:solidFill>
                <a:latin typeface="Calibri"/>
                <a:ea typeface="Calibri"/>
                <a:cs typeface="Calibri"/>
                <a:sym typeface="Calibri"/>
              </a:rPr>
              <a:t>Multiple-line comment: </a:t>
            </a:r>
            <a:r>
              <a:rPr lang="en-US" sz="2800">
                <a:solidFill>
                  <a:srgbClr val="000000"/>
                </a:solidFill>
                <a:latin typeface="Calibri"/>
                <a:ea typeface="Calibri"/>
                <a:cs typeface="Calibri"/>
                <a:sym typeface="Calibri"/>
              </a:rPr>
              <a:t>Begin with /* and end with */</a:t>
            </a:r>
            <a:endParaRPr/>
          </a:p>
          <a:p>
            <a:pPr indent="-228600" lvl="2" marL="1143000" rtl="0" algn="l">
              <a:spcBef>
                <a:spcPts val="560"/>
              </a:spcBef>
              <a:spcAft>
                <a:spcPts val="0"/>
              </a:spcAft>
              <a:buClr>
                <a:schemeClr val="dk1"/>
              </a:buClr>
              <a:buSzPts val="2800"/>
              <a:buNone/>
            </a:pPr>
            <a:r>
              <a:rPr lang="en-US" sz="2800">
                <a:latin typeface="Calibri"/>
                <a:ea typeface="Calibri"/>
                <a:cs typeface="Calibri"/>
                <a:sym typeface="Calibri"/>
              </a:rPr>
              <a:t>// sample C++ program </a:t>
            </a:r>
            <a:endParaRPr/>
          </a:p>
          <a:p>
            <a:pPr indent="-342900" lvl="5" marL="1257300" rtl="0" algn="l">
              <a:spcBef>
                <a:spcPts val="560"/>
              </a:spcBef>
              <a:spcAft>
                <a:spcPts val="0"/>
              </a:spcAft>
              <a:buClr>
                <a:srgbClr val="000000"/>
              </a:buClr>
              <a:buSzPts val="2800"/>
              <a:buNone/>
            </a:pPr>
            <a:r>
              <a:rPr b="1" lang="en-US" sz="2800">
                <a:solidFill>
                  <a:srgbClr val="000000"/>
                </a:solidFill>
                <a:latin typeface="Calibri"/>
                <a:ea typeface="Calibri"/>
                <a:cs typeface="Calibri"/>
                <a:sym typeface="Calibri"/>
              </a:rPr>
              <a:t>/* </a:t>
            </a:r>
            <a:r>
              <a:rPr lang="en-US" sz="2800">
                <a:latin typeface="Calibri"/>
                <a:ea typeface="Calibri"/>
                <a:cs typeface="Calibri"/>
                <a:sym typeface="Calibri"/>
              </a:rPr>
              <a:t>sample C++ </a:t>
            </a:r>
            <a:endParaRPr/>
          </a:p>
          <a:p>
            <a:pPr indent="-342900" lvl="5" marL="1257300" rtl="0" algn="l">
              <a:spcBef>
                <a:spcPts val="560"/>
              </a:spcBef>
              <a:spcAft>
                <a:spcPts val="0"/>
              </a:spcAft>
              <a:buClr>
                <a:schemeClr val="dk1"/>
              </a:buClr>
              <a:buSzPts val="2800"/>
              <a:buNone/>
            </a:pPr>
            <a:r>
              <a:rPr lang="en-US" sz="2800">
                <a:latin typeface="Calibri"/>
                <a:ea typeface="Calibri"/>
                <a:cs typeface="Calibri"/>
                <a:sym typeface="Calibri"/>
              </a:rPr>
              <a:t>program  </a:t>
            </a:r>
            <a:r>
              <a:rPr b="1" lang="en-US" sz="2800">
                <a:solidFill>
                  <a:srgbClr val="000000"/>
                </a:solidFill>
                <a:latin typeface="Calibri"/>
                <a:ea typeface="Calibri"/>
                <a:cs typeface="Calibri"/>
                <a:sym typeface="Calibri"/>
              </a:rPr>
              <a:t>*/</a:t>
            </a:r>
            <a:endParaRPr sz="2800">
              <a:latin typeface="Calibri"/>
              <a:ea typeface="Calibri"/>
              <a:cs typeface="Calibri"/>
              <a:sym typeface="Calibri"/>
            </a:endParaRPr>
          </a:p>
          <a:p>
            <a:pPr indent="-342900" lvl="0" marL="342900" rtl="0" algn="l">
              <a:spcBef>
                <a:spcPts val="560"/>
              </a:spcBef>
              <a:spcAft>
                <a:spcPts val="0"/>
              </a:spcAft>
              <a:buClr>
                <a:schemeClr val="dk1"/>
              </a:buClr>
              <a:buSzPts val="2800"/>
              <a:buFont typeface="Times"/>
              <a:buNone/>
            </a:pPr>
            <a:r>
              <a:t/>
            </a:r>
            <a:endParaRPr sz="2800">
              <a:latin typeface="Calibri"/>
              <a:ea typeface="Calibri"/>
              <a:cs typeface="Calibri"/>
              <a:sym typeface="Calibri"/>
            </a:endParaRPr>
          </a:p>
          <a:p>
            <a:pPr indent="-342900" lvl="0" marL="342900" rtl="0" algn="l">
              <a:spcBef>
                <a:spcPts val="560"/>
              </a:spcBef>
              <a:spcAft>
                <a:spcPts val="0"/>
              </a:spcAft>
              <a:buClr>
                <a:schemeClr val="dk1"/>
              </a:buClr>
              <a:buSzPts val="2800"/>
              <a:buFont typeface="Times"/>
              <a:buNone/>
            </a:pPr>
            <a:r>
              <a:t/>
            </a:r>
            <a:endParaRPr sz="2800">
              <a:latin typeface="Calibri"/>
              <a:ea typeface="Calibri"/>
              <a:cs typeface="Calibri"/>
              <a:sym typeface="Calibri"/>
            </a:endParaRPr>
          </a:p>
          <a:p>
            <a:pPr indent="-342900" lvl="0" marL="342900" rtl="0" algn="l">
              <a:spcBef>
                <a:spcPts val="560"/>
              </a:spcBef>
              <a:spcAft>
                <a:spcPts val="0"/>
              </a:spcAft>
              <a:buClr>
                <a:schemeClr val="dk1"/>
              </a:buClr>
              <a:buSzPts val="2800"/>
              <a:buFont typeface="Times"/>
              <a:buNone/>
            </a:pPr>
            <a:r>
              <a:t/>
            </a:r>
            <a:endParaRPr sz="2800">
              <a:latin typeface="Calibri"/>
              <a:ea typeface="Calibri"/>
              <a:cs typeface="Calibri"/>
              <a:sym typeface="Calibri"/>
            </a:endParaRPr>
          </a:p>
          <a:p>
            <a:pPr indent="0" lvl="3" marL="1371600" rtl="0" algn="l">
              <a:spcBef>
                <a:spcPts val="560"/>
              </a:spcBef>
              <a:spcAft>
                <a:spcPts val="0"/>
              </a:spcAft>
              <a:buClr>
                <a:schemeClr val="dk1"/>
              </a:buClr>
              <a:buSzPts val="2800"/>
              <a:buNone/>
            </a:pPr>
            <a:r>
              <a:t/>
            </a:r>
            <a:endParaRPr b="1" sz="2800">
              <a:solidFill>
                <a:srgbClr val="000000"/>
              </a:solidFill>
              <a:latin typeface="Calibri"/>
              <a:ea typeface="Calibri"/>
              <a:cs typeface="Calibri"/>
              <a:sym typeface="Calibri"/>
            </a:endParaRPr>
          </a:p>
          <a:p>
            <a:pPr indent="-342900" lvl="0" marL="342900" rtl="0" algn="l">
              <a:spcBef>
                <a:spcPts val="560"/>
              </a:spcBef>
              <a:spcAft>
                <a:spcPts val="0"/>
              </a:spcAft>
              <a:buClr>
                <a:schemeClr val="dk1"/>
              </a:buClr>
              <a:buSzPts val="2800"/>
              <a:buFont typeface="Times"/>
              <a:buNone/>
            </a:pPr>
            <a:r>
              <a:rPr lang="en-US" sz="2800">
                <a:latin typeface="Calibri"/>
                <a:ea typeface="Calibri"/>
                <a:cs typeface="Calibri"/>
                <a:sym typeface="Calibri"/>
              </a:rPr>
              <a:t>  		</a:t>
            </a:r>
            <a:endParaRPr sz="2800">
              <a:solidFill>
                <a:srgbClr val="FF0000"/>
              </a:solidFill>
              <a:latin typeface="Calibri"/>
              <a:ea typeface="Calibri"/>
              <a:cs typeface="Calibri"/>
              <a:sym typeface="Calibri"/>
            </a:endParaRPr>
          </a:p>
        </p:txBody>
      </p:sp>
      <p:sp>
        <p:nvSpPr>
          <p:cNvPr id="515" name="Google Shape;515;p14"/>
          <p:cNvSpPr/>
          <p:nvPr/>
        </p:nvSpPr>
        <p:spPr>
          <a:xfrm>
            <a:off x="5943600" y="5029200"/>
            <a:ext cx="1981200" cy="799876"/>
          </a:xfrm>
          <a:prstGeom prst="wedgeRoundRectCallout">
            <a:avLst>
              <a:gd fmla="val -151538" name="adj1"/>
              <a:gd fmla="val -11233" name="adj2"/>
              <a:gd fmla="val 16667" name="adj3"/>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Arial"/>
                <a:ea typeface="Arial"/>
                <a:cs typeface="Arial"/>
                <a:sym typeface="Arial"/>
              </a:rPr>
              <a:t>Single Line Comment</a:t>
            </a:r>
            <a:endParaRPr b="1" sz="1800">
              <a:solidFill>
                <a:schemeClr val="dk1"/>
              </a:solidFill>
              <a:latin typeface="Calibri"/>
              <a:ea typeface="Calibri"/>
              <a:cs typeface="Calibri"/>
              <a:sym typeface="Calibri"/>
            </a:endParaRPr>
          </a:p>
        </p:txBody>
      </p:sp>
      <p:sp>
        <p:nvSpPr>
          <p:cNvPr id="516" name="Google Shape;516;p14"/>
          <p:cNvSpPr/>
          <p:nvPr/>
        </p:nvSpPr>
        <p:spPr>
          <a:xfrm>
            <a:off x="6705600" y="5981924"/>
            <a:ext cx="1981200" cy="799876"/>
          </a:xfrm>
          <a:prstGeom prst="wedgeRoundRectCallout">
            <a:avLst>
              <a:gd fmla="val -222867" name="adj1"/>
              <a:gd fmla="val -14697" name="adj2"/>
              <a:gd fmla="val 16667" name="adj3"/>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Arial"/>
                <a:ea typeface="Arial"/>
                <a:cs typeface="Arial"/>
                <a:sym typeface="Arial"/>
              </a:rPr>
              <a:t>Multiple Line Comment</a:t>
            </a:r>
            <a:endParaRPr b="1" sz="1800">
              <a:solidFill>
                <a:schemeClr val="dk1"/>
              </a:solidFill>
              <a:latin typeface="Calibri"/>
              <a:ea typeface="Calibri"/>
              <a:cs typeface="Calibri"/>
              <a:sym typeface="Calibri"/>
            </a:endParaRPr>
          </a:p>
        </p:txBody>
      </p:sp>
      <p:sp>
        <p:nvSpPr>
          <p:cNvPr id="517" name="Google Shape;517;p14"/>
          <p:cNvSpPr/>
          <p:nvPr/>
        </p:nvSpPr>
        <p:spPr>
          <a:xfrm>
            <a:off x="1219200" y="5219476"/>
            <a:ext cx="4114800" cy="156232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 Processor Directive</a:t>
            </a:r>
            <a:endParaRPr/>
          </a:p>
        </p:txBody>
      </p:sp>
      <p:sp>
        <p:nvSpPr>
          <p:cNvPr id="523" name="Google Shape;5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Times"/>
              <a:buNone/>
            </a:pPr>
            <a:r>
              <a:rPr lang="en-US" sz="2400">
                <a:latin typeface="Arial"/>
                <a:ea typeface="Arial"/>
                <a:cs typeface="Arial"/>
                <a:sym typeface="Arial"/>
              </a:rPr>
              <a:t>// sample C++ program   		</a:t>
            </a:r>
            <a:endParaRPr sz="2000">
              <a:solidFill>
                <a:srgbClr val="FF0000"/>
              </a:solidFill>
              <a:latin typeface="Arial"/>
              <a:ea typeface="Arial"/>
              <a:cs typeface="Arial"/>
              <a:sym typeface="Arial"/>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#include &lt;iostream&gt;		    </a:t>
            </a:r>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using namespace std;		     </a:t>
            </a:r>
            <a:r>
              <a:rPr lang="en-US" sz="2400">
                <a:solidFill>
                  <a:srgbClr val="FF0000"/>
                </a:solidFill>
                <a:latin typeface="Arial"/>
                <a:ea typeface="Arial"/>
                <a:cs typeface="Arial"/>
                <a:sym typeface="Arial"/>
              </a:rPr>
              <a:t>					</a:t>
            </a:r>
            <a:endParaRPr/>
          </a:p>
          <a:p>
            <a:pPr indent="-342900" lvl="0" marL="342900" rtl="0" algn="l">
              <a:spcBef>
                <a:spcPts val="480"/>
              </a:spcBef>
              <a:spcAft>
                <a:spcPts val="0"/>
              </a:spcAft>
              <a:buClr>
                <a:schemeClr val="dk1"/>
              </a:buClr>
              <a:buSzPts val="2400"/>
              <a:buNone/>
            </a:pPr>
            <a:r>
              <a:rPr lang="en-US" sz="2400">
                <a:latin typeface="Arial"/>
                <a:ea typeface="Arial"/>
                <a:cs typeface="Arial"/>
                <a:sym typeface="Arial"/>
              </a:rPr>
              <a:t>int main() 		</a:t>
            </a:r>
            <a:endParaRPr/>
          </a:p>
          <a:p>
            <a:pPr indent="-342900" lvl="0" marL="342900" rtl="0" algn="l">
              <a:spcBef>
                <a:spcPts val="480"/>
              </a:spcBef>
              <a:spcAft>
                <a:spcPts val="0"/>
              </a:spcAft>
              <a:buClr>
                <a:schemeClr val="dk1"/>
              </a:buClr>
              <a:buSzPts val="2400"/>
              <a:buNone/>
            </a:pPr>
            <a:r>
              <a:rPr lang="en-US" sz="2400">
                <a:latin typeface="Arial"/>
                <a:ea typeface="Arial"/>
                <a:cs typeface="Arial"/>
                <a:sym typeface="Arial"/>
              </a:rPr>
              <a:t>{				</a:t>
            </a:r>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		cout &lt;&lt; "Hello, there!";</a:t>
            </a:r>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		return 0;</a:t>
            </a:r>
            <a:endParaRPr/>
          </a:p>
          <a:p>
            <a:pPr indent="-342900" lvl="0" marL="342900" rtl="0" algn="l">
              <a:spcBef>
                <a:spcPts val="480"/>
              </a:spcBef>
              <a:spcAft>
                <a:spcPts val="0"/>
              </a:spcAft>
              <a:buClr>
                <a:schemeClr val="dk1"/>
              </a:buClr>
              <a:buSzPts val="2400"/>
              <a:buFont typeface="Times"/>
              <a:buNone/>
            </a:pPr>
            <a:r>
              <a:rPr lang="en-US" sz="2400">
                <a:latin typeface="Arial"/>
                <a:ea typeface="Arial"/>
                <a:cs typeface="Arial"/>
                <a:sym typeface="Arial"/>
              </a:rPr>
              <a:t>}</a:t>
            </a:r>
            <a:endParaRPr sz="24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524" name="Google Shape;524;p15"/>
          <p:cNvSpPr/>
          <p:nvPr/>
        </p:nvSpPr>
        <p:spPr>
          <a:xfrm>
            <a:off x="5978236" y="1638300"/>
            <a:ext cx="1981200" cy="685800"/>
          </a:xfrm>
          <a:prstGeom prst="wedgeRoundRectCallout">
            <a:avLst>
              <a:gd fmla="val -316063" name="adj1"/>
              <a:gd fmla="val 24443" name="adj2"/>
              <a:gd fmla="val 16667" name="adj3"/>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342900" lvl="0" marL="342900" marR="0" rtl="0" algn="ctr">
              <a:spcBef>
                <a:spcPts val="0"/>
              </a:spcBef>
              <a:spcAft>
                <a:spcPts val="0"/>
              </a:spcAft>
              <a:buNone/>
            </a:pPr>
            <a:r>
              <a:t/>
            </a:r>
            <a:endParaRPr sz="2000">
              <a:solidFill>
                <a:srgbClr val="FF0000"/>
              </a:solidFill>
              <a:latin typeface="Arial"/>
              <a:ea typeface="Arial"/>
              <a:cs typeface="Arial"/>
              <a:sym typeface="Arial"/>
            </a:endParaRPr>
          </a:p>
          <a:p>
            <a:pPr indent="-342900" lvl="0" marL="342900" marR="0" rtl="0" algn="ctr">
              <a:spcBef>
                <a:spcPts val="400"/>
              </a:spcBef>
              <a:spcAft>
                <a:spcPts val="0"/>
              </a:spcAft>
              <a:buNone/>
            </a:pPr>
            <a:r>
              <a:rPr lang="en-US" sz="2000">
                <a:solidFill>
                  <a:srgbClr val="FF0000"/>
                </a:solidFill>
                <a:latin typeface="Arial"/>
                <a:ea typeface="Arial"/>
                <a:cs typeface="Arial"/>
                <a:sym typeface="Arial"/>
              </a:rPr>
              <a:t>Pre processor directive</a:t>
            </a:r>
            <a:endParaRPr sz="2400">
              <a:solidFill>
                <a:srgbClr val="FF0000"/>
              </a:solidFill>
              <a:latin typeface="Arial"/>
              <a:ea typeface="Arial"/>
              <a:cs typeface="Arial"/>
              <a:sym typeface="Arial"/>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ppt_w</p:attrName>
                                        </p:attrNameLst>
                                      </p:cBhvr>
                                      <p:tavLst>
                                        <p:tav fmla="" tm="0">
                                          <p:val>
                                            <p:strVal val="0"/>
                                          </p:val>
                                        </p:tav>
                                        <p:tav fmla="" tm="100000">
                                          <p:val>
                                            <p:strVal val="#ppt_w"/>
                                          </p:val>
                                        </p:tav>
                                      </p:tavLst>
                                    </p:anim>
                                    <p:anim calcmode="lin" valueType="num">
                                      <p:cBhvr additive="base">
                                        <p:cTn dur="500"/>
                                        <p:tgtEl>
                                          <p:spTgt spid="52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Directives</a:t>
            </a:r>
            <a:endParaRPr/>
          </a:p>
        </p:txBody>
      </p:sp>
      <p:sp>
        <p:nvSpPr>
          <p:cNvPr id="530" name="Google Shape;530;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Lines beginning with a hash sign (#) are directives read and interpreted by what is known as the </a:t>
            </a:r>
            <a:r>
              <a:rPr i="1" lang="en-US" sz="3600"/>
              <a:t>preprocessor</a:t>
            </a:r>
            <a:r>
              <a:rPr lang="en-US" sz="3600"/>
              <a:t>. </a:t>
            </a:r>
            <a:endParaRPr sz="3600"/>
          </a:p>
          <a:p>
            <a:pPr indent="-342900" lvl="0" marL="342900" rtl="0" algn="l">
              <a:spcBef>
                <a:spcPts val="720"/>
              </a:spcBef>
              <a:spcAft>
                <a:spcPts val="0"/>
              </a:spcAft>
              <a:buClr>
                <a:schemeClr val="dk1"/>
              </a:buClr>
              <a:buSzPts val="3600"/>
              <a:buChar char="•"/>
            </a:pPr>
            <a:r>
              <a:rPr lang="en-US" sz="3600"/>
              <a:t>They are special lines interpreted before the compilation of the program itself begins.</a:t>
            </a:r>
            <a:endParaRPr sz="36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include</a:t>
            </a:r>
            <a:endParaRPr/>
          </a:p>
        </p:txBody>
      </p:sp>
      <p:sp>
        <p:nvSpPr>
          <p:cNvPr id="536" name="Google Shape;53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Both the user and the system header files are included using the preprocessing directive </a:t>
            </a:r>
            <a:r>
              <a:rPr b="1" lang="en-US" sz="3600"/>
              <a:t>#include</a:t>
            </a:r>
            <a:r>
              <a:rPr lang="en-US" sz="3600"/>
              <a:t>. It has the following two forms −</a:t>
            </a:r>
            <a:endParaRPr/>
          </a:p>
          <a:p>
            <a:pPr indent="-342900" lvl="0" marL="342900" rtl="0" algn="l">
              <a:spcBef>
                <a:spcPts val="720"/>
              </a:spcBef>
              <a:spcAft>
                <a:spcPts val="0"/>
              </a:spcAft>
              <a:buClr>
                <a:schemeClr val="dk1"/>
              </a:buClr>
              <a:buSzPts val="3600"/>
              <a:buChar char="•"/>
            </a:pPr>
            <a:r>
              <a:rPr lang="en-US" sz="3600"/>
              <a:t>#include &lt;file&gt; </a:t>
            </a:r>
            <a:endParaRPr/>
          </a:p>
          <a:p>
            <a:pPr indent="-342900" lvl="0" marL="342900" rtl="0" algn="l">
              <a:spcBef>
                <a:spcPts val="720"/>
              </a:spcBef>
              <a:spcAft>
                <a:spcPts val="0"/>
              </a:spcAft>
              <a:buClr>
                <a:schemeClr val="dk1"/>
              </a:buClr>
              <a:buSzPts val="3600"/>
              <a:buChar char="•"/>
            </a:pPr>
            <a:r>
              <a:rPr lang="en-US" sz="3600"/>
              <a:t>#include "file"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include &lt;file&gt;, "file" </a:t>
            </a:r>
            <a:endParaRPr/>
          </a:p>
        </p:txBody>
      </p:sp>
      <p:sp>
        <p:nvSpPr>
          <p:cNvPr id="542" name="Google Shape;54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600"/>
              <a:buChar char="•"/>
            </a:pPr>
            <a:r>
              <a:rPr lang="en-US" sz="3600"/>
              <a:t>#include &lt;file&gt; This form is used for system header files. It searches for a file named 'file' in a standard list of system directories. </a:t>
            </a:r>
            <a:endParaRPr sz="3600"/>
          </a:p>
          <a:p>
            <a:pPr indent="-342900" lvl="0" marL="342900" rtl="0" algn="just">
              <a:spcBef>
                <a:spcPts val="720"/>
              </a:spcBef>
              <a:spcAft>
                <a:spcPts val="0"/>
              </a:spcAft>
              <a:buClr>
                <a:schemeClr val="dk1"/>
              </a:buClr>
              <a:buSzPts val="3600"/>
              <a:buChar char="•"/>
            </a:pPr>
            <a:r>
              <a:rPr lang="en-US" sz="3600"/>
              <a:t>#include "file" This form is used for header files of your own program. It searches for a file named 'file' in the directory containing the current file.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#include &lt;iostream&gt;</a:t>
            </a:r>
            <a:endParaRPr/>
          </a:p>
        </p:txBody>
      </p:sp>
      <p:sp>
        <p:nvSpPr>
          <p:cNvPr id="548" name="Google Shape;54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600"/>
              <a:buChar char="•"/>
            </a:pPr>
            <a:r>
              <a:rPr lang="en-US" sz="3600"/>
              <a:t>Directive #include &lt;iostream&gt;, instructs the preprocessor to include a section of standard C++ code, known as </a:t>
            </a:r>
            <a:r>
              <a:rPr i="1" lang="en-US" sz="3600"/>
              <a:t>header iostream</a:t>
            </a:r>
            <a:r>
              <a:rPr lang="en-US" sz="3600"/>
              <a:t>, that allows to perform standard input and output operations, such as writing the output of this program (Hello World) to the screen.</a:t>
            </a:r>
            <a:endParaRPr sz="3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
          <p:cNvSpPr txBox="1"/>
          <p:nvPr>
            <p:ph type="title"/>
          </p:nvPr>
        </p:nvSpPr>
        <p:spPr>
          <a:xfrm>
            <a:off x="457200" y="55415"/>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Outline</a:t>
            </a:r>
            <a:endParaRPr sz="3600">
              <a:latin typeface="Times New Roman"/>
              <a:ea typeface="Times New Roman"/>
              <a:cs typeface="Times New Roman"/>
              <a:sym typeface="Times New Roman"/>
            </a:endParaRPr>
          </a:p>
        </p:txBody>
      </p:sp>
      <p:sp>
        <p:nvSpPr>
          <p:cNvPr id="428" name="Google Shape;428;p2"/>
          <p:cNvSpPr txBox="1"/>
          <p:nvPr>
            <p:ph idx="1" type="body"/>
          </p:nvPr>
        </p:nvSpPr>
        <p:spPr>
          <a:xfrm>
            <a:off x="457200" y="1219201"/>
            <a:ext cx="8229600" cy="4648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Functions in C++</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Argument passing by Value</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Argument passing by Reference</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Argument passing by Pointer/Address</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 ++ Environment</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 ++ Common Element,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 ++ Tokens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 ++ Streams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a:solidFill>
                <a:srgbClr val="0070C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solidFill>
                <a:srgbClr val="0070C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solidFill>
                <a:srgbClr val="0070C0"/>
              </a:solidFill>
              <a:latin typeface="Times New Roman"/>
              <a:ea typeface="Times New Roman"/>
              <a:cs typeface="Times New Roman"/>
              <a:sym typeface="Times New Roman"/>
            </a:endParaRPr>
          </a:p>
        </p:txBody>
      </p:sp>
      <p:sp>
        <p:nvSpPr>
          <p:cNvPr id="429" name="Google Shape;42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Namespace</a:t>
            </a:r>
            <a:endParaRPr/>
          </a:p>
        </p:txBody>
      </p:sp>
      <p:sp>
        <p:nvSpPr>
          <p:cNvPr id="554" name="Google Shape;554;p20"/>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0" lvl="3" marL="1257300" rtl="0" algn="l">
              <a:spcBef>
                <a:spcPts val="0"/>
              </a:spcBef>
              <a:spcAft>
                <a:spcPts val="0"/>
              </a:spcAft>
              <a:buClr>
                <a:schemeClr val="dk1"/>
              </a:buClr>
              <a:buSzPts val="3200"/>
              <a:buNone/>
            </a:pPr>
            <a:r>
              <a:rPr lang="en-US" sz="3200"/>
              <a:t>//SomeLibrary.h</a:t>
            </a:r>
            <a:br>
              <a:rPr lang="en-US" sz="3200"/>
            </a:br>
            <a:r>
              <a:rPr lang="en-US" sz="3200"/>
              <a:t>void Log ();</a:t>
            </a:r>
            <a:endParaRPr sz="3200"/>
          </a:p>
          <a:p>
            <a:pPr indent="0" lvl="0" marL="0" rtl="0" algn="l">
              <a:spcBef>
                <a:spcPts val="720"/>
              </a:spcBef>
              <a:spcAft>
                <a:spcPts val="0"/>
              </a:spcAft>
              <a:buClr>
                <a:schemeClr val="dk1"/>
              </a:buClr>
              <a:buSzPts val="3600"/>
              <a:buNone/>
            </a:pPr>
            <a:r>
              <a:rPr lang="en-US" sz="3600"/>
              <a:t>	  //MyLibrary.h</a:t>
            </a:r>
            <a:br>
              <a:rPr lang="en-US" sz="3600"/>
            </a:br>
            <a:r>
              <a:rPr lang="en-US" sz="3600"/>
              <a:t>            bool Log;</a:t>
            </a:r>
            <a:br>
              <a:rPr lang="en-US" sz="3600"/>
            </a:br>
            <a:r>
              <a:rPr lang="en-US" sz="3600"/>
              <a:t>//App.cpp</a:t>
            </a:r>
            <a:br>
              <a:rPr lang="en-US"/>
            </a:br>
            <a:r>
              <a:rPr lang="en-US" sz="3400"/>
              <a:t>#include "SomeLibrary.h"</a:t>
            </a:r>
            <a:br>
              <a:rPr lang="en-US" sz="3400"/>
            </a:br>
            <a:r>
              <a:rPr lang="en-US" sz="3400"/>
              <a:t>#include "MyLibrary.h"</a:t>
            </a:r>
            <a:endParaRPr/>
          </a:p>
          <a:p>
            <a:pPr indent="0" lvl="0" marL="0" rtl="0" algn="l">
              <a:spcBef>
                <a:spcPts val="640"/>
              </a:spcBef>
              <a:spcAft>
                <a:spcPts val="0"/>
              </a:spcAft>
              <a:buClr>
                <a:schemeClr val="dk1"/>
              </a:buClr>
              <a:buSzPts val="3200"/>
              <a:buNone/>
            </a:pPr>
            <a:r>
              <a:rPr lang="en-US"/>
              <a:t>void Bar ()</a:t>
            </a:r>
            <a:br>
              <a:rPr lang="en-US"/>
            </a:br>
            <a:r>
              <a:rPr lang="en-US"/>
              <a:t>{ Log(); </a:t>
            </a:r>
            <a:endParaRPr/>
          </a:p>
          <a:p>
            <a:pPr indent="0" lvl="0" marL="0" rtl="0" algn="l">
              <a:spcBef>
                <a:spcPts val="640"/>
              </a:spcBef>
              <a:spcAft>
                <a:spcPts val="0"/>
              </a:spcAft>
              <a:buClr>
                <a:schemeClr val="dk1"/>
              </a:buClr>
              <a:buSzPts val="3200"/>
              <a:buNone/>
            </a:pPr>
            <a:r>
              <a:rPr lang="en-US"/>
              <a:t>}</a:t>
            </a:r>
            <a:endParaRPr/>
          </a:p>
          <a:p>
            <a:pPr indent="0" lvl="3" marL="1257300" rtl="0" algn="l">
              <a:spcBef>
                <a:spcPts val="640"/>
              </a:spcBef>
              <a:spcAft>
                <a:spcPts val="0"/>
              </a:spcAft>
              <a:buClr>
                <a:schemeClr val="dk1"/>
              </a:buClr>
              <a:buSzPts val="3200"/>
              <a:buNone/>
            </a:pPr>
            <a:r>
              <a:t/>
            </a:r>
            <a:endParaRPr sz="3200"/>
          </a:p>
        </p:txBody>
      </p:sp>
      <p:sp>
        <p:nvSpPr>
          <p:cNvPr id="555" name="Google Shape;555;p20"/>
          <p:cNvSpPr/>
          <p:nvPr/>
        </p:nvSpPr>
        <p:spPr>
          <a:xfrm>
            <a:off x="1600200" y="1143000"/>
            <a:ext cx="3124200" cy="1177636"/>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20"/>
          <p:cNvSpPr/>
          <p:nvPr/>
        </p:nvSpPr>
        <p:spPr>
          <a:xfrm>
            <a:off x="6242808" y="1326797"/>
            <a:ext cx="2743200" cy="1333276"/>
          </a:xfrm>
          <a:prstGeom prst="wedgeRoundRectCallout">
            <a:avLst>
              <a:gd fmla="val -104918" name="adj1"/>
              <a:gd fmla="val -44135" name="adj2"/>
              <a:gd fmla="val 16667" name="adj3"/>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//SomeLibrary.h   </a:t>
            </a:r>
            <a:endParaRPr/>
          </a:p>
        </p:txBody>
      </p:sp>
      <p:sp>
        <p:nvSpPr>
          <p:cNvPr id="557" name="Google Shape;557;p20"/>
          <p:cNvSpPr/>
          <p:nvPr/>
        </p:nvSpPr>
        <p:spPr>
          <a:xfrm>
            <a:off x="1600200" y="2396836"/>
            <a:ext cx="3124200" cy="10321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20"/>
          <p:cNvSpPr/>
          <p:nvPr/>
        </p:nvSpPr>
        <p:spPr>
          <a:xfrm>
            <a:off x="6319008" y="2857724"/>
            <a:ext cx="2743200" cy="1333276"/>
          </a:xfrm>
          <a:prstGeom prst="wedgeRoundRectCallout">
            <a:avLst>
              <a:gd fmla="val -106938" name="adj1"/>
              <a:gd fmla="val -39978" name="adj2"/>
              <a:gd fmla="val 16667" name="adj3"/>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//MyLibrary.h</a:t>
            </a:r>
            <a:endParaRPr sz="2400">
              <a:solidFill>
                <a:schemeClr val="dk1"/>
              </a:solidFill>
              <a:latin typeface="Calibri"/>
              <a:ea typeface="Calibri"/>
              <a:cs typeface="Calibri"/>
              <a:sym typeface="Calibri"/>
            </a:endParaRPr>
          </a:p>
        </p:txBody>
      </p:sp>
      <p:sp>
        <p:nvSpPr>
          <p:cNvPr id="559" name="Google Shape;559;p20"/>
          <p:cNvSpPr/>
          <p:nvPr/>
        </p:nvSpPr>
        <p:spPr>
          <a:xfrm>
            <a:off x="457200" y="3581400"/>
            <a:ext cx="5562600" cy="3200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p20"/>
          <p:cNvSpPr/>
          <p:nvPr/>
        </p:nvSpPr>
        <p:spPr>
          <a:xfrm>
            <a:off x="6242808" y="4686524"/>
            <a:ext cx="2743200" cy="1333276"/>
          </a:xfrm>
          <a:prstGeom prst="wedgeRoundRectCallout">
            <a:avLst>
              <a:gd fmla="val -221080" name="adj1"/>
              <a:gd fmla="val 50426" name="adj2"/>
              <a:gd fmla="val 16667" name="adj3"/>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//Compiler error as we don't know which one to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Namespace</a:t>
            </a:r>
            <a:endParaRPr/>
          </a:p>
        </p:txBody>
      </p:sp>
      <p:sp>
        <p:nvSpPr>
          <p:cNvPr id="566" name="Google Shape;566;p21"/>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None/>
            </a:pPr>
            <a:r>
              <a:rPr lang="en-US" sz="3600"/>
              <a:t>namespace SomeLibrary</a:t>
            </a:r>
            <a:br>
              <a:rPr lang="en-US" sz="3600"/>
            </a:br>
            <a:r>
              <a:rPr lang="en-US" sz="3600"/>
              <a:t>{</a:t>
            </a:r>
            <a:br>
              <a:rPr lang="en-US" sz="3600"/>
            </a:br>
            <a:r>
              <a:rPr lang="en-US" sz="3600"/>
              <a:t>void Log ();</a:t>
            </a:r>
            <a:endParaRPr/>
          </a:p>
          <a:p>
            <a:pPr indent="0" lvl="0" marL="0" rtl="0" algn="l">
              <a:spcBef>
                <a:spcPts val="720"/>
              </a:spcBef>
              <a:spcAft>
                <a:spcPts val="0"/>
              </a:spcAft>
              <a:buClr>
                <a:schemeClr val="dk1"/>
              </a:buClr>
              <a:buSzPts val="3600"/>
              <a:buNone/>
            </a:pPr>
            <a:r>
              <a:rPr lang="en-US" sz="3600"/>
              <a:t>}</a:t>
            </a:r>
            <a:endParaRPr sz="3600"/>
          </a:p>
          <a:p>
            <a:pPr indent="0" lvl="0" marL="0" rtl="0" algn="l">
              <a:spcBef>
                <a:spcPts val="720"/>
              </a:spcBef>
              <a:spcAft>
                <a:spcPts val="0"/>
              </a:spcAft>
              <a:buClr>
                <a:schemeClr val="dk1"/>
              </a:buClr>
              <a:buSzPts val="3600"/>
              <a:buNone/>
            </a:pPr>
            <a:r>
              <a:t/>
            </a:r>
            <a:endParaRPr sz="3600"/>
          </a:p>
          <a:p>
            <a:pPr indent="0" lvl="0" marL="0" rtl="0" algn="l">
              <a:spcBef>
                <a:spcPts val="720"/>
              </a:spcBef>
              <a:spcAft>
                <a:spcPts val="0"/>
              </a:spcAft>
              <a:buClr>
                <a:schemeClr val="dk1"/>
              </a:buClr>
              <a:buSzPts val="3600"/>
              <a:buNone/>
            </a:pPr>
            <a:r>
              <a:rPr lang="en-US" sz="3600"/>
              <a:t>namespace Mine</a:t>
            </a:r>
            <a:endParaRPr/>
          </a:p>
          <a:p>
            <a:pPr indent="0" lvl="0" marL="0" rtl="0" algn="l">
              <a:spcBef>
                <a:spcPts val="720"/>
              </a:spcBef>
              <a:spcAft>
                <a:spcPts val="0"/>
              </a:spcAft>
              <a:buClr>
                <a:schemeClr val="dk1"/>
              </a:buClr>
              <a:buSzPts val="3600"/>
              <a:buNone/>
            </a:pPr>
            <a:r>
              <a:rPr lang="en-US" sz="3600"/>
              <a:t>{</a:t>
            </a:r>
            <a:endParaRPr/>
          </a:p>
          <a:p>
            <a:pPr indent="0" lvl="0" marL="0" rtl="0" algn="l">
              <a:spcBef>
                <a:spcPts val="720"/>
              </a:spcBef>
              <a:spcAft>
                <a:spcPts val="0"/>
              </a:spcAft>
              <a:buClr>
                <a:schemeClr val="dk1"/>
              </a:buClr>
              <a:buSzPts val="3600"/>
              <a:buNone/>
            </a:pPr>
            <a:r>
              <a:rPr lang="en-US" sz="3600"/>
              <a:t>bool Log;</a:t>
            </a:r>
            <a:endParaRPr/>
          </a:p>
          <a:p>
            <a:pPr indent="0" lvl="0" marL="0" rtl="0" algn="l">
              <a:spcBef>
                <a:spcPts val="720"/>
              </a:spcBef>
              <a:spcAft>
                <a:spcPts val="0"/>
              </a:spcAft>
              <a:buClr>
                <a:schemeClr val="dk1"/>
              </a:buClr>
              <a:buSzPts val="3600"/>
              <a:buNone/>
            </a:pPr>
            <a:r>
              <a:rPr lang="en-US" sz="3600"/>
              <a:t>}</a:t>
            </a:r>
            <a:br>
              <a:rPr lang="en-US" sz="3600"/>
            </a:br>
            <a:endParaRPr sz="3200"/>
          </a:p>
        </p:txBody>
      </p:sp>
      <p:sp>
        <p:nvSpPr>
          <p:cNvPr id="567" name="Google Shape;567;p21"/>
          <p:cNvSpPr/>
          <p:nvPr/>
        </p:nvSpPr>
        <p:spPr>
          <a:xfrm>
            <a:off x="6242808" y="1326797"/>
            <a:ext cx="2743200" cy="1333276"/>
          </a:xfrm>
          <a:prstGeom prst="wedgeRoundRectCallout">
            <a:avLst>
              <a:gd fmla="val -82696" name="adj1"/>
              <a:gd fmla="val -16078" name="adj2"/>
              <a:gd fmla="val 16667" name="adj3"/>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//SomeLibrary.h   </a:t>
            </a:r>
            <a:endParaRPr/>
          </a:p>
        </p:txBody>
      </p:sp>
      <p:sp>
        <p:nvSpPr>
          <p:cNvPr id="568" name="Google Shape;568;p21"/>
          <p:cNvSpPr/>
          <p:nvPr/>
        </p:nvSpPr>
        <p:spPr>
          <a:xfrm>
            <a:off x="6400800" y="4743562"/>
            <a:ext cx="2743200" cy="1333276"/>
          </a:xfrm>
          <a:prstGeom prst="wedgeRoundRectCallout">
            <a:avLst>
              <a:gd fmla="val -87746" name="adj1"/>
              <a:gd fmla="val -62839" name="adj2"/>
              <a:gd fmla="val 16667" name="adj3"/>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//MyLibrary.h</a:t>
            </a:r>
            <a:endParaRPr sz="2400">
              <a:solidFill>
                <a:schemeClr val="dk1"/>
              </a:solidFill>
              <a:latin typeface="Calibri"/>
              <a:ea typeface="Calibri"/>
              <a:cs typeface="Calibri"/>
              <a:sym typeface="Calibri"/>
            </a:endParaRPr>
          </a:p>
        </p:txBody>
      </p:sp>
      <p:sp>
        <p:nvSpPr>
          <p:cNvPr id="569" name="Google Shape;569;p21"/>
          <p:cNvSpPr/>
          <p:nvPr/>
        </p:nvSpPr>
        <p:spPr>
          <a:xfrm>
            <a:off x="381000" y="1123838"/>
            <a:ext cx="4953000" cy="245756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21"/>
          <p:cNvSpPr/>
          <p:nvPr/>
        </p:nvSpPr>
        <p:spPr>
          <a:xfrm>
            <a:off x="381000" y="4114800"/>
            <a:ext cx="4953000" cy="2590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Namespace</a:t>
            </a:r>
            <a:endParaRPr/>
          </a:p>
        </p:txBody>
      </p:sp>
      <p:sp>
        <p:nvSpPr>
          <p:cNvPr id="576" name="Google Shape;576;p22"/>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None/>
            </a:pPr>
            <a:r>
              <a:rPr lang="en-US" sz="3600"/>
              <a:t>#include "SomeLibrary.h"</a:t>
            </a:r>
            <a:br>
              <a:rPr lang="en-US" sz="3600"/>
            </a:br>
            <a:r>
              <a:rPr lang="en-US" sz="3600"/>
              <a:t>#include "MyLibrary.h"</a:t>
            </a:r>
            <a:endParaRPr/>
          </a:p>
          <a:p>
            <a:pPr indent="-342900" lvl="0" marL="342900" rtl="0" algn="l">
              <a:spcBef>
                <a:spcPts val="720"/>
              </a:spcBef>
              <a:spcAft>
                <a:spcPts val="0"/>
              </a:spcAft>
              <a:buClr>
                <a:schemeClr val="dk1"/>
              </a:buClr>
              <a:buSzPts val="3600"/>
              <a:buChar char="•"/>
            </a:pPr>
            <a:r>
              <a:rPr lang="en-US" sz="3600"/>
              <a:t>void Bar ()</a:t>
            </a:r>
            <a:br>
              <a:rPr lang="en-US" sz="3600"/>
            </a:br>
            <a:r>
              <a:rPr lang="en-US" sz="3600"/>
              <a:t>{</a:t>
            </a:r>
            <a:br>
              <a:rPr lang="en-US" sz="3600"/>
            </a:br>
            <a:r>
              <a:rPr lang="en-US" sz="3600"/>
              <a:t>   SomeLibrary::Log();</a:t>
            </a:r>
            <a:br>
              <a:rPr lang="en-US" sz="3600"/>
            </a:br>
            <a:r>
              <a:rPr lang="en-US" sz="3600"/>
              <a:t>   Mine::Log = true;</a:t>
            </a:r>
            <a:br>
              <a:rPr lang="en-US" sz="3600"/>
            </a:br>
            <a:r>
              <a:rPr lang="en-US" sz="3600"/>
              <a:t>}</a:t>
            </a:r>
            <a:endParaRPr/>
          </a:p>
          <a:p>
            <a:pPr indent="0" lvl="3" marL="1257300" rtl="0" algn="l">
              <a:spcBef>
                <a:spcPts val="640"/>
              </a:spcBef>
              <a:spcAft>
                <a:spcPts val="0"/>
              </a:spcAft>
              <a:buClr>
                <a:schemeClr val="dk1"/>
              </a:buClr>
              <a:buSzPts val="3200"/>
              <a:buNone/>
            </a:pPr>
            <a:r>
              <a:t/>
            </a:r>
            <a:endParaRPr sz="3200"/>
          </a:p>
        </p:txBody>
      </p:sp>
      <p:sp>
        <p:nvSpPr>
          <p:cNvPr id="577" name="Google Shape;577;p22"/>
          <p:cNvSpPr/>
          <p:nvPr/>
        </p:nvSpPr>
        <p:spPr>
          <a:xfrm>
            <a:off x="6900899" y="1660116"/>
            <a:ext cx="2215392" cy="666638"/>
          </a:xfrm>
          <a:prstGeom prst="wedgeRoundRectCallout">
            <a:avLst>
              <a:gd fmla="val -67395" name="adj1"/>
              <a:gd fmla="val -91935" name="adj2"/>
              <a:gd fmla="val 16667" name="adj3"/>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//App.cpp   </a:t>
            </a:r>
            <a:endParaRPr/>
          </a:p>
        </p:txBody>
      </p:sp>
      <p:sp>
        <p:nvSpPr>
          <p:cNvPr id="578" name="Google Shape;578;p22"/>
          <p:cNvSpPr/>
          <p:nvPr/>
        </p:nvSpPr>
        <p:spPr>
          <a:xfrm>
            <a:off x="6618216" y="2857724"/>
            <a:ext cx="2144784" cy="876076"/>
          </a:xfrm>
          <a:prstGeom prst="wedgeRoundRectCallout">
            <a:avLst>
              <a:gd fmla="val -199930" name="adj1"/>
              <a:gd fmla="val 46180" name="adj2"/>
              <a:gd fmla="val 16667" name="adj3"/>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//Namespace SomeLibrary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79" name="Google Shape;579;p22"/>
          <p:cNvSpPr/>
          <p:nvPr/>
        </p:nvSpPr>
        <p:spPr>
          <a:xfrm>
            <a:off x="457200" y="1219200"/>
            <a:ext cx="6019800" cy="45720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22"/>
          <p:cNvSpPr/>
          <p:nvPr/>
        </p:nvSpPr>
        <p:spPr>
          <a:xfrm>
            <a:off x="6652852" y="3886200"/>
            <a:ext cx="2144784" cy="914400"/>
          </a:xfrm>
          <a:prstGeom prst="wedgeRoundRectCallout">
            <a:avLst>
              <a:gd fmla="val -242874" name="adj1"/>
              <a:gd fmla="val 50859" name="adj2"/>
              <a:gd fmla="val 16667" name="adj3"/>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//Namespace Mine</a:t>
            </a:r>
            <a:endParaRPr/>
          </a:p>
        </p:txBody>
      </p:sp>
      <p:sp>
        <p:nvSpPr>
          <p:cNvPr id="581" name="Google Shape;581;p22"/>
          <p:cNvSpPr/>
          <p:nvPr/>
        </p:nvSpPr>
        <p:spPr>
          <a:xfrm>
            <a:off x="5486400" y="5353162"/>
            <a:ext cx="3505200" cy="1333276"/>
          </a:xfrm>
          <a:prstGeom prst="wedgeRoundRectCallout">
            <a:avLst>
              <a:gd fmla="val -147957" name="adj1"/>
              <a:gd fmla="val -78427" name="adj2"/>
              <a:gd fmla="val 16667" name="adj3"/>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annoying to have to add the namespace name each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500"/>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Namespace</a:t>
            </a:r>
            <a:endParaRPr/>
          </a:p>
        </p:txBody>
      </p:sp>
      <p:sp>
        <p:nvSpPr>
          <p:cNvPr id="587" name="Google Shape;587;p23"/>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None/>
            </a:pPr>
            <a:r>
              <a:rPr lang="en-US" sz="3600"/>
              <a:t>#include "SomeLibrary.h"</a:t>
            </a:r>
            <a:br>
              <a:rPr lang="en-US" sz="3600"/>
            </a:br>
            <a:r>
              <a:rPr lang="en-US" sz="3600"/>
              <a:t>#include "MyLibrary.h"</a:t>
            </a:r>
            <a:br>
              <a:rPr lang="en-US" sz="3600"/>
            </a:br>
            <a:r>
              <a:rPr lang="en-US" sz="3600"/>
              <a:t>using namespace SomeLibrary;</a:t>
            </a:r>
            <a:br>
              <a:rPr lang="en-US" sz="3600"/>
            </a:br>
            <a:br>
              <a:rPr lang="en-US" sz="3600"/>
            </a:br>
            <a:r>
              <a:rPr lang="en-US" sz="3600"/>
              <a:t>void Bar ()</a:t>
            </a:r>
            <a:br>
              <a:rPr lang="en-US" sz="3600"/>
            </a:br>
            <a:r>
              <a:rPr lang="en-US" sz="3600"/>
              <a:t>{</a:t>
            </a:r>
            <a:br>
              <a:rPr lang="en-US" sz="3600"/>
            </a:br>
            <a:r>
              <a:rPr lang="en-US" sz="3600"/>
              <a:t>   Log();  </a:t>
            </a:r>
            <a:br>
              <a:rPr lang="en-US" sz="3600"/>
            </a:br>
            <a:r>
              <a:rPr lang="en-US" sz="3600"/>
              <a:t>   Mine::Log = true;</a:t>
            </a:r>
            <a:br>
              <a:rPr lang="en-US" sz="3600"/>
            </a:br>
            <a:r>
              <a:rPr lang="en-US" sz="3600"/>
              <a:t>}</a:t>
            </a:r>
            <a:endParaRPr/>
          </a:p>
          <a:p>
            <a:pPr indent="0" lvl="3" marL="1257300" rtl="0" algn="l">
              <a:spcBef>
                <a:spcPts val="640"/>
              </a:spcBef>
              <a:spcAft>
                <a:spcPts val="0"/>
              </a:spcAft>
              <a:buClr>
                <a:schemeClr val="dk1"/>
              </a:buClr>
              <a:buSzPts val="3200"/>
              <a:buNone/>
            </a:pPr>
            <a:r>
              <a:t/>
            </a:r>
            <a:endParaRPr sz="3200"/>
          </a:p>
        </p:txBody>
      </p:sp>
      <p:sp>
        <p:nvSpPr>
          <p:cNvPr id="588" name="Google Shape;588;p23"/>
          <p:cNvSpPr/>
          <p:nvPr/>
        </p:nvSpPr>
        <p:spPr>
          <a:xfrm>
            <a:off x="6900899" y="1660116"/>
            <a:ext cx="2215392" cy="666638"/>
          </a:xfrm>
          <a:prstGeom prst="wedgeRoundRectCallout">
            <a:avLst>
              <a:gd fmla="val -67395" name="adj1"/>
              <a:gd fmla="val -91935" name="adj2"/>
              <a:gd fmla="val 16667" name="adj3"/>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//App.cpp   </a:t>
            </a:r>
            <a:endParaRPr/>
          </a:p>
        </p:txBody>
      </p:sp>
      <p:sp>
        <p:nvSpPr>
          <p:cNvPr id="589" name="Google Shape;589;p23"/>
          <p:cNvSpPr/>
          <p:nvPr/>
        </p:nvSpPr>
        <p:spPr>
          <a:xfrm>
            <a:off x="6618216" y="2857724"/>
            <a:ext cx="2144784" cy="876076"/>
          </a:xfrm>
          <a:prstGeom prst="wedgeRoundRectCallout">
            <a:avLst>
              <a:gd fmla="val -230936" name="adj1"/>
              <a:gd fmla="val -32892" name="adj2"/>
              <a:gd fmla="val 16667" name="adj3"/>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Using namespace</a:t>
            </a:r>
            <a:endParaRPr/>
          </a:p>
        </p:txBody>
      </p:sp>
      <p:sp>
        <p:nvSpPr>
          <p:cNvPr id="590" name="Google Shape;590;p23"/>
          <p:cNvSpPr/>
          <p:nvPr/>
        </p:nvSpPr>
        <p:spPr>
          <a:xfrm>
            <a:off x="457200" y="1219200"/>
            <a:ext cx="6019800" cy="45720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23"/>
          <p:cNvSpPr/>
          <p:nvPr/>
        </p:nvSpPr>
        <p:spPr>
          <a:xfrm>
            <a:off x="5486400" y="5353162"/>
            <a:ext cx="3505200" cy="1333276"/>
          </a:xfrm>
          <a:prstGeom prst="wedgeRoundRectCallout">
            <a:avLst>
              <a:gd fmla="val -88668" name="adj1"/>
              <a:gd fmla="val -38940" name="adj2"/>
              <a:gd fmla="val 16667" name="adj3"/>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Can still reference symbols in other namespaces</a:t>
            </a:r>
            <a:endParaRPr/>
          </a:p>
        </p:txBody>
      </p:sp>
      <p:sp>
        <p:nvSpPr>
          <p:cNvPr id="592" name="Google Shape;592;p23"/>
          <p:cNvSpPr/>
          <p:nvPr/>
        </p:nvSpPr>
        <p:spPr>
          <a:xfrm>
            <a:off x="6618215" y="4000724"/>
            <a:ext cx="2498075" cy="1028476"/>
          </a:xfrm>
          <a:prstGeom prst="wedgeRoundRectCallout">
            <a:avLst>
              <a:gd fmla="val -243137" name="adj1"/>
              <a:gd fmla="val 41435" name="adj2"/>
              <a:gd fmla="val 16667" name="adj3"/>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Using namespace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SomeLibrary:: is now redundant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Using Directive</a:t>
            </a:r>
            <a:endParaRPr/>
          </a:p>
        </p:txBody>
      </p:sp>
      <p:sp>
        <p:nvSpPr>
          <p:cNvPr id="598" name="Google Shape;598;p24"/>
          <p:cNvSpPr txBox="1"/>
          <p:nvPr>
            <p:ph idx="1" type="body"/>
          </p:nvPr>
        </p:nvSpPr>
        <p:spPr>
          <a:xfrm>
            <a:off x="152400" y="1524000"/>
            <a:ext cx="8839200" cy="4800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US" sz="2400">
                <a:latin typeface="Arial"/>
                <a:ea typeface="Arial"/>
                <a:cs typeface="Arial"/>
                <a:sym typeface="Arial"/>
              </a:rPr>
              <a:t>using namespace std; </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A C++ program can be divided into different namespaces. </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A namespace is a part of the program in which certain names are recognized; outside of the namespace they’re unknown. </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Various program components such as cout are declared within this namespace. If we didn’t use the using directive, we would need to add the std name to many program elements. For example, in our example program we’d need to say</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std::cout &lt;&lt; “Hello World”; </a:t>
            </a:r>
            <a:endParaRPr/>
          </a:p>
          <a:p>
            <a:pPr indent="-158750" lvl="1" marL="74295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a:p>
            <a:pPr indent="-215900" lvl="0" marL="34290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a:p>
            <a:pPr indent="-215900" lvl="0" marL="34290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a:p>
            <a:pPr indent="-158750" lvl="1" marL="74295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p:txBody>
      </p:sp>
      <p:sp>
        <p:nvSpPr>
          <p:cNvPr id="599" name="Google Shape;59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5"/>
          <p:cNvSpPr txBox="1"/>
          <p:nvPr>
            <p:ph type="ctrTitle"/>
          </p:nvPr>
        </p:nvSpPr>
        <p:spPr>
          <a:xfrm>
            <a:off x="7086600" y="838200"/>
            <a:ext cx="20574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Times New Roman"/>
              <a:buNone/>
            </a:pPr>
            <a:r>
              <a:rPr lang="en-US">
                <a:latin typeface="Times New Roman"/>
                <a:ea typeface="Times New Roman"/>
                <a:cs typeface="Times New Roman"/>
                <a:sym typeface="Times New Roman"/>
              </a:rPr>
              <a:t>fig01_02.cpp</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(1 of 1)</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fig01_02.cpp</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output (1 of 1)</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605" name="Google Shape;605;p25"/>
          <p:cNvSpPr txBox="1"/>
          <p:nvPr>
            <p:ph idx="1" type="subTitle"/>
          </p:nvPr>
        </p:nvSpPr>
        <p:spPr>
          <a:xfrm>
            <a:off x="0" y="0"/>
            <a:ext cx="7010400" cy="2900363"/>
          </a:xfrm>
          <a:prstGeom prst="rect">
            <a:avLst/>
          </a:prstGeom>
          <a:solidFill>
            <a:schemeClr val="accent1"/>
          </a:solidFill>
          <a:ln>
            <a:noFill/>
          </a:ln>
        </p:spPr>
        <p:txBody>
          <a:bodyPr anchorCtr="0" anchor="t" bIns="182875" lIns="91425" spcFirstLastPara="1" rIns="91425" wrap="square" tIns="182875">
            <a:noAutofit/>
          </a:bodyPr>
          <a:lstStyle/>
          <a:p>
            <a:pPr indent="0" lvl="0" marL="0" rtl="0" algn="l">
              <a:lnSpc>
                <a:spcPct val="100000"/>
              </a:lnSpc>
              <a:spcBef>
                <a:spcPts val="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      </a:t>
            </a:r>
            <a:r>
              <a:rPr lang="en-US">
                <a:solidFill>
                  <a:srgbClr val="008000"/>
                </a:solidFill>
                <a:latin typeface="Courier New"/>
                <a:ea typeface="Courier New"/>
                <a:cs typeface="Courier New"/>
                <a:sym typeface="Courier New"/>
              </a:rPr>
              <a:t>// Fig. 1.2: fig01_02.cpp</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2      </a:t>
            </a:r>
            <a:r>
              <a:rPr lang="en-US">
                <a:solidFill>
                  <a:srgbClr val="008000"/>
                </a:solidFill>
                <a:latin typeface="Courier New"/>
                <a:ea typeface="Courier New"/>
                <a:cs typeface="Courier New"/>
                <a:sym typeface="Courier New"/>
              </a:rPr>
              <a:t>// A first program in C++.</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3      </a:t>
            </a:r>
            <a:r>
              <a:rPr lang="en-US">
                <a:solidFill>
                  <a:srgbClr val="0000FF"/>
                </a:solidFill>
                <a:latin typeface="Courier New"/>
                <a:ea typeface="Courier New"/>
                <a:cs typeface="Courier New"/>
                <a:sym typeface="Courier New"/>
              </a:rPr>
              <a:t>#include</a:t>
            </a:r>
            <a:r>
              <a:rPr lang="en-US">
                <a:solidFill>
                  <a:srgbClr val="000000"/>
                </a:solidFill>
                <a:latin typeface="Courier New"/>
                <a:ea typeface="Courier New"/>
                <a:cs typeface="Courier New"/>
                <a:sym typeface="Courier New"/>
              </a:rPr>
              <a:t> &lt;iostream&gt;</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4      </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5      </a:t>
            </a:r>
            <a:r>
              <a:rPr lang="en-US">
                <a:solidFill>
                  <a:srgbClr val="008000"/>
                </a:solidFill>
                <a:latin typeface="Courier New"/>
                <a:ea typeface="Courier New"/>
                <a:cs typeface="Courier New"/>
                <a:sym typeface="Courier New"/>
              </a:rPr>
              <a:t>// function main begins program execution</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6      </a:t>
            </a:r>
            <a:r>
              <a:rPr lang="en-US">
                <a:solidFill>
                  <a:srgbClr val="0000FF"/>
                </a:solidFill>
                <a:latin typeface="Courier New"/>
                <a:ea typeface="Courier New"/>
                <a:cs typeface="Courier New"/>
                <a:sym typeface="Courier New"/>
              </a:rPr>
              <a:t>int</a:t>
            </a:r>
            <a:r>
              <a:rPr lang="en-US">
                <a:solidFill>
                  <a:srgbClr val="000000"/>
                </a:solidFill>
                <a:latin typeface="Courier New"/>
                <a:ea typeface="Courier New"/>
                <a:cs typeface="Courier New"/>
                <a:sym typeface="Courier New"/>
              </a:rPr>
              <a:t> main()</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7      </a:t>
            </a:r>
            <a:r>
              <a:rPr lang="en-US">
                <a:solidFill>
                  <a:srgbClr val="000000"/>
                </a:solidFill>
                <a:latin typeface="Courier New"/>
                <a:ea typeface="Courier New"/>
                <a:cs typeface="Courier New"/>
                <a:sym typeface="Courier New"/>
              </a:rPr>
              <a:t>{</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8      </a:t>
            </a:r>
            <a:r>
              <a:rPr lang="en-US">
                <a:solidFill>
                  <a:srgbClr val="000000"/>
                </a:solidFill>
                <a:latin typeface="Courier New"/>
                <a:ea typeface="Courier New"/>
                <a:cs typeface="Courier New"/>
                <a:sym typeface="Courier New"/>
              </a:rPr>
              <a:t>   std::cout &lt;&lt; </a:t>
            </a:r>
            <a:r>
              <a:rPr lang="en-US">
                <a:solidFill>
                  <a:srgbClr val="0099FF"/>
                </a:solidFill>
                <a:latin typeface="Courier New"/>
                <a:ea typeface="Courier New"/>
                <a:cs typeface="Courier New"/>
                <a:sym typeface="Courier New"/>
              </a:rPr>
              <a:t>"Welcome to C++!\n"</a:t>
            </a:r>
            <a:r>
              <a:rPr lang="en-US">
                <a:solidFill>
                  <a:srgbClr val="000000"/>
                </a:solidFill>
                <a:latin typeface="Courier New"/>
                <a:ea typeface="Courier New"/>
                <a:cs typeface="Courier New"/>
                <a:sym typeface="Courier New"/>
              </a:rPr>
              <a:t>;</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9      </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10    </a:t>
            </a:r>
            <a:r>
              <a:rPr lang="en-US">
                <a:solidFill>
                  <a:srgbClr val="000000"/>
                </a:solidFill>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return</a:t>
            </a:r>
            <a:r>
              <a:rPr lang="en-US">
                <a:solidFill>
                  <a:srgbClr val="000000"/>
                </a:solidFill>
                <a:latin typeface="Courier New"/>
                <a:ea typeface="Courier New"/>
                <a:cs typeface="Courier New"/>
                <a:sym typeface="Courier New"/>
              </a:rPr>
              <a:t> </a:t>
            </a:r>
            <a:r>
              <a:rPr lang="en-US">
                <a:solidFill>
                  <a:srgbClr val="0099FF"/>
                </a:solidFill>
                <a:latin typeface="Courier New"/>
                <a:ea typeface="Courier New"/>
                <a:cs typeface="Courier New"/>
                <a:sym typeface="Courier New"/>
              </a:rPr>
              <a:t>0</a:t>
            </a:r>
            <a:r>
              <a:rPr lang="en-US">
                <a:solidFill>
                  <a:srgbClr val="000000"/>
                </a:solidFill>
                <a:latin typeface="Courier New"/>
                <a:ea typeface="Courier New"/>
                <a:cs typeface="Courier New"/>
                <a:sym typeface="Courier New"/>
              </a:rPr>
              <a:t>;   </a:t>
            </a:r>
            <a:r>
              <a:rPr lang="en-US">
                <a:solidFill>
                  <a:srgbClr val="008000"/>
                </a:solidFill>
                <a:latin typeface="Courier New"/>
                <a:ea typeface="Courier New"/>
                <a:cs typeface="Courier New"/>
                <a:sym typeface="Courier New"/>
              </a:rPr>
              <a:t>// indicate that program ended successfully</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11    </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12    </a:t>
            </a:r>
            <a:r>
              <a:rPr lang="en-US">
                <a:solidFill>
                  <a:srgbClr val="000000"/>
                </a:solidFill>
                <a:latin typeface="Courier New"/>
                <a:ea typeface="Courier New"/>
                <a:cs typeface="Courier New"/>
                <a:sym typeface="Courier New"/>
              </a:rPr>
              <a:t>} </a:t>
            </a:r>
            <a:r>
              <a:rPr lang="en-US">
                <a:solidFill>
                  <a:srgbClr val="008000"/>
                </a:solidFill>
                <a:latin typeface="Courier New"/>
                <a:ea typeface="Courier New"/>
                <a:cs typeface="Courier New"/>
                <a:sym typeface="Courier New"/>
              </a:rPr>
              <a:t>// end function main</a:t>
            </a:r>
            <a:endParaRPr>
              <a:solidFill>
                <a:srgbClr val="000000"/>
              </a:solidFill>
              <a:latin typeface="Courier"/>
              <a:ea typeface="Courier"/>
              <a:cs typeface="Courier"/>
              <a:sym typeface="Courier"/>
            </a:endParaRPr>
          </a:p>
          <a:p>
            <a:pPr indent="0" lvl="0" marL="0" rtl="0" algn="l">
              <a:lnSpc>
                <a:spcPct val="100000"/>
              </a:lnSpc>
              <a:spcBef>
                <a:spcPts val="240"/>
              </a:spcBef>
              <a:spcAft>
                <a:spcPts val="0"/>
              </a:spcAft>
              <a:buClr>
                <a:schemeClr val="dk1"/>
              </a:buClr>
              <a:buSzPts val="1200"/>
              <a:buFont typeface="Courier New"/>
              <a:buNone/>
            </a:pPr>
            <a:r>
              <a:t/>
            </a:r>
            <a:endParaRPr>
              <a:latin typeface="Courier New"/>
              <a:ea typeface="Courier New"/>
              <a:cs typeface="Courier New"/>
              <a:sym typeface="Courier New"/>
            </a:endParaRPr>
          </a:p>
        </p:txBody>
      </p:sp>
      <p:sp>
        <p:nvSpPr>
          <p:cNvPr id="606" name="Google Shape;606;p25"/>
          <p:cNvSpPr/>
          <p:nvPr/>
        </p:nvSpPr>
        <p:spPr>
          <a:xfrm>
            <a:off x="0" y="2895600"/>
            <a:ext cx="7010400" cy="533400"/>
          </a:xfrm>
          <a:prstGeom prst="rect">
            <a:avLst/>
          </a:prstGeom>
          <a:solidFill>
            <a:schemeClr val="hlink"/>
          </a:solidFill>
          <a:ln>
            <a:noFill/>
          </a:ln>
        </p:spPr>
        <p:txBody>
          <a:bodyPr anchorCtr="0" anchor="t" bIns="182875" lIns="91425" spcFirstLastPara="1" rIns="91425" wrap="square" tIns="182875">
            <a:noAutofit/>
          </a:bodyPr>
          <a:lstStyle/>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Welcome to C++! </a:t>
            </a:r>
            <a:endParaRPr/>
          </a:p>
        </p:txBody>
      </p:sp>
      <p:grpSp>
        <p:nvGrpSpPr>
          <p:cNvPr id="607" name="Google Shape;607;p25"/>
          <p:cNvGrpSpPr/>
          <p:nvPr/>
        </p:nvGrpSpPr>
        <p:grpSpPr>
          <a:xfrm>
            <a:off x="2971800" y="228600"/>
            <a:ext cx="3505200" cy="346075"/>
            <a:chOff x="960" y="1776"/>
            <a:chExt cx="2208" cy="218"/>
          </a:xfrm>
        </p:grpSpPr>
        <p:sp>
          <p:nvSpPr>
            <p:cNvPr id="608" name="Google Shape;608;p25"/>
            <p:cNvSpPr txBox="1"/>
            <p:nvPr/>
          </p:nvSpPr>
          <p:spPr>
            <a:xfrm>
              <a:off x="1872" y="1776"/>
              <a:ext cx="1296" cy="218"/>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Single-line comments.</a:t>
              </a:r>
              <a:endParaRPr/>
            </a:p>
          </p:txBody>
        </p:sp>
        <p:cxnSp>
          <p:nvCxnSpPr>
            <p:cNvPr id="609" name="Google Shape;609;p25"/>
            <p:cNvCxnSpPr/>
            <p:nvPr/>
          </p:nvCxnSpPr>
          <p:spPr>
            <a:xfrm rot="10800000">
              <a:off x="960" y="1824"/>
              <a:ext cx="912" cy="48"/>
            </a:xfrm>
            <a:prstGeom prst="straightConnector1">
              <a:avLst/>
            </a:prstGeom>
            <a:noFill/>
            <a:ln cap="flat" cmpd="sng" w="9525">
              <a:solidFill>
                <a:schemeClr val="dk1"/>
              </a:solidFill>
              <a:prstDash val="solid"/>
              <a:round/>
              <a:headEnd len="sm" w="sm" type="none"/>
              <a:tailEnd len="med" w="med" type="triangle"/>
            </a:ln>
          </p:spPr>
        </p:cxnSp>
        <p:cxnSp>
          <p:nvCxnSpPr>
            <p:cNvPr id="610" name="Google Shape;610;p25"/>
            <p:cNvCxnSpPr/>
            <p:nvPr/>
          </p:nvCxnSpPr>
          <p:spPr>
            <a:xfrm flipH="1">
              <a:off x="960" y="1872"/>
              <a:ext cx="912" cy="48"/>
            </a:xfrm>
            <a:prstGeom prst="straightConnector1">
              <a:avLst/>
            </a:prstGeom>
            <a:noFill/>
            <a:ln cap="flat" cmpd="sng" w="9525">
              <a:solidFill>
                <a:schemeClr val="dk1"/>
              </a:solidFill>
              <a:prstDash val="solid"/>
              <a:round/>
              <a:headEnd len="sm" w="sm" type="none"/>
              <a:tailEnd len="med" w="med" type="triangle"/>
            </a:ln>
          </p:spPr>
        </p:cxnSp>
      </p:grpSp>
      <p:grpSp>
        <p:nvGrpSpPr>
          <p:cNvPr id="611" name="Google Shape;611;p25"/>
          <p:cNvGrpSpPr/>
          <p:nvPr/>
        </p:nvGrpSpPr>
        <p:grpSpPr>
          <a:xfrm>
            <a:off x="2209800" y="665163"/>
            <a:ext cx="4114800" cy="835025"/>
            <a:chOff x="1392" y="419"/>
            <a:chExt cx="2592" cy="526"/>
          </a:xfrm>
        </p:grpSpPr>
        <p:sp>
          <p:nvSpPr>
            <p:cNvPr id="612" name="Google Shape;612;p25"/>
            <p:cNvSpPr txBox="1"/>
            <p:nvPr/>
          </p:nvSpPr>
          <p:spPr>
            <a:xfrm>
              <a:off x="2304" y="419"/>
              <a:ext cx="1680" cy="526"/>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Preprocessor directive to include input/output stream header file </a:t>
              </a:r>
              <a:r>
                <a:rPr b="1" lang="en-US" sz="1600">
                  <a:solidFill>
                    <a:srgbClr val="000000"/>
                  </a:solidFill>
                  <a:latin typeface="Courier New"/>
                  <a:ea typeface="Courier New"/>
                  <a:cs typeface="Courier New"/>
                  <a:sym typeface="Courier New"/>
                </a:rPr>
                <a:t>&lt;iostream&gt;</a:t>
              </a:r>
              <a:r>
                <a:rPr lang="en-US" sz="1600">
                  <a:solidFill>
                    <a:srgbClr val="000000"/>
                  </a:solidFill>
                  <a:latin typeface="Times New Roman"/>
                  <a:ea typeface="Times New Roman"/>
                  <a:cs typeface="Times New Roman"/>
                  <a:sym typeface="Times New Roman"/>
                </a:rPr>
                <a:t>.</a:t>
              </a:r>
              <a:endParaRPr/>
            </a:p>
          </p:txBody>
        </p:sp>
        <p:cxnSp>
          <p:nvCxnSpPr>
            <p:cNvPr id="613" name="Google Shape;613;p25"/>
            <p:cNvCxnSpPr/>
            <p:nvPr/>
          </p:nvCxnSpPr>
          <p:spPr>
            <a:xfrm rot="10800000">
              <a:off x="1392" y="467"/>
              <a:ext cx="912" cy="48"/>
            </a:xfrm>
            <a:prstGeom prst="straightConnector1">
              <a:avLst/>
            </a:prstGeom>
            <a:noFill/>
            <a:ln cap="flat" cmpd="sng" w="9525">
              <a:solidFill>
                <a:schemeClr val="dk1"/>
              </a:solidFill>
              <a:prstDash val="solid"/>
              <a:round/>
              <a:headEnd len="sm" w="sm" type="none"/>
              <a:tailEnd len="med" w="med" type="triangle"/>
            </a:ln>
          </p:spPr>
        </p:cxnSp>
      </p:grpSp>
      <p:grpSp>
        <p:nvGrpSpPr>
          <p:cNvPr id="614" name="Google Shape;614;p25"/>
          <p:cNvGrpSpPr/>
          <p:nvPr/>
        </p:nvGrpSpPr>
        <p:grpSpPr>
          <a:xfrm>
            <a:off x="1447800" y="993775"/>
            <a:ext cx="4114800" cy="835025"/>
            <a:chOff x="864" y="624"/>
            <a:chExt cx="2592" cy="526"/>
          </a:xfrm>
        </p:grpSpPr>
        <p:sp>
          <p:nvSpPr>
            <p:cNvPr id="615" name="Google Shape;615;p25"/>
            <p:cNvSpPr txBox="1"/>
            <p:nvPr/>
          </p:nvSpPr>
          <p:spPr>
            <a:xfrm>
              <a:off x="1776" y="624"/>
              <a:ext cx="1680" cy="526"/>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Function </a:t>
              </a:r>
              <a:r>
                <a:rPr b="1" lang="en-US" sz="1600">
                  <a:solidFill>
                    <a:srgbClr val="000000"/>
                  </a:solidFill>
                  <a:latin typeface="Courier New"/>
                  <a:ea typeface="Courier New"/>
                  <a:cs typeface="Courier New"/>
                  <a:sym typeface="Courier New"/>
                </a:rPr>
                <a:t>main</a:t>
              </a:r>
              <a:r>
                <a:rPr lang="en-US" sz="1600">
                  <a:solidFill>
                    <a:srgbClr val="000000"/>
                  </a:solidFill>
                  <a:latin typeface="Times New Roman"/>
                  <a:ea typeface="Times New Roman"/>
                  <a:cs typeface="Times New Roman"/>
                  <a:sym typeface="Times New Roman"/>
                </a:rPr>
                <a:t> appears exactly once in every C++ program..</a:t>
              </a:r>
              <a:endParaRPr/>
            </a:p>
          </p:txBody>
        </p:sp>
        <p:cxnSp>
          <p:nvCxnSpPr>
            <p:cNvPr id="616" name="Google Shape;616;p25"/>
            <p:cNvCxnSpPr/>
            <p:nvPr/>
          </p:nvCxnSpPr>
          <p:spPr>
            <a:xfrm flipH="1">
              <a:off x="864" y="720"/>
              <a:ext cx="912" cy="122"/>
            </a:xfrm>
            <a:prstGeom prst="straightConnector1">
              <a:avLst/>
            </a:prstGeom>
            <a:noFill/>
            <a:ln cap="flat" cmpd="sng" w="9525">
              <a:solidFill>
                <a:schemeClr val="dk1"/>
              </a:solidFill>
              <a:prstDash val="solid"/>
              <a:round/>
              <a:headEnd len="sm" w="sm" type="none"/>
              <a:tailEnd len="med" w="med" type="triangle"/>
            </a:ln>
          </p:spPr>
        </p:cxnSp>
      </p:grpSp>
      <p:grpSp>
        <p:nvGrpSpPr>
          <p:cNvPr id="617" name="Google Shape;617;p25"/>
          <p:cNvGrpSpPr/>
          <p:nvPr/>
        </p:nvGrpSpPr>
        <p:grpSpPr>
          <a:xfrm>
            <a:off x="533400" y="457200"/>
            <a:ext cx="4114800" cy="838200"/>
            <a:chOff x="336" y="288"/>
            <a:chExt cx="2592" cy="528"/>
          </a:xfrm>
        </p:grpSpPr>
        <p:sp>
          <p:nvSpPr>
            <p:cNvPr id="618" name="Google Shape;618;p25"/>
            <p:cNvSpPr txBox="1"/>
            <p:nvPr/>
          </p:nvSpPr>
          <p:spPr>
            <a:xfrm>
              <a:off x="1248" y="288"/>
              <a:ext cx="1680" cy="372"/>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Function </a:t>
              </a:r>
              <a:r>
                <a:rPr b="1" lang="en-US" sz="1600">
                  <a:solidFill>
                    <a:srgbClr val="000000"/>
                  </a:solidFill>
                  <a:latin typeface="Courier New"/>
                  <a:ea typeface="Courier New"/>
                  <a:cs typeface="Courier New"/>
                  <a:sym typeface="Courier New"/>
                </a:rPr>
                <a:t>main</a:t>
              </a:r>
              <a:r>
                <a:rPr lang="en-US" sz="1600">
                  <a:solidFill>
                    <a:srgbClr val="000000"/>
                  </a:solidFill>
                  <a:latin typeface="Times New Roman"/>
                  <a:ea typeface="Times New Roman"/>
                  <a:cs typeface="Times New Roman"/>
                  <a:sym typeface="Times New Roman"/>
                </a:rPr>
                <a:t> returns an integer value.</a:t>
              </a:r>
              <a:endParaRPr/>
            </a:p>
          </p:txBody>
        </p:sp>
        <p:cxnSp>
          <p:nvCxnSpPr>
            <p:cNvPr id="619" name="Google Shape;619;p25"/>
            <p:cNvCxnSpPr/>
            <p:nvPr/>
          </p:nvCxnSpPr>
          <p:spPr>
            <a:xfrm flipH="1">
              <a:off x="336" y="384"/>
              <a:ext cx="912" cy="432"/>
            </a:xfrm>
            <a:prstGeom prst="straightConnector1">
              <a:avLst/>
            </a:prstGeom>
            <a:noFill/>
            <a:ln cap="flat" cmpd="sng" w="9525">
              <a:solidFill>
                <a:schemeClr val="dk1"/>
              </a:solidFill>
              <a:prstDash val="solid"/>
              <a:round/>
              <a:headEnd len="sm" w="sm" type="none"/>
              <a:tailEnd len="med" w="med" type="triangle"/>
            </a:ln>
          </p:spPr>
        </p:cxnSp>
      </p:grpSp>
      <p:grpSp>
        <p:nvGrpSpPr>
          <p:cNvPr id="620" name="Google Shape;620;p25"/>
          <p:cNvGrpSpPr/>
          <p:nvPr/>
        </p:nvGrpSpPr>
        <p:grpSpPr>
          <a:xfrm>
            <a:off x="609600" y="741363"/>
            <a:ext cx="4114800" cy="838200"/>
            <a:chOff x="384" y="467"/>
            <a:chExt cx="2592" cy="528"/>
          </a:xfrm>
        </p:grpSpPr>
        <p:sp>
          <p:nvSpPr>
            <p:cNvPr id="621" name="Google Shape;621;p25"/>
            <p:cNvSpPr txBox="1"/>
            <p:nvPr/>
          </p:nvSpPr>
          <p:spPr>
            <a:xfrm>
              <a:off x="1296" y="467"/>
              <a:ext cx="1680" cy="372"/>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Left brace </a:t>
              </a:r>
              <a:r>
                <a:rPr b="1" lang="en-US" sz="1600">
                  <a:solidFill>
                    <a:srgbClr val="000000"/>
                  </a:solidFill>
                  <a:latin typeface="Courier New"/>
                  <a:ea typeface="Courier New"/>
                  <a:cs typeface="Courier New"/>
                  <a:sym typeface="Courier New"/>
                </a:rPr>
                <a:t>{</a:t>
              </a:r>
              <a:r>
                <a:rPr lang="en-US" sz="1600">
                  <a:solidFill>
                    <a:srgbClr val="000000"/>
                  </a:solidFill>
                  <a:latin typeface="Times New Roman"/>
                  <a:ea typeface="Times New Roman"/>
                  <a:cs typeface="Times New Roman"/>
                  <a:sym typeface="Times New Roman"/>
                </a:rPr>
                <a:t> begins function body.</a:t>
              </a:r>
              <a:endParaRPr/>
            </a:p>
          </p:txBody>
        </p:sp>
        <p:cxnSp>
          <p:nvCxnSpPr>
            <p:cNvPr id="622" name="Google Shape;622;p25"/>
            <p:cNvCxnSpPr/>
            <p:nvPr/>
          </p:nvCxnSpPr>
          <p:spPr>
            <a:xfrm flipH="1">
              <a:off x="384" y="563"/>
              <a:ext cx="912" cy="432"/>
            </a:xfrm>
            <a:prstGeom prst="straightConnector1">
              <a:avLst/>
            </a:prstGeom>
            <a:noFill/>
            <a:ln cap="flat" cmpd="sng" w="9525">
              <a:solidFill>
                <a:schemeClr val="dk1"/>
              </a:solidFill>
              <a:prstDash val="solid"/>
              <a:round/>
              <a:headEnd len="sm" w="sm" type="none"/>
              <a:tailEnd len="med" w="med" type="triangle"/>
            </a:ln>
          </p:spPr>
        </p:cxnSp>
      </p:grpSp>
      <p:grpSp>
        <p:nvGrpSpPr>
          <p:cNvPr id="623" name="Google Shape;623;p25"/>
          <p:cNvGrpSpPr/>
          <p:nvPr/>
        </p:nvGrpSpPr>
        <p:grpSpPr>
          <a:xfrm>
            <a:off x="533400" y="1828800"/>
            <a:ext cx="4114800" cy="838200"/>
            <a:chOff x="336" y="1152"/>
            <a:chExt cx="2592" cy="528"/>
          </a:xfrm>
        </p:grpSpPr>
        <p:sp>
          <p:nvSpPr>
            <p:cNvPr id="624" name="Google Shape;624;p25"/>
            <p:cNvSpPr txBox="1"/>
            <p:nvPr/>
          </p:nvSpPr>
          <p:spPr>
            <a:xfrm>
              <a:off x="1248" y="1152"/>
              <a:ext cx="1680" cy="372"/>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Corresponding right brace </a:t>
              </a:r>
              <a:r>
                <a:rPr b="1" lang="en-US" sz="1600">
                  <a:solidFill>
                    <a:srgbClr val="000000"/>
                  </a:solidFill>
                  <a:latin typeface="Courier New"/>
                  <a:ea typeface="Courier New"/>
                  <a:cs typeface="Courier New"/>
                  <a:sym typeface="Courier New"/>
                </a:rPr>
                <a:t>}</a:t>
              </a:r>
              <a:r>
                <a:rPr lang="en-US" sz="1600">
                  <a:solidFill>
                    <a:srgbClr val="000000"/>
                  </a:solidFill>
                  <a:latin typeface="Times New Roman"/>
                  <a:ea typeface="Times New Roman"/>
                  <a:cs typeface="Times New Roman"/>
                  <a:sym typeface="Times New Roman"/>
                </a:rPr>
                <a:t> ends function body.</a:t>
              </a:r>
              <a:endParaRPr/>
            </a:p>
          </p:txBody>
        </p:sp>
        <p:cxnSp>
          <p:nvCxnSpPr>
            <p:cNvPr id="625" name="Google Shape;625;p25"/>
            <p:cNvCxnSpPr/>
            <p:nvPr/>
          </p:nvCxnSpPr>
          <p:spPr>
            <a:xfrm flipH="1">
              <a:off x="336" y="1248"/>
              <a:ext cx="912" cy="432"/>
            </a:xfrm>
            <a:prstGeom prst="straightConnector1">
              <a:avLst/>
            </a:prstGeom>
            <a:noFill/>
            <a:ln cap="flat" cmpd="sng" w="9525">
              <a:solidFill>
                <a:schemeClr val="dk1"/>
              </a:solidFill>
              <a:prstDash val="solid"/>
              <a:round/>
              <a:headEnd len="sm" w="sm" type="none"/>
              <a:tailEnd len="med" w="med" type="triangle"/>
            </a:ln>
          </p:spPr>
        </p:cxnSp>
      </p:grpSp>
      <p:grpSp>
        <p:nvGrpSpPr>
          <p:cNvPr id="626" name="Google Shape;626;p25"/>
          <p:cNvGrpSpPr/>
          <p:nvPr/>
        </p:nvGrpSpPr>
        <p:grpSpPr>
          <a:xfrm>
            <a:off x="3886200" y="990600"/>
            <a:ext cx="4114800" cy="838200"/>
            <a:chOff x="2976" y="660"/>
            <a:chExt cx="2592" cy="528"/>
          </a:xfrm>
        </p:grpSpPr>
        <p:sp>
          <p:nvSpPr>
            <p:cNvPr id="627" name="Google Shape;627;p25"/>
            <p:cNvSpPr txBox="1"/>
            <p:nvPr/>
          </p:nvSpPr>
          <p:spPr>
            <a:xfrm>
              <a:off x="3888" y="660"/>
              <a:ext cx="1680" cy="372"/>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Statements end with a semicolon </a:t>
              </a:r>
              <a:r>
                <a:rPr b="1" lang="en-US" sz="1600">
                  <a:solidFill>
                    <a:srgbClr val="000000"/>
                  </a:solidFill>
                  <a:latin typeface="Courier New"/>
                  <a:ea typeface="Courier New"/>
                  <a:cs typeface="Courier New"/>
                  <a:sym typeface="Courier New"/>
                </a:rPr>
                <a:t>;</a:t>
              </a:r>
              <a:r>
                <a:rPr lang="en-US" sz="1600">
                  <a:solidFill>
                    <a:srgbClr val="000000"/>
                  </a:solidFill>
                  <a:latin typeface="Times New Roman"/>
                  <a:ea typeface="Times New Roman"/>
                  <a:cs typeface="Times New Roman"/>
                  <a:sym typeface="Times New Roman"/>
                </a:rPr>
                <a:t>.</a:t>
              </a:r>
              <a:endParaRPr/>
            </a:p>
          </p:txBody>
        </p:sp>
        <p:cxnSp>
          <p:nvCxnSpPr>
            <p:cNvPr id="628" name="Google Shape;628;p25"/>
            <p:cNvCxnSpPr/>
            <p:nvPr/>
          </p:nvCxnSpPr>
          <p:spPr>
            <a:xfrm flipH="1">
              <a:off x="2976" y="756"/>
              <a:ext cx="912" cy="432"/>
            </a:xfrm>
            <a:prstGeom prst="straightConnector1">
              <a:avLst/>
            </a:prstGeom>
            <a:noFill/>
            <a:ln cap="flat" cmpd="sng" w="9525">
              <a:solidFill>
                <a:schemeClr val="dk1"/>
              </a:solidFill>
              <a:prstDash val="solid"/>
              <a:round/>
              <a:headEnd len="sm" w="sm" type="none"/>
              <a:tailEnd len="med" w="med" type="triangle"/>
            </a:ln>
          </p:spPr>
        </p:cxnSp>
      </p:grpSp>
      <p:grpSp>
        <p:nvGrpSpPr>
          <p:cNvPr id="629" name="Google Shape;629;p25"/>
          <p:cNvGrpSpPr/>
          <p:nvPr/>
        </p:nvGrpSpPr>
        <p:grpSpPr>
          <a:xfrm>
            <a:off x="1066800" y="1920875"/>
            <a:ext cx="4114800" cy="990600"/>
            <a:chOff x="960" y="1524"/>
            <a:chExt cx="2592" cy="624"/>
          </a:xfrm>
        </p:grpSpPr>
        <p:sp>
          <p:nvSpPr>
            <p:cNvPr id="630" name="Google Shape;630;p25"/>
            <p:cNvSpPr txBox="1"/>
            <p:nvPr/>
          </p:nvSpPr>
          <p:spPr>
            <a:xfrm>
              <a:off x="1872" y="1776"/>
              <a:ext cx="1680" cy="372"/>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Name </a:t>
              </a:r>
              <a:r>
                <a:rPr b="1" lang="en-US" sz="1600">
                  <a:solidFill>
                    <a:srgbClr val="000000"/>
                  </a:solidFill>
                  <a:latin typeface="Courier New"/>
                  <a:ea typeface="Courier New"/>
                  <a:cs typeface="Courier New"/>
                  <a:sym typeface="Courier New"/>
                </a:rPr>
                <a:t>cout</a:t>
              </a:r>
              <a:r>
                <a:rPr lang="en-US" sz="1600">
                  <a:solidFill>
                    <a:srgbClr val="000000"/>
                  </a:solidFill>
                  <a:latin typeface="Times New Roman"/>
                  <a:ea typeface="Times New Roman"/>
                  <a:cs typeface="Times New Roman"/>
                  <a:sym typeface="Times New Roman"/>
                </a:rPr>
                <a:t> belongs to namespace </a:t>
              </a:r>
              <a:r>
                <a:rPr b="1" lang="en-US" sz="1600">
                  <a:solidFill>
                    <a:srgbClr val="000000"/>
                  </a:solidFill>
                  <a:latin typeface="Courier New"/>
                  <a:ea typeface="Courier New"/>
                  <a:cs typeface="Courier New"/>
                  <a:sym typeface="Courier New"/>
                </a:rPr>
                <a:t>std</a:t>
              </a:r>
              <a:r>
                <a:rPr lang="en-US" sz="1600">
                  <a:solidFill>
                    <a:srgbClr val="000000"/>
                  </a:solidFill>
                  <a:latin typeface="Times New Roman"/>
                  <a:ea typeface="Times New Roman"/>
                  <a:cs typeface="Times New Roman"/>
                  <a:sym typeface="Times New Roman"/>
                </a:rPr>
                <a:t>.</a:t>
              </a:r>
              <a:endParaRPr/>
            </a:p>
          </p:txBody>
        </p:sp>
        <p:cxnSp>
          <p:nvCxnSpPr>
            <p:cNvPr id="631" name="Google Shape;631;p25"/>
            <p:cNvCxnSpPr/>
            <p:nvPr/>
          </p:nvCxnSpPr>
          <p:spPr>
            <a:xfrm rot="10800000">
              <a:off x="960" y="1524"/>
              <a:ext cx="912" cy="348"/>
            </a:xfrm>
            <a:prstGeom prst="straightConnector1">
              <a:avLst/>
            </a:prstGeom>
            <a:noFill/>
            <a:ln cap="flat" cmpd="sng" w="9525">
              <a:solidFill>
                <a:schemeClr val="dk1"/>
              </a:solidFill>
              <a:prstDash val="solid"/>
              <a:round/>
              <a:headEnd len="sm" w="sm" type="none"/>
              <a:tailEnd len="med" w="med" type="triangle"/>
            </a:ln>
          </p:spPr>
        </p:cxnSp>
      </p:grpSp>
      <p:grpSp>
        <p:nvGrpSpPr>
          <p:cNvPr id="632" name="Google Shape;632;p25"/>
          <p:cNvGrpSpPr/>
          <p:nvPr/>
        </p:nvGrpSpPr>
        <p:grpSpPr>
          <a:xfrm>
            <a:off x="1752600" y="1905000"/>
            <a:ext cx="4114800" cy="692150"/>
            <a:chOff x="1104" y="1200"/>
            <a:chExt cx="2592" cy="436"/>
          </a:xfrm>
        </p:grpSpPr>
        <p:sp>
          <p:nvSpPr>
            <p:cNvPr id="633" name="Google Shape;633;p25"/>
            <p:cNvSpPr txBox="1"/>
            <p:nvPr/>
          </p:nvSpPr>
          <p:spPr>
            <a:xfrm>
              <a:off x="2016" y="1418"/>
              <a:ext cx="1680" cy="218"/>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Stream insertion operator.</a:t>
              </a:r>
              <a:endParaRPr/>
            </a:p>
          </p:txBody>
        </p:sp>
        <p:cxnSp>
          <p:nvCxnSpPr>
            <p:cNvPr id="634" name="Google Shape;634;p25"/>
            <p:cNvCxnSpPr/>
            <p:nvPr/>
          </p:nvCxnSpPr>
          <p:spPr>
            <a:xfrm rot="10800000">
              <a:off x="1104" y="1200"/>
              <a:ext cx="912" cy="314"/>
            </a:xfrm>
            <a:prstGeom prst="straightConnector1">
              <a:avLst/>
            </a:prstGeom>
            <a:noFill/>
            <a:ln cap="flat" cmpd="sng" w="9525">
              <a:solidFill>
                <a:schemeClr val="dk1"/>
              </a:solidFill>
              <a:prstDash val="solid"/>
              <a:round/>
              <a:headEnd len="sm" w="sm" type="none"/>
              <a:tailEnd len="med" w="med" type="triangle"/>
            </a:ln>
          </p:spPr>
        </p:cxnSp>
      </p:grpSp>
      <p:grpSp>
        <p:nvGrpSpPr>
          <p:cNvPr id="635" name="Google Shape;635;p25"/>
          <p:cNvGrpSpPr/>
          <p:nvPr/>
        </p:nvGrpSpPr>
        <p:grpSpPr>
          <a:xfrm>
            <a:off x="1447800" y="2403475"/>
            <a:ext cx="4191000" cy="1739900"/>
            <a:chOff x="912" y="1514"/>
            <a:chExt cx="2640" cy="1096"/>
          </a:xfrm>
        </p:grpSpPr>
        <p:sp>
          <p:nvSpPr>
            <p:cNvPr id="636" name="Google Shape;636;p25"/>
            <p:cNvSpPr txBox="1"/>
            <p:nvPr/>
          </p:nvSpPr>
          <p:spPr>
            <a:xfrm>
              <a:off x="1872" y="1776"/>
              <a:ext cx="1680" cy="834"/>
            </a:xfrm>
            <a:prstGeom prst="rect">
              <a:avLst/>
            </a:prstGeom>
            <a:solidFill>
              <a:schemeClr val="folHlink"/>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Keyword </a:t>
              </a:r>
              <a:r>
                <a:rPr b="1" lang="en-US" sz="1600">
                  <a:solidFill>
                    <a:srgbClr val="000000"/>
                  </a:solidFill>
                  <a:latin typeface="Courier New"/>
                  <a:ea typeface="Courier New"/>
                  <a:cs typeface="Courier New"/>
                  <a:sym typeface="Courier New"/>
                </a:rPr>
                <a:t>return</a:t>
              </a:r>
              <a:r>
                <a:rPr lang="en-US" sz="1600">
                  <a:solidFill>
                    <a:srgbClr val="000000"/>
                  </a:solidFill>
                  <a:latin typeface="Times New Roman"/>
                  <a:ea typeface="Times New Roman"/>
                  <a:cs typeface="Times New Roman"/>
                  <a:sym typeface="Times New Roman"/>
                </a:rPr>
                <a:t> is one of several means to exit function; value </a:t>
              </a:r>
              <a:r>
                <a:rPr b="1" lang="en-US" sz="1600">
                  <a:solidFill>
                    <a:srgbClr val="000000"/>
                  </a:solidFill>
                  <a:latin typeface="Courier New"/>
                  <a:ea typeface="Courier New"/>
                  <a:cs typeface="Courier New"/>
                  <a:sym typeface="Courier New"/>
                </a:rPr>
                <a:t>0</a:t>
              </a:r>
              <a:r>
                <a:rPr lang="en-US" sz="1600">
                  <a:solidFill>
                    <a:srgbClr val="000000"/>
                  </a:solidFill>
                  <a:latin typeface="Times New Roman"/>
                  <a:ea typeface="Times New Roman"/>
                  <a:cs typeface="Times New Roman"/>
                  <a:sym typeface="Times New Roman"/>
                </a:rPr>
                <a:t> indicates program terminated successfully.</a:t>
              </a:r>
              <a:endParaRPr/>
            </a:p>
          </p:txBody>
        </p:sp>
        <p:cxnSp>
          <p:nvCxnSpPr>
            <p:cNvPr id="637" name="Google Shape;637;p25"/>
            <p:cNvCxnSpPr/>
            <p:nvPr/>
          </p:nvCxnSpPr>
          <p:spPr>
            <a:xfrm rot="10800000">
              <a:off x="912" y="1514"/>
              <a:ext cx="960" cy="358"/>
            </a:xfrm>
            <a:prstGeom prst="straightConnector1">
              <a:avLst/>
            </a:prstGeom>
            <a:noFill/>
            <a:ln cap="flat" cmpd="sng" w="9525">
              <a:solidFill>
                <a:schemeClr val="dk1"/>
              </a:solidFill>
              <a:prstDash val="solid"/>
              <a:round/>
              <a:headEnd len="sm" w="sm" type="none"/>
              <a:tailEnd len="med" w="med" type="triangle"/>
            </a:ln>
          </p:spPr>
        </p:cxnSp>
      </p:grpSp>
      <p:sp>
        <p:nvSpPr>
          <p:cNvPr id="638" name="Google Shape;638;p25"/>
          <p:cNvSpPr txBox="1"/>
          <p:nvPr>
            <p:ph idx="12" type="sldNum"/>
          </p:nvPr>
        </p:nvSpPr>
        <p:spPr>
          <a:xfrm>
            <a:off x="8686800" y="0"/>
            <a:ext cx="4572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2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 Program</a:t>
            </a:r>
            <a:endParaRPr/>
          </a:p>
        </p:txBody>
      </p:sp>
      <p:sp>
        <p:nvSpPr>
          <p:cNvPr id="644" name="Google Shape;644;p26"/>
          <p:cNvSpPr txBox="1"/>
          <p:nvPr>
            <p:ph idx="1" type="body"/>
          </p:nvPr>
        </p:nvSpPr>
        <p:spPr>
          <a:xfrm>
            <a:off x="152400" y="1524000"/>
            <a:ext cx="8839200" cy="4800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2400"/>
              <a:buNone/>
            </a:pPr>
            <a:r>
              <a:rPr lang="en-US" sz="2400">
                <a:latin typeface="Arial"/>
                <a:ea typeface="Arial"/>
                <a:cs typeface="Arial"/>
                <a:sym typeface="Arial"/>
              </a:rPr>
              <a:t>Some common elements in programming languages</a:t>
            </a:r>
            <a:endParaRPr/>
          </a:p>
          <a:p>
            <a:pPr indent="-330200" lvl="1" marL="914400" rtl="0" algn="l">
              <a:lnSpc>
                <a:spcPct val="90000"/>
              </a:lnSpc>
              <a:spcBef>
                <a:spcPts val="400"/>
              </a:spcBef>
              <a:spcAft>
                <a:spcPts val="0"/>
              </a:spcAft>
              <a:buClr>
                <a:schemeClr val="dk1"/>
              </a:buClr>
              <a:buSzPts val="2000"/>
              <a:buFont typeface="Calibri"/>
              <a:buNone/>
            </a:pPr>
            <a:r>
              <a:t/>
            </a:r>
            <a:endParaRPr sz="2000">
              <a:latin typeface="Arial"/>
              <a:ea typeface="Arial"/>
              <a:cs typeface="Arial"/>
              <a:sym typeface="Arial"/>
            </a:endParaRPr>
          </a:p>
          <a:p>
            <a:pPr indent="-457200" lvl="1" marL="914400" rtl="0" algn="l">
              <a:lnSpc>
                <a:spcPct val="90000"/>
              </a:lnSpc>
              <a:spcBef>
                <a:spcPts val="400"/>
              </a:spcBef>
              <a:spcAft>
                <a:spcPts val="0"/>
              </a:spcAft>
              <a:buClr>
                <a:schemeClr val="dk1"/>
              </a:buClr>
              <a:buSzPts val="2000"/>
              <a:buFont typeface="Calibri"/>
              <a:buAutoNum type="arabicPeriod"/>
            </a:pPr>
            <a:r>
              <a:rPr lang="en-US" sz="2000">
                <a:latin typeface="Arial"/>
                <a:ea typeface="Arial"/>
                <a:cs typeface="Arial"/>
                <a:sym typeface="Arial"/>
              </a:rPr>
              <a:t>Key Words</a:t>
            </a:r>
            <a:endParaRPr/>
          </a:p>
          <a:p>
            <a:pPr indent="-457200" lvl="1" marL="914400" rtl="0" algn="l">
              <a:lnSpc>
                <a:spcPct val="90000"/>
              </a:lnSpc>
              <a:spcBef>
                <a:spcPts val="400"/>
              </a:spcBef>
              <a:spcAft>
                <a:spcPts val="0"/>
              </a:spcAft>
              <a:buClr>
                <a:schemeClr val="dk1"/>
              </a:buClr>
              <a:buSzPts val="2000"/>
              <a:buFont typeface="Calibri"/>
              <a:buAutoNum type="arabicPeriod"/>
            </a:pPr>
            <a:r>
              <a:rPr lang="en-US" sz="2000">
                <a:latin typeface="Arial"/>
                <a:ea typeface="Arial"/>
                <a:cs typeface="Arial"/>
                <a:sym typeface="Arial"/>
              </a:rPr>
              <a:t>Programmer-Defined Identifiers</a:t>
            </a:r>
            <a:endParaRPr/>
          </a:p>
          <a:p>
            <a:pPr indent="-457200" lvl="1" marL="914400" rtl="0" algn="l">
              <a:lnSpc>
                <a:spcPct val="90000"/>
              </a:lnSpc>
              <a:spcBef>
                <a:spcPts val="400"/>
              </a:spcBef>
              <a:spcAft>
                <a:spcPts val="0"/>
              </a:spcAft>
              <a:buClr>
                <a:schemeClr val="dk1"/>
              </a:buClr>
              <a:buSzPts val="2000"/>
              <a:buFont typeface="Calibri"/>
              <a:buAutoNum type="arabicPeriod"/>
            </a:pPr>
            <a:r>
              <a:rPr lang="en-US" sz="2000">
                <a:latin typeface="Arial"/>
                <a:ea typeface="Arial"/>
                <a:cs typeface="Arial"/>
                <a:sym typeface="Arial"/>
              </a:rPr>
              <a:t>Operators</a:t>
            </a:r>
            <a:endParaRPr/>
          </a:p>
          <a:p>
            <a:pPr indent="-457200" lvl="1" marL="914400" rtl="0" algn="l">
              <a:lnSpc>
                <a:spcPct val="90000"/>
              </a:lnSpc>
              <a:spcBef>
                <a:spcPts val="400"/>
              </a:spcBef>
              <a:spcAft>
                <a:spcPts val="0"/>
              </a:spcAft>
              <a:buClr>
                <a:schemeClr val="dk1"/>
              </a:buClr>
              <a:buSzPts val="2000"/>
              <a:buFont typeface="Calibri"/>
              <a:buAutoNum type="arabicPeriod"/>
            </a:pPr>
            <a:r>
              <a:rPr lang="en-US" sz="2000">
                <a:latin typeface="Arial"/>
                <a:ea typeface="Arial"/>
                <a:cs typeface="Arial"/>
                <a:sym typeface="Arial"/>
              </a:rPr>
              <a:t>Punctuation/Separators</a:t>
            </a:r>
            <a:endParaRPr/>
          </a:p>
          <a:p>
            <a:pPr indent="-457200" lvl="1" marL="914400" rtl="0" algn="l">
              <a:lnSpc>
                <a:spcPct val="90000"/>
              </a:lnSpc>
              <a:spcBef>
                <a:spcPts val="400"/>
              </a:spcBef>
              <a:spcAft>
                <a:spcPts val="0"/>
              </a:spcAft>
              <a:buClr>
                <a:schemeClr val="dk1"/>
              </a:buClr>
              <a:buSzPts val="2000"/>
              <a:buFont typeface="Calibri"/>
              <a:buAutoNum type="arabicPeriod"/>
            </a:pPr>
            <a:r>
              <a:rPr lang="en-US" sz="2000">
                <a:latin typeface="Arial"/>
                <a:ea typeface="Arial"/>
                <a:cs typeface="Arial"/>
                <a:sym typeface="Arial"/>
              </a:rPr>
              <a:t>White Space</a:t>
            </a:r>
            <a:endParaRPr/>
          </a:p>
          <a:p>
            <a:pPr indent="-158750" lvl="1" marL="74295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a:p>
            <a:pPr indent="-215900" lvl="0" marL="342900" rtl="0" algn="l">
              <a:lnSpc>
                <a:spcPct val="115000"/>
              </a:lnSpc>
              <a:spcBef>
                <a:spcPts val="0"/>
              </a:spcBef>
              <a:spcAft>
                <a:spcPts val="0"/>
              </a:spcAft>
              <a:buClr>
                <a:schemeClr val="dk1"/>
              </a:buClr>
              <a:buSzPts val="2000"/>
              <a:buFont typeface="Noto Sans Symbols"/>
              <a:buNone/>
            </a:pPr>
            <a:r>
              <a:t/>
            </a:r>
            <a:endParaRPr sz="2000"/>
          </a:p>
          <a:p>
            <a:pPr indent="-215900" lvl="0" marL="34290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p:txBody>
      </p:sp>
      <p:sp>
        <p:nvSpPr>
          <p:cNvPr id="645" name="Google Shape;645;p2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3600"/>
              <a:buFont typeface="Calibri"/>
              <a:buNone/>
            </a:pPr>
            <a:r>
              <a:rPr lang="en-US" sz="3600"/>
              <a:t>TOKENS</a:t>
            </a:r>
            <a:endParaRPr sz="3600"/>
          </a:p>
        </p:txBody>
      </p:sp>
      <p:sp>
        <p:nvSpPr>
          <p:cNvPr id="651" name="Google Shape;65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pic>
        <p:nvPicPr>
          <p:cNvPr id="652" name="Google Shape;652;p27"/>
          <p:cNvPicPr preferRelativeResize="0"/>
          <p:nvPr>
            <p:ph idx="1" type="body"/>
          </p:nvPr>
        </p:nvPicPr>
        <p:blipFill rotWithShape="1">
          <a:blip r:embed="rId3">
            <a:alphaModFix/>
          </a:blip>
          <a:srcRect b="62444" l="0" r="34980" t="0"/>
          <a:stretch/>
        </p:blipFill>
        <p:spPr>
          <a:xfrm>
            <a:off x="1697181" y="1828800"/>
            <a:ext cx="5922819" cy="1745673"/>
          </a:xfrm>
          <a:prstGeom prst="rect">
            <a:avLst/>
          </a:prstGeom>
          <a:noFill/>
          <a:ln>
            <a:noFill/>
          </a:ln>
        </p:spPr>
      </p:pic>
      <p:sp>
        <p:nvSpPr>
          <p:cNvPr id="653" name="Google Shape;653;p27"/>
          <p:cNvSpPr txBox="1"/>
          <p:nvPr/>
        </p:nvSpPr>
        <p:spPr>
          <a:xfrm>
            <a:off x="609600" y="1143000"/>
            <a:ext cx="8305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rgbClr val="0070C0"/>
                </a:solidFill>
                <a:latin typeface="Calibri"/>
                <a:ea typeface="Calibri"/>
                <a:cs typeface="Calibri"/>
                <a:sym typeface="Calibri"/>
              </a:rPr>
              <a:t>Smallest meaningful symbols in the language</a:t>
            </a:r>
            <a:endParaRPr b="1" i="1" sz="2800">
              <a:solidFill>
                <a:srgbClr val="0070C0"/>
              </a:solidFill>
              <a:latin typeface="Calibri"/>
              <a:ea typeface="Calibri"/>
              <a:cs typeface="Calibri"/>
              <a:sym typeface="Calibri"/>
            </a:endParaRPr>
          </a:p>
        </p:txBody>
      </p:sp>
      <p:pic>
        <p:nvPicPr>
          <p:cNvPr id="654" name="Google Shape;654;p27"/>
          <p:cNvPicPr preferRelativeResize="0"/>
          <p:nvPr/>
        </p:nvPicPr>
        <p:blipFill rotWithShape="1">
          <a:blip r:embed="rId3">
            <a:alphaModFix/>
          </a:blip>
          <a:srcRect b="0" l="0" r="34980" t="55439"/>
          <a:stretch/>
        </p:blipFill>
        <p:spPr>
          <a:xfrm>
            <a:off x="1697182" y="3505200"/>
            <a:ext cx="5922818" cy="20712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Key Words</a:t>
            </a:r>
            <a:endParaRPr/>
          </a:p>
        </p:txBody>
      </p:sp>
      <p:sp>
        <p:nvSpPr>
          <p:cNvPr id="660" name="Google Shape;660;p28"/>
          <p:cNvSpPr txBox="1"/>
          <p:nvPr>
            <p:ph idx="1" type="body"/>
          </p:nvPr>
        </p:nvSpPr>
        <p:spPr>
          <a:xfrm>
            <a:off x="152400" y="1524000"/>
            <a:ext cx="8839200" cy="48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Arial"/>
                <a:ea typeface="Arial"/>
                <a:cs typeface="Arial"/>
                <a:sym typeface="Arial"/>
              </a:rPr>
              <a:t>Also known as reserved words</a:t>
            </a:r>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Have a special meaning in C++</a:t>
            </a:r>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Can not be used for any other purpose</a:t>
            </a:r>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Key words in the example program </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main</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using </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namespace</a:t>
            </a:r>
            <a:endParaRPr sz="2000">
              <a:latin typeface="Arial"/>
              <a:ea typeface="Arial"/>
              <a:cs typeface="Arial"/>
              <a:sym typeface="Arial"/>
            </a:endParaRPr>
          </a:p>
          <a:p>
            <a:pPr indent="-215900" lvl="0" marL="342900" rtl="0" algn="l">
              <a:lnSpc>
                <a:spcPct val="115000"/>
              </a:lnSpc>
              <a:spcBef>
                <a:spcPts val="0"/>
              </a:spcBef>
              <a:spcAft>
                <a:spcPts val="0"/>
              </a:spcAft>
              <a:buClr>
                <a:schemeClr val="dk1"/>
              </a:buClr>
              <a:buSzPts val="2000"/>
              <a:buFont typeface="Noto Sans Symbols"/>
              <a:buNone/>
            </a:pPr>
            <a:r>
              <a:t/>
            </a:r>
            <a:endParaRPr sz="2000"/>
          </a:p>
          <a:p>
            <a:pPr indent="-215900" lvl="0" marL="34290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p:txBody>
      </p:sp>
      <p:sp>
        <p:nvSpPr>
          <p:cNvPr id="661" name="Google Shape;661;p2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descr="E:\Freelancing\VCIIT\Visual Programming\Helping Material\addNumbers.png" id="666" name="Google Shape;666;p29"/>
          <p:cNvPicPr preferRelativeResize="0"/>
          <p:nvPr/>
        </p:nvPicPr>
        <p:blipFill rotWithShape="1">
          <a:blip r:embed="rId3">
            <a:alphaModFix/>
          </a:blip>
          <a:srcRect b="34999" l="21250" r="31250" t="25229"/>
          <a:stretch/>
        </p:blipFill>
        <p:spPr>
          <a:xfrm>
            <a:off x="304800" y="1219200"/>
            <a:ext cx="8445500" cy="4419600"/>
          </a:xfrm>
          <a:prstGeom prst="rect">
            <a:avLst/>
          </a:prstGeom>
          <a:noFill/>
          <a:ln>
            <a:noFill/>
          </a:ln>
        </p:spPr>
      </p:pic>
      <p:sp>
        <p:nvSpPr>
          <p:cNvPr id="667" name="Google Shape;667;p2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Key Words..</a:t>
            </a:r>
            <a:endParaRPr/>
          </a:p>
        </p:txBody>
      </p:sp>
      <p:sp>
        <p:nvSpPr>
          <p:cNvPr id="668" name="Google Shape;668;p29"/>
          <p:cNvSpPr txBox="1"/>
          <p:nvPr>
            <p:ph idx="12" type="sldNum"/>
          </p:nvPr>
        </p:nvSpPr>
        <p:spPr>
          <a:xfrm>
            <a:off x="457200" y="54419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cxnSp>
        <p:nvCxnSpPr>
          <p:cNvPr id="669" name="Google Shape;669;p29"/>
          <p:cNvCxnSpPr/>
          <p:nvPr/>
        </p:nvCxnSpPr>
        <p:spPr>
          <a:xfrm flipH="1" rot="10800000">
            <a:off x="381000" y="1676400"/>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cxnSp>
        <p:nvCxnSpPr>
          <p:cNvPr id="670" name="Google Shape;670;p29"/>
          <p:cNvCxnSpPr/>
          <p:nvPr/>
        </p:nvCxnSpPr>
        <p:spPr>
          <a:xfrm flipH="1" rot="10800000">
            <a:off x="1066800" y="1676400"/>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cxnSp>
        <p:nvCxnSpPr>
          <p:cNvPr id="671" name="Google Shape;671;p29"/>
          <p:cNvCxnSpPr/>
          <p:nvPr/>
        </p:nvCxnSpPr>
        <p:spPr>
          <a:xfrm flipH="1" rot="10800000">
            <a:off x="685800" y="2209800"/>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cxnSp>
        <p:nvCxnSpPr>
          <p:cNvPr id="672" name="Google Shape;672;p29"/>
          <p:cNvCxnSpPr/>
          <p:nvPr/>
        </p:nvCxnSpPr>
        <p:spPr>
          <a:xfrm flipH="1" rot="10800000">
            <a:off x="533400" y="5181600"/>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pic>
        <p:nvPicPr>
          <p:cNvPr id="673" name="Google Shape;673;p29"/>
          <p:cNvPicPr preferRelativeResize="0"/>
          <p:nvPr/>
        </p:nvPicPr>
        <p:blipFill rotWithShape="1">
          <a:blip r:embed="rId4">
            <a:alphaModFix/>
          </a:blip>
          <a:srcRect b="91066" l="0" r="0" t="0"/>
          <a:stretch/>
        </p:blipFill>
        <p:spPr>
          <a:xfrm>
            <a:off x="495300" y="1085358"/>
            <a:ext cx="4686300" cy="362442"/>
          </a:xfrm>
          <a:prstGeom prst="rect">
            <a:avLst/>
          </a:prstGeom>
          <a:noFill/>
          <a:ln>
            <a:noFill/>
          </a:ln>
        </p:spPr>
      </p:pic>
      <p:cxnSp>
        <p:nvCxnSpPr>
          <p:cNvPr id="674" name="Google Shape;674;p29"/>
          <p:cNvCxnSpPr/>
          <p:nvPr/>
        </p:nvCxnSpPr>
        <p:spPr>
          <a:xfrm flipH="1" rot="10800000">
            <a:off x="204355" y="1333500"/>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220000"/>
              <a:buFont typeface="Calibri"/>
              <a:buNone/>
            </a:pPr>
            <a:r>
              <a:rPr lang="en-US"/>
              <a:t>Functions</a:t>
            </a:r>
            <a:br>
              <a:rPr lang="en-US"/>
            </a:br>
            <a:r>
              <a:rPr lang="en-US" sz="2000"/>
              <a:t>A group of program statements with a unique name that performs a specific task</a:t>
            </a:r>
            <a:br>
              <a:rPr lang="en-US" sz="2000"/>
            </a:br>
            <a:r>
              <a:rPr lang="en-US" sz="2000"/>
              <a:t>- Reusability and modular approach </a:t>
            </a:r>
            <a:endParaRPr sz="2000"/>
          </a:p>
        </p:txBody>
      </p:sp>
      <p:pic>
        <p:nvPicPr>
          <p:cNvPr id="435" name="Google Shape;435;p3"/>
          <p:cNvPicPr preferRelativeResize="0"/>
          <p:nvPr>
            <p:ph idx="1" type="body"/>
          </p:nvPr>
        </p:nvPicPr>
        <p:blipFill rotWithShape="1">
          <a:blip r:embed="rId3">
            <a:alphaModFix/>
          </a:blip>
          <a:srcRect b="0" l="0" r="0" t="0"/>
          <a:stretch/>
        </p:blipFill>
        <p:spPr>
          <a:xfrm>
            <a:off x="609600" y="1828800"/>
            <a:ext cx="7543800" cy="455112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0"/>
          <p:cNvSpPr txBox="1"/>
          <p:nvPr/>
        </p:nvSpPr>
        <p:spPr>
          <a:xfrm>
            <a:off x="1828800" y="449759"/>
            <a:ext cx="5257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Identifier</a:t>
            </a:r>
            <a:endParaRPr sz="4400">
              <a:solidFill>
                <a:schemeClr val="dk1"/>
              </a:solidFill>
              <a:latin typeface="Calibri"/>
              <a:ea typeface="Calibri"/>
              <a:cs typeface="Calibri"/>
              <a:sym typeface="Calibri"/>
            </a:endParaRPr>
          </a:p>
        </p:txBody>
      </p:sp>
      <p:sp>
        <p:nvSpPr>
          <p:cNvPr id="681" name="Google Shape;681;p30"/>
          <p:cNvSpPr txBox="1"/>
          <p:nvPr/>
        </p:nvSpPr>
        <p:spPr>
          <a:xfrm>
            <a:off x="381000" y="1447800"/>
            <a:ext cx="8534400" cy="449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Names made up by the programmer</a:t>
            </a:r>
            <a:r>
              <a:rPr b="1" lang="en-US" sz="3200">
                <a:solidFill>
                  <a:srgbClr val="000000"/>
                </a:solidFill>
                <a:latin typeface="Calibri"/>
                <a:ea typeface="Calibri"/>
                <a:cs typeface="Calibri"/>
                <a:sym typeface="Calibri"/>
              </a:rPr>
              <a:t>. An </a:t>
            </a:r>
            <a:r>
              <a:rPr b="1" lang="en-US" sz="3200">
                <a:solidFill>
                  <a:srgbClr val="990000"/>
                </a:solidFill>
                <a:latin typeface="Calibri"/>
                <a:ea typeface="Calibri"/>
                <a:cs typeface="Calibri"/>
                <a:sym typeface="Calibri"/>
              </a:rPr>
              <a:t>identifier</a:t>
            </a:r>
            <a:r>
              <a:rPr b="1" lang="en-US" sz="3200">
                <a:solidFill>
                  <a:srgbClr val="000000"/>
                </a:solidFill>
                <a:latin typeface="Calibri"/>
                <a:ea typeface="Calibri"/>
                <a:cs typeface="Calibri"/>
                <a:sym typeface="Calibri"/>
              </a:rPr>
              <a:t> </a:t>
            </a:r>
            <a:r>
              <a:rPr lang="en-US" sz="3200">
                <a:solidFill>
                  <a:srgbClr val="000000"/>
                </a:solidFill>
                <a:latin typeface="Calibri"/>
                <a:ea typeface="Calibri"/>
                <a:cs typeface="Calibri"/>
                <a:sym typeface="Calibri"/>
              </a:rPr>
              <a:t>is the </a:t>
            </a:r>
            <a:r>
              <a:rPr b="1" lang="en-US" sz="3200">
                <a:solidFill>
                  <a:srgbClr val="990000"/>
                </a:solidFill>
                <a:latin typeface="Calibri"/>
                <a:ea typeface="Calibri"/>
                <a:cs typeface="Calibri"/>
                <a:sym typeface="Calibri"/>
              </a:rPr>
              <a:t>name </a:t>
            </a:r>
            <a:r>
              <a:rPr lang="en-US" sz="3200">
                <a:solidFill>
                  <a:srgbClr val="000000"/>
                </a:solidFill>
                <a:latin typeface="Calibri"/>
                <a:ea typeface="Calibri"/>
                <a:cs typeface="Calibri"/>
                <a:sym typeface="Calibri"/>
              </a:rPr>
              <a:t>used</a:t>
            </a:r>
            <a:r>
              <a:rPr b="1" lang="en-US" sz="3200">
                <a:solidFill>
                  <a:srgbClr val="990000"/>
                </a:solidFill>
                <a:latin typeface="Calibri"/>
                <a:ea typeface="Calibri"/>
                <a:cs typeface="Calibri"/>
                <a:sym typeface="Calibri"/>
              </a:rPr>
              <a:t> </a:t>
            </a:r>
            <a:r>
              <a:rPr lang="en-US" sz="3200">
                <a:solidFill>
                  <a:srgbClr val="000000"/>
                </a:solidFill>
                <a:latin typeface="Calibri"/>
                <a:ea typeface="Calibri"/>
                <a:cs typeface="Calibri"/>
                <a:sym typeface="Calibri"/>
              </a:rPr>
              <a:t>to denote </a:t>
            </a:r>
            <a:r>
              <a:rPr b="1" lang="en-US" sz="3200">
                <a:solidFill>
                  <a:srgbClr val="0070C0"/>
                </a:solidFill>
                <a:latin typeface="Calibri"/>
                <a:ea typeface="Calibri"/>
                <a:cs typeface="Calibri"/>
                <a:sym typeface="Calibri"/>
              </a:rPr>
              <a:t>labels, types, variables, constants</a:t>
            </a:r>
            <a:r>
              <a:rPr b="1" lang="en-US" sz="3200">
                <a:solidFill>
                  <a:srgbClr val="000000"/>
                </a:solidFill>
                <a:latin typeface="Calibri"/>
                <a:ea typeface="Calibri"/>
                <a:cs typeface="Calibri"/>
                <a:sym typeface="Calibri"/>
              </a:rPr>
              <a:t> </a:t>
            </a:r>
            <a:r>
              <a:rPr lang="en-US" sz="3200">
                <a:solidFill>
                  <a:srgbClr val="000000"/>
                </a:solidFill>
                <a:latin typeface="Calibri"/>
                <a:ea typeface="Calibri"/>
                <a:cs typeface="Calibri"/>
                <a:sym typeface="Calibri"/>
              </a:rPr>
              <a:t>or </a:t>
            </a:r>
            <a:r>
              <a:rPr b="1" lang="en-US" sz="3200">
                <a:solidFill>
                  <a:srgbClr val="0070C0"/>
                </a:solidFill>
                <a:latin typeface="Calibri"/>
                <a:ea typeface="Calibri"/>
                <a:cs typeface="Calibri"/>
                <a:sym typeface="Calibri"/>
              </a:rPr>
              <a:t>functions</a:t>
            </a:r>
            <a:r>
              <a:rPr b="1" lang="en-US" sz="3200">
                <a:solidFill>
                  <a:srgbClr val="000000"/>
                </a:solidFill>
                <a:latin typeface="Calibri"/>
                <a:ea typeface="Calibri"/>
                <a:cs typeface="Calibri"/>
                <a:sym typeface="Calibri"/>
              </a:rPr>
              <a:t>,  </a:t>
            </a:r>
            <a:r>
              <a:rPr lang="en-US" sz="3200">
                <a:solidFill>
                  <a:srgbClr val="000000"/>
                </a:solidFill>
                <a:latin typeface="Calibri"/>
                <a:ea typeface="Calibri"/>
                <a:cs typeface="Calibri"/>
                <a:sym typeface="Calibri"/>
              </a:rPr>
              <a:t>in a C++ program.</a:t>
            </a:r>
            <a:r>
              <a:rPr lang="en-US" sz="1400">
                <a:solidFill>
                  <a:srgbClr val="000000"/>
                </a:solidFill>
                <a:latin typeface="Calibri"/>
                <a:ea typeface="Calibri"/>
                <a:cs typeface="Calibri"/>
                <a:sym typeface="Calibri"/>
              </a:rPr>
              <a:t>	</a:t>
            </a:r>
            <a:endParaRPr/>
          </a:p>
          <a:p>
            <a:pPr indent="-342900" lvl="0" marL="342900" marR="0" rtl="0" algn="l">
              <a:spcBef>
                <a:spcPts val="640"/>
              </a:spcBef>
              <a:spcAft>
                <a:spcPts val="0"/>
              </a:spcAft>
              <a:buClr>
                <a:srgbClr val="000000"/>
              </a:buClr>
              <a:buSzPts val="3200"/>
              <a:buFont typeface="Arial"/>
              <a:buChar char="•"/>
            </a:pPr>
            <a:r>
              <a:rPr lang="en-US" sz="3200">
                <a:solidFill>
                  <a:srgbClr val="000000"/>
                </a:solidFill>
                <a:latin typeface="Calibri"/>
                <a:ea typeface="Calibri"/>
                <a:cs typeface="Calibri"/>
                <a:sym typeface="Calibri"/>
              </a:rPr>
              <a:t>C++ is a </a:t>
            </a:r>
            <a:r>
              <a:rPr b="1" lang="en-US" sz="3200">
                <a:solidFill>
                  <a:srgbClr val="000000"/>
                </a:solidFill>
                <a:latin typeface="Calibri"/>
                <a:ea typeface="Calibri"/>
                <a:cs typeface="Calibri"/>
                <a:sym typeface="Calibri"/>
              </a:rPr>
              <a:t>case-sensitive</a:t>
            </a:r>
            <a:r>
              <a:rPr lang="en-US" sz="3200">
                <a:solidFill>
                  <a:srgbClr val="000000"/>
                </a:solidFill>
                <a:latin typeface="Calibri"/>
                <a:ea typeface="Calibri"/>
                <a:cs typeface="Calibri"/>
                <a:sym typeface="Calibri"/>
              </a:rPr>
              <a:t> language.</a:t>
            </a:r>
            <a:endParaRPr/>
          </a:p>
          <a:p>
            <a:pPr indent="-285750" lvl="1" marL="742950" marR="0" rtl="0" algn="l">
              <a:spcBef>
                <a:spcPts val="56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Work</a:t>
            </a:r>
            <a:r>
              <a:rPr b="0" i="0" lang="en-US" sz="2800" u="none" cap="none" strike="noStrike">
                <a:solidFill>
                  <a:srgbClr val="000000"/>
                </a:solidFill>
                <a:latin typeface="Calibri"/>
                <a:ea typeface="Calibri"/>
                <a:cs typeface="Calibri"/>
                <a:sym typeface="Calibri"/>
              </a:rPr>
              <a:t> is not</a:t>
            </a:r>
            <a:r>
              <a:rPr b="1" i="0" lang="en-US" sz="2800" u="none" cap="none" strike="noStrike">
                <a:solidFill>
                  <a:srgbClr val="000000"/>
                </a:solidFill>
                <a:latin typeface="Calibri"/>
                <a:ea typeface="Calibri"/>
                <a:cs typeface="Calibri"/>
                <a:sym typeface="Calibri"/>
              </a:rPr>
              <a:t> work</a:t>
            </a:r>
            <a:endParaRPr/>
          </a:p>
          <a:p>
            <a:pPr indent="-342900" lvl="0" marL="342900" marR="0" rtl="0" algn="l">
              <a:spcBef>
                <a:spcPts val="280"/>
              </a:spcBef>
              <a:spcAft>
                <a:spcPts val="0"/>
              </a:spcAft>
              <a:buNone/>
            </a:pPr>
            <a:r>
              <a:rPr lang="en-US" sz="1400">
                <a:solidFill>
                  <a:srgbClr val="000000"/>
                </a:solidFill>
                <a:latin typeface="Calibri"/>
                <a:ea typeface="Calibri"/>
                <a:cs typeface="Calibri"/>
                <a:sym typeface="Calibri"/>
              </a:rPr>
              <a:t>	</a:t>
            </a:r>
            <a:endParaRPr/>
          </a:p>
          <a:p>
            <a:pPr indent="-342900" lvl="0" marL="342900" marR="0" rtl="0" algn="l">
              <a:spcBef>
                <a:spcPts val="640"/>
              </a:spcBef>
              <a:spcAft>
                <a:spcPts val="0"/>
              </a:spcAft>
              <a:buClr>
                <a:srgbClr val="000000"/>
              </a:buClr>
              <a:buSzPts val="3200"/>
              <a:buFont typeface="Arial"/>
              <a:buChar char="•"/>
            </a:pPr>
            <a:r>
              <a:rPr b="1" lang="en-US" sz="3200">
                <a:solidFill>
                  <a:srgbClr val="000000"/>
                </a:solidFill>
                <a:latin typeface="Calibri"/>
                <a:ea typeface="Calibri"/>
                <a:cs typeface="Calibri"/>
                <a:sym typeface="Calibri"/>
              </a:rPr>
              <a:t>Identifiers should be descriptive </a:t>
            </a:r>
            <a:endParaRPr/>
          </a:p>
          <a:p>
            <a:pPr indent="-285750" lvl="1" marL="742950" marR="0" rtl="0" algn="l">
              <a:spcBef>
                <a:spcPts val="5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Using meaningful identifiers is a good programming practice</a:t>
            </a:r>
            <a:endParaRPr b="0" i="0" sz="3200" u="none" cap="none" strike="noStrike">
              <a:solidFill>
                <a:srgbClr val="000000"/>
              </a:solidFill>
              <a:latin typeface="Calibri"/>
              <a:ea typeface="Calibri"/>
              <a:cs typeface="Calibri"/>
              <a:sym typeface="Calibri"/>
            </a:endParaRPr>
          </a:p>
        </p:txBody>
      </p:sp>
      <p:sp>
        <p:nvSpPr>
          <p:cNvPr id="682" name="Google Shape;682;p30"/>
          <p:cNvSpPr/>
          <p:nvPr/>
        </p:nvSpPr>
        <p:spPr>
          <a:xfrm>
            <a:off x="0" y="6553200"/>
            <a:ext cx="9144000" cy="304800"/>
          </a:xfrm>
          <a:prstGeom prst="rect">
            <a:avLst/>
          </a:prstGeom>
          <a:solidFill>
            <a:srgbClr val="00A7E2"/>
          </a:solidFill>
          <a:ln cap="flat" cmpd="sng" w="42500">
            <a:solidFill>
              <a:srgbClr val="0091C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30"/>
          <p:cNvSpPr txBox="1"/>
          <p:nvPr/>
        </p:nvSpPr>
        <p:spPr>
          <a:xfrm>
            <a:off x="0" y="6550223"/>
            <a:ext cx="1676400" cy="307777"/>
          </a:xfrm>
          <a:prstGeom prst="rect">
            <a:avLst/>
          </a:prstGeom>
          <a:solidFill>
            <a:schemeClr val="lt1"/>
          </a:solidFill>
          <a:ln cap="flat" cmpd="sng" w="28575">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1"/>
          <p:cNvSpPr txBox="1"/>
          <p:nvPr/>
        </p:nvSpPr>
        <p:spPr>
          <a:xfrm>
            <a:off x="1828800" y="449759"/>
            <a:ext cx="5257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Rules for Identifiers</a:t>
            </a:r>
            <a:endParaRPr sz="4400">
              <a:solidFill>
                <a:schemeClr val="dk1"/>
              </a:solidFill>
              <a:latin typeface="Calibri"/>
              <a:ea typeface="Calibri"/>
              <a:cs typeface="Calibri"/>
              <a:sym typeface="Calibri"/>
            </a:endParaRPr>
          </a:p>
        </p:txBody>
      </p:sp>
      <p:sp>
        <p:nvSpPr>
          <p:cNvPr id="690" name="Google Shape;690;p31"/>
          <p:cNvSpPr txBox="1"/>
          <p:nvPr/>
        </p:nvSpPr>
        <p:spPr>
          <a:xfrm>
            <a:off x="381000" y="1447800"/>
            <a:ext cx="8534400" cy="4572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2700"/>
              <a:buFont typeface="Arial"/>
              <a:buChar char="•"/>
            </a:pPr>
            <a:r>
              <a:rPr lang="en-US" sz="2700">
                <a:solidFill>
                  <a:srgbClr val="000000"/>
                </a:solidFill>
                <a:latin typeface="Calibri"/>
                <a:ea typeface="Calibri"/>
                <a:cs typeface="Calibri"/>
                <a:sym typeface="Calibri"/>
              </a:rPr>
              <a:t>Identifiers must be </a:t>
            </a:r>
            <a:r>
              <a:rPr b="1" lang="en-US" sz="2700">
                <a:solidFill>
                  <a:srgbClr val="C00000"/>
                </a:solidFill>
                <a:latin typeface="Calibri"/>
                <a:ea typeface="Calibri"/>
                <a:cs typeface="Calibri"/>
                <a:sym typeface="Calibri"/>
              </a:rPr>
              <a:t>unique</a:t>
            </a:r>
            <a:endParaRPr/>
          </a:p>
          <a:p>
            <a:pPr indent="-342900" lvl="0" marL="342900" marR="0" rtl="0" algn="l">
              <a:spcBef>
                <a:spcPts val="540"/>
              </a:spcBef>
              <a:spcAft>
                <a:spcPts val="0"/>
              </a:spcAft>
              <a:buClr>
                <a:srgbClr val="000000"/>
              </a:buClr>
              <a:buSzPts val="2700"/>
              <a:buFont typeface="Arial"/>
              <a:buChar char="•"/>
            </a:pPr>
            <a:r>
              <a:rPr lang="en-US" sz="2700">
                <a:solidFill>
                  <a:srgbClr val="000000"/>
                </a:solidFill>
                <a:latin typeface="Calibri"/>
                <a:ea typeface="Calibri"/>
                <a:cs typeface="Calibri"/>
                <a:sym typeface="Calibri"/>
              </a:rPr>
              <a:t>Identifiers cannot be reserved words (keywords)</a:t>
            </a:r>
            <a:endParaRPr/>
          </a:p>
          <a:p>
            <a:pPr indent="-285750" lvl="1" marL="742950" marR="0" rtl="0" algn="l">
              <a:spcBef>
                <a:spcPts val="48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int	main	   return</a:t>
            </a:r>
            <a:endParaRPr b="1" i="0" sz="2400" u="none" cap="none" strike="noStrike">
              <a:solidFill>
                <a:srgbClr val="000000"/>
              </a:solidFill>
              <a:latin typeface="Calibri"/>
              <a:ea typeface="Calibri"/>
              <a:cs typeface="Calibri"/>
              <a:sym typeface="Calibri"/>
            </a:endParaRPr>
          </a:p>
          <a:p>
            <a:pPr indent="-342900" lvl="0" marL="342900" marR="0" rtl="0" algn="l">
              <a:spcBef>
                <a:spcPts val="540"/>
              </a:spcBef>
              <a:spcAft>
                <a:spcPts val="0"/>
              </a:spcAft>
              <a:buClr>
                <a:srgbClr val="000000"/>
              </a:buClr>
              <a:buSzPts val="2700"/>
              <a:buFont typeface="Arial"/>
              <a:buChar char="•"/>
            </a:pPr>
            <a:r>
              <a:rPr lang="en-US" sz="2700">
                <a:solidFill>
                  <a:srgbClr val="000000"/>
                </a:solidFill>
                <a:latin typeface="Calibri"/>
                <a:ea typeface="Calibri"/>
                <a:cs typeface="Calibri"/>
                <a:sym typeface="Calibri"/>
              </a:rPr>
              <a:t>Identifier must start with a letter or underscore, and be followed by zero or more letters (A-Z, a-z), digits (0-9), or underscores</a:t>
            </a:r>
            <a:r>
              <a:rPr lang="en-US" sz="600">
                <a:solidFill>
                  <a:srgbClr val="000000"/>
                </a:solidFill>
                <a:latin typeface="Calibri"/>
                <a:ea typeface="Calibri"/>
                <a:cs typeface="Calibri"/>
                <a:sym typeface="Calibri"/>
              </a:rPr>
              <a:t> 							</a:t>
            </a:r>
            <a:endParaRPr/>
          </a:p>
          <a:p>
            <a:pPr indent="-342900" lvl="0" marL="342900" marR="0" rtl="0" algn="l">
              <a:spcBef>
                <a:spcPts val="540"/>
              </a:spcBef>
              <a:spcAft>
                <a:spcPts val="0"/>
              </a:spcAft>
              <a:buClr>
                <a:srgbClr val="000000"/>
              </a:buClr>
              <a:buSzPts val="2700"/>
              <a:buFont typeface="Arial"/>
              <a:buChar char="•"/>
            </a:pPr>
            <a:r>
              <a:rPr lang="en-US" sz="2700">
                <a:solidFill>
                  <a:srgbClr val="000000"/>
                </a:solidFill>
                <a:latin typeface="Calibri"/>
                <a:ea typeface="Calibri"/>
                <a:cs typeface="Calibri"/>
                <a:sym typeface="Calibri"/>
              </a:rPr>
              <a:t>After the first character you may use alphabetic characters, numbers, or underscore characters.</a:t>
            </a:r>
            <a:endParaRPr sz="2700">
              <a:solidFill>
                <a:srgbClr val="000000"/>
              </a:solidFill>
              <a:latin typeface="Calibri"/>
              <a:ea typeface="Calibri"/>
              <a:cs typeface="Calibri"/>
              <a:sym typeface="Calibri"/>
            </a:endParaRPr>
          </a:p>
          <a:p>
            <a:pPr indent="-342900" lvl="0" marL="342900" marR="0" rtl="0" algn="l">
              <a:spcBef>
                <a:spcPts val="540"/>
              </a:spcBef>
              <a:spcAft>
                <a:spcPts val="0"/>
              </a:spcAft>
              <a:buClr>
                <a:srgbClr val="000000"/>
              </a:buClr>
              <a:buSzPts val="2700"/>
              <a:buFont typeface="Arial"/>
              <a:buChar char="•"/>
            </a:pPr>
            <a:r>
              <a:rPr lang="en-US" sz="2700">
                <a:solidFill>
                  <a:srgbClr val="000000"/>
                </a:solidFill>
                <a:latin typeface="Calibri"/>
                <a:ea typeface="Calibri"/>
                <a:cs typeface="Calibri"/>
                <a:sym typeface="Calibri"/>
              </a:rPr>
              <a:t>Upper- and lowercase characters are distinct</a:t>
            </a:r>
            <a:endParaRPr/>
          </a:p>
        </p:txBody>
      </p:sp>
      <p:sp>
        <p:nvSpPr>
          <p:cNvPr id="691" name="Google Shape;691;p31"/>
          <p:cNvSpPr/>
          <p:nvPr/>
        </p:nvSpPr>
        <p:spPr>
          <a:xfrm>
            <a:off x="0" y="6553200"/>
            <a:ext cx="9144000" cy="304800"/>
          </a:xfrm>
          <a:prstGeom prst="rect">
            <a:avLst/>
          </a:prstGeom>
          <a:solidFill>
            <a:srgbClr val="00A7E2"/>
          </a:solidFill>
          <a:ln cap="flat" cmpd="sng" w="42500">
            <a:solidFill>
              <a:srgbClr val="0091C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Google Shape;692;p31"/>
          <p:cNvSpPr txBox="1"/>
          <p:nvPr/>
        </p:nvSpPr>
        <p:spPr>
          <a:xfrm>
            <a:off x="0" y="6550223"/>
            <a:ext cx="1676400" cy="307777"/>
          </a:xfrm>
          <a:prstGeom prst="rect">
            <a:avLst/>
          </a:prstGeom>
          <a:solidFill>
            <a:schemeClr val="lt1"/>
          </a:solidFill>
          <a:ln cap="flat" cmpd="sng" w="28575">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32"/>
          <p:cNvSpPr txBox="1"/>
          <p:nvPr/>
        </p:nvSpPr>
        <p:spPr>
          <a:xfrm>
            <a:off x="1828800" y="449759"/>
            <a:ext cx="5257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Rules for Identifiers</a:t>
            </a:r>
            <a:endParaRPr sz="4400">
              <a:solidFill>
                <a:schemeClr val="dk1"/>
              </a:solidFill>
              <a:latin typeface="Calibri"/>
              <a:ea typeface="Calibri"/>
              <a:cs typeface="Calibri"/>
              <a:sym typeface="Calibri"/>
            </a:endParaRPr>
          </a:p>
        </p:txBody>
      </p:sp>
      <p:sp>
        <p:nvSpPr>
          <p:cNvPr id="699" name="Google Shape;699;p32"/>
          <p:cNvSpPr txBox="1"/>
          <p:nvPr/>
        </p:nvSpPr>
        <p:spPr>
          <a:xfrm>
            <a:off x="381000" y="1447800"/>
            <a:ext cx="8534400" cy="457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Calibri"/>
              <a:ea typeface="Calibri"/>
              <a:cs typeface="Calibri"/>
              <a:sym typeface="Calibri"/>
            </a:endParaRPr>
          </a:p>
          <a:p>
            <a:pPr indent="-342900" lvl="0" marL="342900" marR="0" rtl="0" algn="l">
              <a:spcBef>
                <a:spcPts val="120"/>
              </a:spcBef>
              <a:spcAft>
                <a:spcPts val="0"/>
              </a:spcAft>
              <a:buClr>
                <a:srgbClr val="000000"/>
              </a:buClr>
              <a:buSzPts val="600"/>
              <a:buFont typeface="Arial"/>
              <a:buChar char="•"/>
            </a:pPr>
            <a:r>
              <a:rPr lang="en-US" sz="600">
                <a:solidFill>
                  <a:srgbClr val="000000"/>
                </a:solidFill>
                <a:latin typeface="Calibri"/>
                <a:ea typeface="Calibri"/>
                <a:cs typeface="Calibri"/>
                <a:sym typeface="Calibri"/>
              </a:rPr>
              <a:t>						</a:t>
            </a:r>
            <a:endParaRPr/>
          </a:p>
          <a:p>
            <a:pPr indent="-342900" lvl="0" marL="342900" marR="0" rtl="0" algn="l">
              <a:spcBef>
                <a:spcPts val="540"/>
              </a:spcBef>
              <a:spcAft>
                <a:spcPts val="0"/>
              </a:spcAft>
              <a:buClr>
                <a:srgbClr val="006633"/>
              </a:buClr>
              <a:buSzPts val="2700"/>
              <a:buFont typeface="Arial"/>
              <a:buChar char="•"/>
            </a:pPr>
            <a:r>
              <a:rPr b="1" lang="en-US" sz="2700">
                <a:solidFill>
                  <a:srgbClr val="006633"/>
                </a:solidFill>
                <a:latin typeface="Calibri"/>
                <a:ea typeface="Calibri"/>
                <a:cs typeface="Calibri"/>
                <a:sym typeface="Calibri"/>
              </a:rPr>
              <a:t>VALID</a:t>
            </a:r>
            <a:r>
              <a:rPr b="1" lang="en-US" sz="2700">
                <a:solidFill>
                  <a:srgbClr val="CC0000"/>
                </a:solidFill>
                <a:latin typeface="Calibri"/>
                <a:ea typeface="Calibri"/>
                <a:cs typeface="Calibri"/>
                <a:sym typeface="Calibri"/>
              </a:rPr>
              <a:t> </a:t>
            </a:r>
            <a:endParaRPr sz="2700">
              <a:solidFill>
                <a:srgbClr val="000000"/>
              </a:solidFill>
              <a:latin typeface="Calibri"/>
              <a:ea typeface="Calibri"/>
              <a:cs typeface="Calibri"/>
              <a:sym typeface="Calibri"/>
            </a:endParaRPr>
          </a:p>
          <a:p>
            <a:pPr indent="-342900" lvl="0" marL="342900" marR="0" rtl="0" algn="l">
              <a:spcBef>
                <a:spcPts val="540"/>
              </a:spcBef>
              <a:spcAft>
                <a:spcPts val="0"/>
              </a:spcAft>
              <a:buNone/>
            </a:pPr>
            <a:r>
              <a:rPr b="1" lang="en-US" sz="2700">
                <a:solidFill>
                  <a:srgbClr val="000000"/>
                </a:solidFill>
                <a:latin typeface="Calibri"/>
                <a:ea typeface="Calibri"/>
                <a:cs typeface="Calibri"/>
                <a:sym typeface="Calibri"/>
              </a:rPr>
              <a:t>	</a:t>
            </a:r>
            <a:r>
              <a:rPr b="1" lang="en-US" sz="2400">
                <a:solidFill>
                  <a:srgbClr val="000000"/>
                </a:solidFill>
                <a:latin typeface="Calibri"/>
                <a:ea typeface="Calibri"/>
                <a:cs typeface="Calibri"/>
                <a:sym typeface="Calibri"/>
              </a:rPr>
              <a:t>age_of_dog	       _taxRateY2K        PrintHeading	  ageOfHorse</a:t>
            </a:r>
            <a:r>
              <a:rPr lang="en-US" sz="900">
                <a:solidFill>
                  <a:srgbClr val="000000"/>
                </a:solidFill>
                <a:latin typeface="Calibri"/>
                <a:ea typeface="Calibri"/>
                <a:cs typeface="Calibri"/>
                <a:sym typeface="Calibri"/>
              </a:rPr>
              <a:t>				</a:t>
            </a:r>
            <a:endParaRPr/>
          </a:p>
          <a:p>
            <a:pPr indent="-342900" lvl="0" marL="342900" marR="0" rtl="0" algn="l">
              <a:spcBef>
                <a:spcPts val="540"/>
              </a:spcBef>
              <a:spcAft>
                <a:spcPts val="0"/>
              </a:spcAft>
              <a:buClr>
                <a:srgbClr val="FF3300"/>
              </a:buClr>
              <a:buSzPts val="2700"/>
              <a:buFont typeface="Arial"/>
              <a:buChar char="•"/>
            </a:pPr>
            <a:r>
              <a:rPr b="1" lang="en-US" sz="2700">
                <a:solidFill>
                  <a:srgbClr val="FF3300"/>
                </a:solidFill>
                <a:latin typeface="Calibri"/>
                <a:ea typeface="Calibri"/>
                <a:cs typeface="Calibri"/>
                <a:sym typeface="Calibri"/>
              </a:rPr>
              <a:t>NOT VALID  </a:t>
            </a:r>
            <a:r>
              <a:rPr b="1" lang="en-US" sz="2700">
                <a:solidFill>
                  <a:srgbClr val="000000"/>
                </a:solidFill>
                <a:latin typeface="Calibri"/>
                <a:ea typeface="Calibri"/>
                <a:cs typeface="Calibri"/>
                <a:sym typeface="Calibri"/>
              </a:rPr>
              <a:t>	</a:t>
            </a:r>
            <a:r>
              <a:rPr lang="en-US" sz="2700">
                <a:solidFill>
                  <a:srgbClr val="000000"/>
                </a:solidFill>
                <a:latin typeface="Calibri"/>
                <a:ea typeface="Calibri"/>
                <a:cs typeface="Calibri"/>
                <a:sym typeface="Calibri"/>
              </a:rPr>
              <a:t>			</a:t>
            </a:r>
            <a:endParaRPr sz="2700">
              <a:solidFill>
                <a:srgbClr val="000000"/>
              </a:solidFill>
              <a:latin typeface="Courier New"/>
              <a:ea typeface="Courier New"/>
              <a:cs typeface="Courier New"/>
              <a:sym typeface="Courier New"/>
            </a:endParaRPr>
          </a:p>
          <a:p>
            <a:pPr indent="-342900" lvl="0" marL="342900" marR="0" rtl="0" algn="l">
              <a:spcBef>
                <a:spcPts val="480"/>
              </a:spcBef>
              <a:spcAft>
                <a:spcPts val="0"/>
              </a:spcAft>
              <a:buNone/>
            </a:pPr>
            <a:r>
              <a:rPr b="1" lang="en-US" sz="2400">
                <a:solidFill>
                  <a:srgbClr val="000000"/>
                </a:solidFill>
                <a:latin typeface="Arial"/>
                <a:ea typeface="Arial"/>
                <a:cs typeface="Arial"/>
                <a:sym typeface="Arial"/>
              </a:rPr>
              <a:t>	</a:t>
            </a:r>
            <a:r>
              <a:rPr b="1" lang="en-US" sz="2400">
                <a:solidFill>
                  <a:srgbClr val="000000"/>
                </a:solidFill>
                <a:latin typeface="Calibri"/>
                <a:ea typeface="Calibri"/>
                <a:cs typeface="Calibri"/>
                <a:sym typeface="Calibri"/>
              </a:rPr>
              <a:t>age#                2000TaxRate	        Age-Of-Dog	main</a:t>
            </a:r>
            <a:endParaRPr sz="2700">
              <a:solidFill>
                <a:srgbClr val="000000"/>
              </a:solidFill>
              <a:latin typeface="Calibri"/>
              <a:ea typeface="Calibri"/>
              <a:cs typeface="Calibri"/>
              <a:sym typeface="Calibri"/>
            </a:endParaRPr>
          </a:p>
        </p:txBody>
      </p:sp>
      <p:sp>
        <p:nvSpPr>
          <p:cNvPr id="700" name="Google Shape;700;p32"/>
          <p:cNvSpPr/>
          <p:nvPr/>
        </p:nvSpPr>
        <p:spPr>
          <a:xfrm>
            <a:off x="0" y="6553200"/>
            <a:ext cx="9144000" cy="304800"/>
          </a:xfrm>
          <a:prstGeom prst="rect">
            <a:avLst/>
          </a:prstGeom>
          <a:solidFill>
            <a:srgbClr val="00A7E2"/>
          </a:solidFill>
          <a:ln cap="flat" cmpd="sng" w="42500">
            <a:solidFill>
              <a:srgbClr val="0091C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1" name="Google Shape;701;p32"/>
          <p:cNvSpPr txBox="1"/>
          <p:nvPr/>
        </p:nvSpPr>
        <p:spPr>
          <a:xfrm>
            <a:off x="0" y="6550223"/>
            <a:ext cx="1676400" cy="307777"/>
          </a:xfrm>
          <a:prstGeom prst="rect">
            <a:avLst/>
          </a:prstGeom>
          <a:solidFill>
            <a:schemeClr val="lt1"/>
          </a:solidFill>
          <a:ln cap="flat" cmpd="sng" w="28575">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Identifiers..</a:t>
            </a:r>
            <a:endParaRPr/>
          </a:p>
        </p:txBody>
      </p:sp>
      <p:sp>
        <p:nvSpPr>
          <p:cNvPr id="707" name="Google Shape;707;p3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08" name="Google Shape;708;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latin typeface="Arial"/>
                <a:ea typeface="Arial"/>
                <a:cs typeface="Arial"/>
                <a:sym typeface="Arial"/>
              </a:rPr>
              <a:t>Some examples of valid and Invalid Identifiers</a:t>
            </a:r>
            <a:endParaRPr sz="2400">
              <a:latin typeface="Arial"/>
              <a:ea typeface="Arial"/>
              <a:cs typeface="Arial"/>
              <a:sym typeface="Arial"/>
            </a:endParaRPr>
          </a:p>
        </p:txBody>
      </p:sp>
      <p:pic>
        <p:nvPicPr>
          <p:cNvPr descr="identifiers.png" id="709" name="Google Shape;709;p33"/>
          <p:cNvPicPr preferRelativeResize="0"/>
          <p:nvPr/>
        </p:nvPicPr>
        <p:blipFill rotWithShape="1">
          <a:blip r:embed="rId3">
            <a:alphaModFix/>
          </a:blip>
          <a:srcRect b="24667" l="29167" r="51302" t="24666"/>
          <a:stretch/>
        </p:blipFill>
        <p:spPr>
          <a:xfrm>
            <a:off x="990600" y="2209800"/>
            <a:ext cx="2445327" cy="3964744"/>
          </a:xfrm>
          <a:prstGeom prst="rect">
            <a:avLst/>
          </a:prstGeom>
          <a:noFill/>
          <a:ln>
            <a:noFill/>
          </a:ln>
        </p:spPr>
      </p:pic>
      <p:pic>
        <p:nvPicPr>
          <p:cNvPr descr="identifiers.png" id="710" name="Google Shape;710;p33"/>
          <p:cNvPicPr preferRelativeResize="0"/>
          <p:nvPr/>
        </p:nvPicPr>
        <p:blipFill rotWithShape="1">
          <a:blip r:embed="rId3">
            <a:alphaModFix/>
          </a:blip>
          <a:srcRect b="24667" l="29167" r="16666" t="24666"/>
          <a:stretch/>
        </p:blipFill>
        <p:spPr>
          <a:xfrm>
            <a:off x="990600" y="2209800"/>
            <a:ext cx="6781800" cy="39647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pic>
        <p:nvPicPr>
          <p:cNvPr descr="E:\Freelancing\VCIIT\Visual Programming\Helping Material\addNumbers.png" id="715" name="Google Shape;715;p34"/>
          <p:cNvPicPr preferRelativeResize="0"/>
          <p:nvPr/>
        </p:nvPicPr>
        <p:blipFill rotWithShape="1">
          <a:blip r:embed="rId3">
            <a:alphaModFix/>
          </a:blip>
          <a:srcRect b="35000" l="21250" r="31250" t="27099"/>
          <a:stretch/>
        </p:blipFill>
        <p:spPr>
          <a:xfrm>
            <a:off x="304800" y="1334943"/>
            <a:ext cx="8445500" cy="4211782"/>
          </a:xfrm>
          <a:prstGeom prst="rect">
            <a:avLst/>
          </a:prstGeom>
          <a:noFill/>
          <a:ln>
            <a:noFill/>
          </a:ln>
        </p:spPr>
      </p:pic>
      <p:sp>
        <p:nvSpPr>
          <p:cNvPr id="716" name="Google Shape;716;p3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Identifiers..</a:t>
            </a:r>
            <a:endParaRPr/>
          </a:p>
        </p:txBody>
      </p:sp>
      <p:sp>
        <p:nvSpPr>
          <p:cNvPr id="717" name="Google Shape;717;p34"/>
          <p:cNvSpPr txBox="1"/>
          <p:nvPr>
            <p:ph idx="12" type="sldNum"/>
          </p:nvPr>
        </p:nvSpPr>
        <p:spPr>
          <a:xfrm>
            <a:off x="457200" y="5349875"/>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cxnSp>
        <p:nvCxnSpPr>
          <p:cNvPr id="718" name="Google Shape;718;p34"/>
          <p:cNvCxnSpPr/>
          <p:nvPr/>
        </p:nvCxnSpPr>
        <p:spPr>
          <a:xfrm flipH="1" rot="10800000">
            <a:off x="1752600" y="2574925"/>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cxnSp>
        <p:nvCxnSpPr>
          <p:cNvPr id="719" name="Google Shape;719;p34"/>
          <p:cNvCxnSpPr/>
          <p:nvPr/>
        </p:nvCxnSpPr>
        <p:spPr>
          <a:xfrm flipH="1" rot="10800000">
            <a:off x="990600" y="2574925"/>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cxnSp>
        <p:nvCxnSpPr>
          <p:cNvPr id="720" name="Google Shape;720;p34"/>
          <p:cNvCxnSpPr/>
          <p:nvPr/>
        </p:nvCxnSpPr>
        <p:spPr>
          <a:xfrm flipH="1" rot="10800000">
            <a:off x="2438400" y="2574925"/>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pic>
        <p:nvPicPr>
          <p:cNvPr id="721" name="Google Shape;721;p34"/>
          <p:cNvPicPr preferRelativeResize="0"/>
          <p:nvPr/>
        </p:nvPicPr>
        <p:blipFill rotWithShape="1">
          <a:blip r:embed="rId4">
            <a:alphaModFix/>
          </a:blip>
          <a:srcRect b="91066" l="0" r="0" t="0"/>
          <a:stretch/>
        </p:blipFill>
        <p:spPr>
          <a:xfrm>
            <a:off x="495300" y="1085358"/>
            <a:ext cx="4686300" cy="3624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35"/>
          <p:cNvSpPr txBox="1"/>
          <p:nvPr/>
        </p:nvSpPr>
        <p:spPr>
          <a:xfrm>
            <a:off x="0" y="1161905"/>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C00000"/>
                </a:solidFill>
                <a:latin typeface="Calibri"/>
                <a:ea typeface="Calibri"/>
                <a:cs typeface="Calibri"/>
                <a:sym typeface="Calibri"/>
              </a:rPr>
              <a:t>Operators in C++</a:t>
            </a:r>
            <a:endParaRPr b="1" sz="5400">
              <a:solidFill>
                <a:srgbClr val="C00000"/>
              </a:solidFill>
              <a:latin typeface="Calibri"/>
              <a:ea typeface="Calibri"/>
              <a:cs typeface="Calibri"/>
              <a:sym typeface="Calibri"/>
            </a:endParaRPr>
          </a:p>
        </p:txBody>
      </p:sp>
      <p:pic>
        <p:nvPicPr>
          <p:cNvPr id="728" name="Google Shape;728;p35"/>
          <p:cNvPicPr preferRelativeResize="0"/>
          <p:nvPr/>
        </p:nvPicPr>
        <p:blipFill rotWithShape="1">
          <a:blip r:embed="rId3">
            <a:alphaModFix/>
          </a:blip>
          <a:srcRect b="0" l="0" r="0" t="0"/>
          <a:stretch/>
        </p:blipFill>
        <p:spPr>
          <a:xfrm>
            <a:off x="1828800" y="2347915"/>
            <a:ext cx="5734050" cy="2409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Operators</a:t>
            </a:r>
            <a:endParaRPr/>
          </a:p>
        </p:txBody>
      </p:sp>
      <p:sp>
        <p:nvSpPr>
          <p:cNvPr id="734" name="Google Shape;734;p36"/>
          <p:cNvSpPr txBox="1"/>
          <p:nvPr>
            <p:ph idx="1" type="body"/>
          </p:nvPr>
        </p:nvSpPr>
        <p:spPr>
          <a:xfrm>
            <a:off x="152400" y="1524000"/>
            <a:ext cx="8839200" cy="48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Arial"/>
                <a:ea typeface="Arial"/>
                <a:cs typeface="Arial"/>
                <a:sym typeface="Arial"/>
              </a:rPr>
              <a:t>Used to perform arithmetic, logical etc operations on data.</a:t>
            </a:r>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Many types of operators</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Arithmetic 	+   -   *   /   %</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Logical		||   &amp;   !</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Assignment	=</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Conditional	?</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Increment 	++</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Decrement	--</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Operators used in the example program</a:t>
            </a:r>
            <a:endParaRPr/>
          </a:p>
          <a:p>
            <a:pPr indent="-285750" lvl="1" marL="742950" rtl="0" algn="l">
              <a:spcBef>
                <a:spcPts val="400"/>
              </a:spcBef>
              <a:spcAft>
                <a:spcPts val="0"/>
              </a:spcAft>
              <a:buClr>
                <a:schemeClr val="dk1"/>
              </a:buClr>
              <a:buSzPts val="2000"/>
              <a:buFont typeface="Arial"/>
              <a:buChar char="•"/>
            </a:pPr>
            <a:r>
              <a:rPr lang="en-US" sz="2000">
                <a:latin typeface="Arial"/>
                <a:ea typeface="Arial"/>
                <a:cs typeface="Arial"/>
                <a:sym typeface="Arial"/>
              </a:rPr>
              <a:t>+   =   &lt;&lt;   &gt;&gt;</a:t>
            </a:r>
            <a:endParaRPr sz="2000"/>
          </a:p>
          <a:p>
            <a:pPr indent="-215900" lvl="0" marL="34290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p:txBody>
      </p:sp>
      <p:sp>
        <p:nvSpPr>
          <p:cNvPr id="735" name="Google Shape;735;p3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36" name="Google Shape;736;p36"/>
          <p:cNvSpPr/>
          <p:nvPr/>
        </p:nvSpPr>
        <p:spPr>
          <a:xfrm>
            <a:off x="4191000" y="3178076"/>
            <a:ext cx="4703618" cy="1538883"/>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729"/>
              </a:buClr>
              <a:buSzPts val="2000"/>
              <a:buFont typeface="Consolas"/>
              <a:buNone/>
            </a:pPr>
            <a:r>
              <a:rPr b="0" i="0" lang="en-US" sz="2000" u="none" cap="none" strike="noStrike">
                <a:solidFill>
                  <a:srgbClr val="242729"/>
                </a:solidFill>
                <a:latin typeface="Consolas"/>
                <a:ea typeface="Consolas"/>
                <a:cs typeface="Consolas"/>
                <a:sym typeface="Consolas"/>
              </a:rPr>
              <a:t>x++</a:t>
            </a:r>
            <a:r>
              <a:rPr b="0" i="0" lang="en-US" sz="2000" u="none" cap="none" strike="noStrike">
                <a:solidFill>
                  <a:srgbClr val="242729"/>
                </a:solidFill>
                <a:latin typeface="Arial"/>
                <a:ea typeface="Arial"/>
                <a:cs typeface="Arial"/>
                <a:sym typeface="Arial"/>
              </a:rPr>
              <a:t> increments the value of variable x </a:t>
            </a:r>
            <a:r>
              <a:rPr b="1" i="0" lang="en-US" sz="2000" u="none" cap="none" strike="noStrike">
                <a:solidFill>
                  <a:srgbClr val="242729"/>
                </a:solidFill>
                <a:latin typeface="Arial"/>
                <a:ea typeface="Arial"/>
                <a:cs typeface="Arial"/>
                <a:sym typeface="Arial"/>
              </a:rPr>
              <a:t>after</a:t>
            </a:r>
            <a:r>
              <a:rPr b="0" i="0" lang="en-US" sz="2000" u="none" cap="none" strike="noStrike">
                <a:solidFill>
                  <a:srgbClr val="242729"/>
                </a:solidFill>
                <a:latin typeface="Arial"/>
                <a:ea typeface="Arial"/>
                <a:cs typeface="Arial"/>
                <a:sym typeface="Arial"/>
              </a:rPr>
              <a:t> processing the current statement.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42729"/>
              </a:buClr>
              <a:buSzPts val="2000"/>
              <a:buFont typeface="Consolas"/>
              <a:buNone/>
            </a:pPr>
            <a:r>
              <a:rPr b="0" i="0" lang="en-US" sz="2000" u="none" cap="none" strike="noStrike">
                <a:solidFill>
                  <a:srgbClr val="242729"/>
                </a:solidFill>
                <a:latin typeface="Consolas"/>
                <a:ea typeface="Consolas"/>
                <a:cs typeface="Consolas"/>
                <a:sym typeface="Consolas"/>
              </a:rPr>
              <a:t>++x</a:t>
            </a:r>
            <a:r>
              <a:rPr b="0" i="0" lang="en-US" sz="2000" u="none" cap="none" strike="noStrike">
                <a:solidFill>
                  <a:srgbClr val="242729"/>
                </a:solidFill>
                <a:latin typeface="Arial"/>
                <a:ea typeface="Arial"/>
                <a:cs typeface="Arial"/>
                <a:sym typeface="Arial"/>
              </a:rPr>
              <a:t> increments the value of variable x </a:t>
            </a:r>
            <a:r>
              <a:rPr b="1" i="0" lang="en-US" sz="2000" u="none" cap="none" strike="noStrike">
                <a:solidFill>
                  <a:srgbClr val="242729"/>
                </a:solidFill>
                <a:latin typeface="Arial"/>
                <a:ea typeface="Arial"/>
                <a:cs typeface="Arial"/>
                <a:sym typeface="Arial"/>
              </a:rPr>
              <a:t>before</a:t>
            </a:r>
            <a:r>
              <a:rPr b="0" i="0" lang="en-US" sz="2000" u="none" cap="none" strike="noStrike">
                <a:solidFill>
                  <a:srgbClr val="242729"/>
                </a:solidFill>
                <a:latin typeface="Arial"/>
                <a:ea typeface="Arial"/>
                <a:cs typeface="Arial"/>
                <a:sym typeface="Arial"/>
              </a:rPr>
              <a:t> processing the current statement. Same goes for –</a:t>
            </a:r>
            <a:r>
              <a:rPr b="0" i="0" lang="en-US" sz="2000" u="none" cap="none" strike="noStrike">
                <a:solidFill>
                  <a:srgbClr val="242729"/>
                </a:solidFill>
                <a:latin typeface="Arial"/>
                <a:ea typeface="Arial"/>
                <a:cs typeface="Arial"/>
                <a:sym typeface="Arial"/>
              </a:rPr>
              <a:t> decrement.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4400"/>
              <a:buFont typeface="Calibri"/>
              <a:buNone/>
            </a:pPr>
            <a:r>
              <a:rPr lang="en-US"/>
              <a:t>Increment Example: Predict Output</a:t>
            </a:r>
            <a:endParaRPr/>
          </a:p>
        </p:txBody>
      </p:sp>
      <p:sp>
        <p:nvSpPr>
          <p:cNvPr id="742" name="Google Shape;742;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10000"/>
          </a:bodyPr>
          <a:lstStyle/>
          <a:p>
            <a:pPr indent="0" lvl="0" marL="0" rtl="1" algn="l">
              <a:spcBef>
                <a:spcPts val="0"/>
              </a:spcBef>
              <a:spcAft>
                <a:spcPts val="0"/>
              </a:spcAft>
              <a:buClr>
                <a:schemeClr val="dk1"/>
              </a:buClr>
              <a:buSzPct val="100000"/>
              <a:buNone/>
            </a:pPr>
            <a:r>
              <a:rPr lang="en-US"/>
              <a:t>#include &lt;iostream&gt; </a:t>
            </a:r>
            <a:endParaRPr/>
          </a:p>
          <a:p>
            <a:pPr indent="0" lvl="0" marL="0" rtl="1" algn="l">
              <a:spcBef>
                <a:spcPts val="592"/>
              </a:spcBef>
              <a:spcAft>
                <a:spcPts val="0"/>
              </a:spcAft>
              <a:buClr>
                <a:schemeClr val="dk1"/>
              </a:buClr>
              <a:buSzPct val="100000"/>
              <a:buNone/>
            </a:pPr>
            <a:r>
              <a:rPr lang="en-US"/>
              <a:t>using namespace std;</a:t>
            </a:r>
            <a:endParaRPr/>
          </a:p>
          <a:p>
            <a:pPr indent="0" lvl="0" marL="0" rtl="1" algn="l">
              <a:spcBef>
                <a:spcPts val="592"/>
              </a:spcBef>
              <a:spcAft>
                <a:spcPts val="0"/>
              </a:spcAft>
              <a:buClr>
                <a:schemeClr val="dk1"/>
              </a:buClr>
              <a:buSzPct val="100000"/>
              <a:buNone/>
            </a:pPr>
            <a:r>
              <a:rPr lang="en-US"/>
              <a:t>int main(){ </a:t>
            </a:r>
            <a:endParaRPr/>
          </a:p>
          <a:p>
            <a:pPr indent="0" lvl="0" marL="0" rtl="1" algn="l">
              <a:spcBef>
                <a:spcPts val="592"/>
              </a:spcBef>
              <a:spcAft>
                <a:spcPts val="0"/>
              </a:spcAft>
              <a:buClr>
                <a:schemeClr val="dk1"/>
              </a:buClr>
              <a:buSzPct val="100000"/>
              <a:buNone/>
            </a:pPr>
            <a:r>
              <a:rPr lang="en-US"/>
              <a:t>int n1 = 1; </a:t>
            </a:r>
            <a:endParaRPr/>
          </a:p>
          <a:p>
            <a:pPr indent="0" lvl="0" marL="0" rtl="1" algn="l">
              <a:spcBef>
                <a:spcPts val="592"/>
              </a:spcBef>
              <a:spcAft>
                <a:spcPts val="0"/>
              </a:spcAft>
              <a:buClr>
                <a:schemeClr val="dk1"/>
              </a:buClr>
              <a:buSzPct val="100000"/>
              <a:buNone/>
            </a:pPr>
            <a:r>
              <a:rPr lang="en-US"/>
              <a:t>int n2 = ++n1;</a:t>
            </a:r>
            <a:endParaRPr/>
          </a:p>
          <a:p>
            <a:pPr indent="0" lvl="0" marL="0" rtl="1" algn="l">
              <a:spcBef>
                <a:spcPts val="592"/>
              </a:spcBef>
              <a:spcAft>
                <a:spcPts val="0"/>
              </a:spcAft>
              <a:buClr>
                <a:schemeClr val="dk1"/>
              </a:buClr>
              <a:buSzPct val="100000"/>
              <a:buNone/>
            </a:pPr>
            <a:r>
              <a:rPr lang="en-US"/>
              <a:t>int n3 = ++ ++n1;</a:t>
            </a:r>
            <a:endParaRPr/>
          </a:p>
          <a:p>
            <a:pPr indent="0" lvl="0" marL="0" rtl="1" algn="l">
              <a:spcBef>
                <a:spcPts val="592"/>
              </a:spcBef>
              <a:spcAft>
                <a:spcPts val="0"/>
              </a:spcAft>
              <a:buClr>
                <a:schemeClr val="dk1"/>
              </a:buClr>
              <a:buSzPct val="100000"/>
              <a:buNone/>
            </a:pPr>
            <a:r>
              <a:rPr lang="en-US"/>
              <a:t>int n4 = n1++;//   </a:t>
            </a:r>
            <a:endParaRPr/>
          </a:p>
          <a:p>
            <a:pPr indent="0" lvl="0" marL="0" rtl="1" algn="l">
              <a:spcBef>
                <a:spcPts val="592"/>
              </a:spcBef>
              <a:spcAft>
                <a:spcPts val="0"/>
              </a:spcAft>
              <a:buClr>
                <a:schemeClr val="dk1"/>
              </a:buClr>
              <a:buSzPct val="100000"/>
              <a:buNone/>
            </a:pPr>
            <a:r>
              <a:rPr lang="en-US"/>
              <a:t>cout &lt;&lt; "n1 = " &lt;&lt; n1 &lt;&lt; '\n'&lt;&lt; "n2 = " &lt;&lt; n2 &lt;&lt; '\n' &lt;&lt; "n3 = " &lt;&lt; n3 &lt;&lt; '\n'&lt;&lt; "n4 = " &lt;&lt; n4 &lt;&lt; '\n';}</a:t>
            </a:r>
            <a:endParaRPr/>
          </a:p>
        </p:txBody>
      </p:sp>
      <p:sp>
        <p:nvSpPr>
          <p:cNvPr id="743" name="Google Shape;743;p3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pic>
        <p:nvPicPr>
          <p:cNvPr descr="E:\Freelancing\VCIIT\Visual Programming\Helping Material\addNumbers.png" id="748" name="Google Shape;748;p38"/>
          <p:cNvPicPr preferRelativeResize="0"/>
          <p:nvPr/>
        </p:nvPicPr>
        <p:blipFill rotWithShape="1">
          <a:blip r:embed="rId3">
            <a:alphaModFix/>
          </a:blip>
          <a:srcRect b="35000" l="21250" r="31250" t="26350"/>
          <a:stretch/>
        </p:blipFill>
        <p:spPr>
          <a:xfrm>
            <a:off x="304800" y="1447800"/>
            <a:ext cx="8445500" cy="4294909"/>
          </a:xfrm>
          <a:prstGeom prst="rect">
            <a:avLst/>
          </a:prstGeom>
          <a:noFill/>
          <a:ln>
            <a:noFill/>
          </a:ln>
        </p:spPr>
      </p:pic>
      <p:sp>
        <p:nvSpPr>
          <p:cNvPr id="749" name="Google Shape;749;p3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Operators..</a:t>
            </a:r>
            <a:endParaRPr/>
          </a:p>
        </p:txBody>
      </p:sp>
      <p:sp>
        <p:nvSpPr>
          <p:cNvPr id="750" name="Google Shape;750;p3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cxnSp>
        <p:nvCxnSpPr>
          <p:cNvPr id="751" name="Google Shape;751;p38"/>
          <p:cNvCxnSpPr/>
          <p:nvPr/>
        </p:nvCxnSpPr>
        <p:spPr>
          <a:xfrm>
            <a:off x="2209800" y="4218710"/>
            <a:ext cx="3048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cxnSp>
        <p:nvCxnSpPr>
          <p:cNvPr id="752" name="Google Shape;752;p38"/>
          <p:cNvCxnSpPr/>
          <p:nvPr/>
        </p:nvCxnSpPr>
        <p:spPr>
          <a:xfrm flipH="1" rot="10800000">
            <a:off x="1143000" y="4828310"/>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cxnSp>
        <p:nvCxnSpPr>
          <p:cNvPr id="753" name="Google Shape;753;p38"/>
          <p:cNvCxnSpPr/>
          <p:nvPr/>
        </p:nvCxnSpPr>
        <p:spPr>
          <a:xfrm flipH="1" rot="10800000">
            <a:off x="1143000" y="3456710"/>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pic>
        <p:nvPicPr>
          <p:cNvPr id="754" name="Google Shape;754;p38"/>
          <p:cNvPicPr preferRelativeResize="0"/>
          <p:nvPr/>
        </p:nvPicPr>
        <p:blipFill rotWithShape="1">
          <a:blip r:embed="rId4">
            <a:alphaModFix/>
          </a:blip>
          <a:srcRect b="91066" l="0" r="0" t="0"/>
          <a:stretch/>
        </p:blipFill>
        <p:spPr>
          <a:xfrm>
            <a:off x="419100" y="1219200"/>
            <a:ext cx="4686300" cy="3624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39"/>
          <p:cNvSpPr txBox="1"/>
          <p:nvPr/>
        </p:nvSpPr>
        <p:spPr>
          <a:xfrm>
            <a:off x="1828800" y="449759"/>
            <a:ext cx="5257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Calibri"/>
                <a:ea typeface="Calibri"/>
                <a:cs typeface="Calibri"/>
                <a:sym typeface="Calibri"/>
              </a:rPr>
              <a:t>Operators in C++</a:t>
            </a:r>
            <a:endParaRPr b="1" sz="4400">
              <a:solidFill>
                <a:schemeClr val="dk1"/>
              </a:solidFill>
              <a:latin typeface="Calibri"/>
              <a:ea typeface="Calibri"/>
              <a:cs typeface="Calibri"/>
              <a:sym typeface="Calibri"/>
            </a:endParaRPr>
          </a:p>
        </p:txBody>
      </p:sp>
      <p:sp>
        <p:nvSpPr>
          <p:cNvPr id="761" name="Google Shape;761;p39"/>
          <p:cNvSpPr txBox="1"/>
          <p:nvPr/>
        </p:nvSpPr>
        <p:spPr>
          <a:xfrm>
            <a:off x="381000" y="1676400"/>
            <a:ext cx="8534400" cy="3429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70C0"/>
              </a:buClr>
              <a:buSzPts val="3200"/>
              <a:buFont typeface="Calibri"/>
              <a:buChar char="•"/>
            </a:pPr>
            <a:r>
              <a:rPr lang="en-US" sz="3200">
                <a:solidFill>
                  <a:schemeClr val="dk1"/>
                </a:solidFill>
                <a:latin typeface="Calibri"/>
                <a:ea typeface="Calibri"/>
                <a:cs typeface="Calibri"/>
                <a:sym typeface="Calibri"/>
              </a:rPr>
              <a:t>Stream Operators</a:t>
            </a:r>
            <a:endParaRPr i="0" sz="3200" u="none" cap="none" strike="noStrik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rgbClr val="0070C0"/>
              </a:buClr>
              <a:buSzPts val="3200"/>
              <a:buFont typeface="Calibri"/>
              <a:buChar char="•"/>
            </a:pPr>
            <a:r>
              <a:rPr i="0" lang="en-US" sz="3200" u="none" cap="none" strike="noStrike">
                <a:solidFill>
                  <a:schemeClr val="dk1"/>
                </a:solidFill>
                <a:latin typeface="Calibri"/>
                <a:ea typeface="Calibri"/>
                <a:cs typeface="Calibri"/>
                <a:sym typeface="Calibri"/>
              </a:rPr>
              <a:t>Arithmetic </a:t>
            </a:r>
            <a:r>
              <a:rPr lang="en-US" sz="3200">
                <a:solidFill>
                  <a:schemeClr val="dk1"/>
                </a:solidFill>
                <a:latin typeface="Calibri"/>
                <a:ea typeface="Calibri"/>
                <a:cs typeface="Calibri"/>
                <a:sym typeface="Calibri"/>
              </a:rPr>
              <a:t>Operators</a:t>
            </a:r>
            <a:endParaRPr i="0" sz="3200" u="none" cap="none" strike="noStrik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rgbClr val="0070C0"/>
              </a:buClr>
              <a:buSzPts val="3200"/>
              <a:buFont typeface="Calibri"/>
              <a:buChar char="•"/>
            </a:pPr>
            <a:r>
              <a:rPr lang="en-US" sz="3200">
                <a:solidFill>
                  <a:schemeClr val="dk1"/>
                </a:solidFill>
                <a:latin typeface="Calibri"/>
                <a:ea typeface="Calibri"/>
                <a:cs typeface="Calibri"/>
                <a:sym typeface="Calibri"/>
              </a:rPr>
              <a:t>Decision Making – Equality and Relational Operators</a:t>
            </a:r>
            <a:endParaRPr i="0" sz="3200" u="none" cap="none" strike="noStrik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rgbClr val="0070C0"/>
              </a:buClr>
              <a:buSzPts val="3200"/>
              <a:buFont typeface="Calibri"/>
              <a:buChar char="•"/>
            </a:pPr>
            <a:r>
              <a:rPr lang="en-US" sz="3200">
                <a:solidFill>
                  <a:schemeClr val="dk1"/>
                </a:solidFill>
                <a:latin typeface="Calibri"/>
                <a:ea typeface="Calibri"/>
                <a:cs typeface="Calibri"/>
                <a:sym typeface="Calibri"/>
              </a:rPr>
              <a:t>Assignment/ Combined Operators</a:t>
            </a:r>
            <a:endParaRPr/>
          </a:p>
          <a:p>
            <a:pPr indent="-342900" lvl="0" marL="342900" marR="0" rtl="0" algn="l">
              <a:lnSpc>
                <a:spcPct val="80000"/>
              </a:lnSpc>
              <a:spcBef>
                <a:spcPts val="640"/>
              </a:spcBef>
              <a:spcAft>
                <a:spcPts val="0"/>
              </a:spcAft>
              <a:buClr>
                <a:srgbClr val="0070C0"/>
              </a:buClr>
              <a:buSzPts val="3200"/>
              <a:buFont typeface="Calibri"/>
              <a:buChar char="•"/>
            </a:pPr>
            <a:r>
              <a:rPr lang="en-US" sz="3200">
                <a:solidFill>
                  <a:schemeClr val="dk1"/>
                </a:solidFill>
                <a:latin typeface="Calibri"/>
                <a:ea typeface="Calibri"/>
                <a:cs typeface="Calibri"/>
                <a:sym typeface="Calibri"/>
              </a:rPr>
              <a:t>Unary Operators</a:t>
            </a:r>
            <a:endParaRPr/>
          </a:p>
          <a:p>
            <a:pPr indent="-342900" lvl="0" marL="342900" marR="0" rtl="0" algn="l">
              <a:lnSpc>
                <a:spcPct val="80000"/>
              </a:lnSpc>
              <a:spcBef>
                <a:spcPts val="640"/>
              </a:spcBef>
              <a:spcAft>
                <a:spcPts val="0"/>
              </a:spcAft>
              <a:buClr>
                <a:srgbClr val="0070C0"/>
              </a:buClr>
              <a:buSzPts val="3200"/>
              <a:buFont typeface="Calibri"/>
              <a:buChar char="•"/>
            </a:pPr>
            <a:r>
              <a:rPr lang="en-US" sz="3200">
                <a:solidFill>
                  <a:schemeClr val="dk1"/>
                </a:solidFill>
                <a:latin typeface="Calibri"/>
                <a:ea typeface="Calibri"/>
                <a:cs typeface="Calibri"/>
                <a:sym typeface="Calibri"/>
              </a:rPr>
              <a:t>Logical Operators</a:t>
            </a:r>
            <a:endParaRPr/>
          </a:p>
          <a:p>
            <a:pPr indent="-139700" lvl="0" marL="342900" marR="0" rtl="0" algn="l">
              <a:lnSpc>
                <a:spcPct val="80000"/>
              </a:lnSpc>
              <a:spcBef>
                <a:spcPts val="640"/>
              </a:spcBef>
              <a:spcAft>
                <a:spcPts val="0"/>
              </a:spcAft>
              <a:buClr>
                <a:srgbClr val="0070C0"/>
              </a:buClr>
              <a:buSzPts val="3200"/>
              <a:buFont typeface="Calibri"/>
              <a:buNone/>
            </a:pPr>
            <a:r>
              <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1">
                                            <p:txEl>
                                              <p:pRg end="0" st="0"/>
                                            </p:txEl>
                                          </p:spTgt>
                                        </p:tgtEl>
                                        <p:attrNameLst>
                                          <p:attrName>style.visibility</p:attrName>
                                        </p:attrNameLst>
                                      </p:cBhvr>
                                      <p:to>
                                        <p:strVal val="visible"/>
                                      </p:to>
                                    </p:set>
                                    <p:animEffect filter="fade" transition="in">
                                      <p:cBhvr>
                                        <p:cTn dur="1000"/>
                                        <p:tgtEl>
                                          <p:spTgt spid="76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61">
                                            <p:txEl>
                                              <p:pRg end="1" st="1"/>
                                            </p:txEl>
                                          </p:spTgt>
                                        </p:tgtEl>
                                        <p:attrNameLst>
                                          <p:attrName>style.visibility</p:attrName>
                                        </p:attrNameLst>
                                      </p:cBhvr>
                                      <p:to>
                                        <p:strVal val="visible"/>
                                      </p:to>
                                    </p:set>
                                    <p:animEffect filter="fade" transition="in">
                                      <p:cBhvr>
                                        <p:cTn dur="1000"/>
                                        <p:tgtEl>
                                          <p:spTgt spid="76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61">
                                            <p:txEl>
                                              <p:pRg end="2" st="2"/>
                                            </p:txEl>
                                          </p:spTgt>
                                        </p:tgtEl>
                                        <p:attrNameLst>
                                          <p:attrName>style.visibility</p:attrName>
                                        </p:attrNameLst>
                                      </p:cBhvr>
                                      <p:to>
                                        <p:strVal val="visible"/>
                                      </p:to>
                                    </p:set>
                                    <p:animEffect filter="fade" transition="in">
                                      <p:cBhvr>
                                        <p:cTn dur="1000"/>
                                        <p:tgtEl>
                                          <p:spTgt spid="76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61">
                                            <p:txEl>
                                              <p:pRg end="3" st="3"/>
                                            </p:txEl>
                                          </p:spTgt>
                                        </p:tgtEl>
                                        <p:attrNameLst>
                                          <p:attrName>style.visibility</p:attrName>
                                        </p:attrNameLst>
                                      </p:cBhvr>
                                      <p:to>
                                        <p:strVal val="visible"/>
                                      </p:to>
                                    </p:set>
                                    <p:animEffect filter="fade" transition="in">
                                      <p:cBhvr>
                                        <p:cTn dur="1000"/>
                                        <p:tgtEl>
                                          <p:spTgt spid="76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61">
                                            <p:txEl>
                                              <p:pRg end="4" st="4"/>
                                            </p:txEl>
                                          </p:spTgt>
                                        </p:tgtEl>
                                        <p:attrNameLst>
                                          <p:attrName>style.visibility</p:attrName>
                                        </p:attrNameLst>
                                      </p:cBhvr>
                                      <p:to>
                                        <p:strVal val="visible"/>
                                      </p:to>
                                    </p:set>
                                    <p:animEffect filter="fade" transition="in">
                                      <p:cBhvr>
                                        <p:cTn dur="1000"/>
                                        <p:tgtEl>
                                          <p:spTgt spid="76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61">
                                            <p:txEl>
                                              <p:pRg end="5" st="5"/>
                                            </p:txEl>
                                          </p:spTgt>
                                        </p:tgtEl>
                                        <p:attrNameLst>
                                          <p:attrName>style.visibility</p:attrName>
                                        </p:attrNameLst>
                                      </p:cBhvr>
                                      <p:to>
                                        <p:strVal val="visible"/>
                                      </p:to>
                                    </p:set>
                                    <p:animEffect filter="fade" transition="in">
                                      <p:cBhvr>
                                        <p:cTn dur="1000"/>
                                        <p:tgtEl>
                                          <p:spTgt spid="76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761">
                                            <p:txEl>
                                              <p:pRg end="6" st="6"/>
                                            </p:txEl>
                                          </p:spTgt>
                                        </p:tgtEl>
                                        <p:attrNameLst>
                                          <p:attrName>style.visibility</p:attrName>
                                        </p:attrNameLst>
                                      </p:cBhvr>
                                      <p:to>
                                        <p:strVal val="visible"/>
                                      </p:to>
                                    </p:set>
                                    <p:animEffect filter="fade" transition="in">
                                      <p:cBhvr>
                                        <p:cTn dur="1000"/>
                                        <p:tgtEl>
                                          <p:spTgt spid="76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Functions – </a:t>
            </a:r>
            <a:r>
              <a:rPr lang="en-US">
                <a:solidFill>
                  <a:srgbClr val="0070C0"/>
                </a:solidFill>
              </a:rPr>
              <a:t>hands on experience </a:t>
            </a:r>
            <a:endParaRPr>
              <a:solidFill>
                <a:srgbClr val="0070C0"/>
              </a:solidFill>
            </a:endParaRPr>
          </a:p>
        </p:txBody>
      </p:sp>
      <p:sp>
        <p:nvSpPr>
          <p:cNvPr id="441" name="Google Shape;441;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Open following link on your phone: </a:t>
            </a:r>
            <a:r>
              <a:rPr lang="en-US" u="sng">
                <a:solidFill>
                  <a:schemeClr val="hlink"/>
                </a:solidFill>
                <a:hlinkClick r:id="rId3"/>
              </a:rPr>
              <a:t>https://www.programiz.com/cpp-programming/online-compiler/</a:t>
            </a:r>
            <a:endParaRPr/>
          </a:p>
          <a:p>
            <a:pPr indent="-342900" lvl="0" marL="342900" rtl="0" algn="l">
              <a:spcBef>
                <a:spcPts val="640"/>
              </a:spcBef>
              <a:spcAft>
                <a:spcPts val="0"/>
              </a:spcAft>
              <a:buClr>
                <a:schemeClr val="dk1"/>
              </a:buClr>
              <a:buSzPts val="3200"/>
              <a:buChar char="•"/>
            </a:pPr>
            <a:r>
              <a:rPr lang="en-US"/>
              <a:t>Or Install App</a:t>
            </a:r>
            <a:endParaRPr/>
          </a:p>
          <a:p>
            <a:pPr indent="-139700" lvl="0" marL="342900" rtl="0" algn="l">
              <a:spcBef>
                <a:spcPts val="640"/>
              </a:spcBef>
              <a:spcAft>
                <a:spcPts val="0"/>
              </a:spcAft>
              <a:buClr>
                <a:schemeClr val="dk1"/>
              </a:buClr>
              <a:buSzPts val="3200"/>
              <a:buNone/>
            </a:pPr>
            <a:r>
              <a:t/>
            </a:r>
            <a:endParaRPr/>
          </a:p>
        </p:txBody>
      </p:sp>
      <p:pic>
        <p:nvPicPr>
          <p:cNvPr id="442" name="Google Shape;442;p4"/>
          <p:cNvPicPr preferRelativeResize="0"/>
          <p:nvPr/>
        </p:nvPicPr>
        <p:blipFill rotWithShape="1">
          <a:blip r:embed="rId4">
            <a:alphaModFix/>
          </a:blip>
          <a:srcRect b="0" l="0" r="0" t="0"/>
          <a:stretch/>
        </p:blipFill>
        <p:spPr>
          <a:xfrm>
            <a:off x="6019800" y="3200400"/>
            <a:ext cx="3128682" cy="3657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0"/>
          <p:cNvSpPr txBox="1"/>
          <p:nvPr>
            <p:ph type="title"/>
          </p:nvPr>
        </p:nvSpPr>
        <p:spPr>
          <a:xfrm>
            <a:off x="457200" y="55415"/>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Streams</a:t>
            </a:r>
            <a:endParaRPr sz="3600">
              <a:latin typeface="Times New Roman"/>
              <a:ea typeface="Times New Roman"/>
              <a:cs typeface="Times New Roman"/>
              <a:sym typeface="Times New Roman"/>
            </a:endParaRPr>
          </a:p>
        </p:txBody>
      </p:sp>
      <p:sp>
        <p:nvSpPr>
          <p:cNvPr id="767" name="Google Shape;767;p4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 C++ standard libraries provide an extensive set of input/output capabilities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 uses type-safe I/O</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 I/O occurs in streams</a:t>
            </a:r>
            <a:endParaRPr/>
          </a:p>
        </p:txBody>
      </p:sp>
      <p:sp>
        <p:nvSpPr>
          <p:cNvPr id="768" name="Google Shape;768;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1"/>
          <p:cNvSpPr txBox="1"/>
          <p:nvPr/>
        </p:nvSpPr>
        <p:spPr>
          <a:xfrm>
            <a:off x="0" y="111542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C00000"/>
                </a:solidFill>
                <a:latin typeface="Calibri"/>
                <a:ea typeface="Calibri"/>
                <a:cs typeface="Calibri"/>
                <a:sym typeface="Calibri"/>
              </a:rPr>
              <a:t>Stream Operators</a:t>
            </a:r>
            <a:endParaRPr b="1" sz="5400">
              <a:solidFill>
                <a:srgbClr val="C00000"/>
              </a:solidFill>
              <a:latin typeface="Calibri"/>
              <a:ea typeface="Calibri"/>
              <a:cs typeface="Calibri"/>
              <a:sym typeface="Calibri"/>
            </a:endParaRPr>
          </a:p>
        </p:txBody>
      </p:sp>
      <p:pic>
        <p:nvPicPr>
          <p:cNvPr descr="Related image" id="775" name="Google Shape;775;p41"/>
          <p:cNvPicPr preferRelativeResize="0"/>
          <p:nvPr/>
        </p:nvPicPr>
        <p:blipFill rotWithShape="1">
          <a:blip r:embed="rId3">
            <a:alphaModFix/>
          </a:blip>
          <a:srcRect b="0" l="0" r="0" t="0"/>
          <a:stretch/>
        </p:blipFill>
        <p:spPr>
          <a:xfrm>
            <a:off x="4419600" y="3250462"/>
            <a:ext cx="3762757" cy="1951609"/>
          </a:xfrm>
          <a:prstGeom prst="rect">
            <a:avLst/>
          </a:prstGeom>
          <a:noFill/>
          <a:ln>
            <a:noFill/>
          </a:ln>
        </p:spPr>
      </p:pic>
      <p:pic>
        <p:nvPicPr>
          <p:cNvPr id="776" name="Google Shape;776;p41"/>
          <p:cNvPicPr preferRelativeResize="0"/>
          <p:nvPr/>
        </p:nvPicPr>
        <p:blipFill rotWithShape="1">
          <a:blip r:embed="rId4">
            <a:alphaModFix/>
          </a:blip>
          <a:srcRect b="0" l="0" r="0" t="0"/>
          <a:stretch/>
        </p:blipFill>
        <p:spPr>
          <a:xfrm>
            <a:off x="533400" y="3250462"/>
            <a:ext cx="3429000" cy="182625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42"/>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 Operators – Input and Output</a:t>
            </a:r>
            <a:endParaRPr/>
          </a:p>
        </p:txBody>
      </p:sp>
      <p:sp>
        <p:nvSpPr>
          <p:cNvPr id="782" name="Google Shape;78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C++ treats input and output as a </a:t>
            </a:r>
            <a:r>
              <a:rPr b="1" lang="en-US">
                <a:solidFill>
                  <a:srgbClr val="4BACC6"/>
                </a:solidFill>
              </a:rPr>
              <a:t>stream</a:t>
            </a:r>
            <a:r>
              <a:rPr lang="en-US"/>
              <a:t> of characters. </a:t>
            </a:r>
            <a:endParaRPr/>
          </a:p>
          <a:p>
            <a:pPr indent="-342900" lvl="0" marL="342900" rtl="0" algn="l">
              <a:lnSpc>
                <a:spcPct val="90000"/>
              </a:lnSpc>
              <a:spcBef>
                <a:spcPts val="640"/>
              </a:spcBef>
              <a:spcAft>
                <a:spcPts val="0"/>
              </a:spcAft>
              <a:buClr>
                <a:srgbClr val="4BACC6"/>
              </a:buClr>
              <a:buSzPts val="3200"/>
              <a:buChar char="•"/>
            </a:pPr>
            <a:r>
              <a:rPr b="1" lang="en-US">
                <a:solidFill>
                  <a:srgbClr val="4BACC6"/>
                </a:solidFill>
              </a:rPr>
              <a:t>stream</a:t>
            </a:r>
            <a:r>
              <a:rPr lang="en-US"/>
              <a:t> : sequence of characters (printable or nonprintable) </a:t>
            </a:r>
            <a:endParaRPr/>
          </a:p>
          <a:p>
            <a:pPr indent="-342900" lvl="0" marL="342900" rtl="0" algn="l">
              <a:lnSpc>
                <a:spcPct val="90000"/>
              </a:lnSpc>
              <a:spcBef>
                <a:spcPts val="640"/>
              </a:spcBef>
              <a:spcAft>
                <a:spcPts val="0"/>
              </a:spcAft>
              <a:buClr>
                <a:schemeClr val="dk1"/>
              </a:buClr>
              <a:buSzPts val="3200"/>
              <a:buChar char="•"/>
            </a:pPr>
            <a:r>
              <a:rPr lang="en-US"/>
              <a:t>The functions to allow standard I/O are in </a:t>
            </a:r>
            <a:r>
              <a:rPr b="1" lang="en-US"/>
              <a:t>iostream</a:t>
            </a:r>
            <a:r>
              <a:rPr lang="en-US"/>
              <a:t> header file or </a:t>
            </a:r>
            <a:r>
              <a:rPr b="1" lang="en-US"/>
              <a:t>iostream.h</a:t>
            </a:r>
            <a:r>
              <a:rPr lang="en-US"/>
              <a:t>.  </a:t>
            </a:r>
            <a:endParaRPr/>
          </a:p>
          <a:p>
            <a:pPr indent="-342900" lvl="0" marL="342900" rtl="0" algn="l">
              <a:lnSpc>
                <a:spcPct val="90000"/>
              </a:lnSpc>
              <a:spcBef>
                <a:spcPts val="640"/>
              </a:spcBef>
              <a:spcAft>
                <a:spcPts val="0"/>
              </a:spcAft>
              <a:buClr>
                <a:schemeClr val="dk1"/>
              </a:buClr>
              <a:buSzPts val="3200"/>
              <a:buChar char="•"/>
            </a:pPr>
            <a:r>
              <a:rPr lang="en-US"/>
              <a:t>Thus, we start every program with </a:t>
            </a:r>
            <a:r>
              <a:rPr b="1" lang="en-US"/>
              <a:t> </a:t>
            </a:r>
            <a:endParaRPr/>
          </a:p>
          <a:p>
            <a:pPr indent="-285750" lvl="1" marL="742950" rtl="0" algn="l">
              <a:lnSpc>
                <a:spcPct val="90000"/>
              </a:lnSpc>
              <a:spcBef>
                <a:spcPts val="560"/>
              </a:spcBef>
              <a:spcAft>
                <a:spcPts val="0"/>
              </a:spcAft>
              <a:buClr>
                <a:schemeClr val="dk1"/>
              </a:buClr>
              <a:buSzPts val="2800"/>
              <a:buFont typeface="Arial"/>
              <a:buNone/>
            </a:pPr>
            <a:r>
              <a:rPr b="1" lang="en-US"/>
              <a:t>#include &lt;iostream&gt;</a:t>
            </a:r>
            <a:endParaRPr/>
          </a:p>
          <a:p>
            <a:pPr indent="-285750" lvl="1" marL="742950" rtl="0" algn="l">
              <a:lnSpc>
                <a:spcPct val="90000"/>
              </a:lnSpc>
              <a:spcBef>
                <a:spcPts val="560"/>
              </a:spcBef>
              <a:spcAft>
                <a:spcPts val="0"/>
              </a:spcAft>
              <a:buClr>
                <a:schemeClr val="dk1"/>
              </a:buClr>
              <a:buSzPts val="2800"/>
              <a:buFont typeface="Arial"/>
              <a:buNone/>
            </a:pPr>
            <a:r>
              <a:rPr b="1" lang="en-US"/>
              <a:t>using namespace std;</a:t>
            </a:r>
            <a:endParaRPr/>
          </a:p>
          <a:p>
            <a:pPr indent="-139700" lvl="0" marL="342900" rtl="0" algn="l">
              <a:lnSpc>
                <a:spcPct val="90000"/>
              </a:lnSpc>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0" st="0"/>
                                            </p:txEl>
                                          </p:spTgt>
                                        </p:tgtEl>
                                        <p:attrNameLst>
                                          <p:attrName>style.visibility</p:attrName>
                                        </p:attrNameLst>
                                      </p:cBhvr>
                                      <p:to>
                                        <p:strVal val="visible"/>
                                      </p:to>
                                    </p:set>
                                    <p:animEffect filter="fade" transition="in">
                                      <p:cBhvr>
                                        <p:cTn dur="500"/>
                                        <p:tgtEl>
                                          <p:spTgt spid="7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1" st="1"/>
                                            </p:txEl>
                                          </p:spTgt>
                                        </p:tgtEl>
                                        <p:attrNameLst>
                                          <p:attrName>style.visibility</p:attrName>
                                        </p:attrNameLst>
                                      </p:cBhvr>
                                      <p:to>
                                        <p:strVal val="visible"/>
                                      </p:to>
                                    </p:set>
                                    <p:animEffect filter="fade" transition="in">
                                      <p:cBhvr>
                                        <p:cTn dur="500"/>
                                        <p:tgtEl>
                                          <p:spTgt spid="7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2" st="2"/>
                                            </p:txEl>
                                          </p:spTgt>
                                        </p:tgtEl>
                                        <p:attrNameLst>
                                          <p:attrName>style.visibility</p:attrName>
                                        </p:attrNameLst>
                                      </p:cBhvr>
                                      <p:to>
                                        <p:strVal val="visible"/>
                                      </p:to>
                                    </p:set>
                                    <p:animEffect filter="fade" transition="in">
                                      <p:cBhvr>
                                        <p:cTn dur="500"/>
                                        <p:tgtEl>
                                          <p:spTgt spid="7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3" st="3"/>
                                            </p:txEl>
                                          </p:spTgt>
                                        </p:tgtEl>
                                        <p:attrNameLst>
                                          <p:attrName>style.visibility</p:attrName>
                                        </p:attrNameLst>
                                      </p:cBhvr>
                                      <p:to>
                                        <p:strVal val="visible"/>
                                      </p:to>
                                    </p:set>
                                    <p:animEffect filter="fade" transition="in">
                                      <p:cBhvr>
                                        <p:cTn dur="500"/>
                                        <p:tgtEl>
                                          <p:spTgt spid="7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4" st="4"/>
                                            </p:txEl>
                                          </p:spTgt>
                                        </p:tgtEl>
                                        <p:attrNameLst>
                                          <p:attrName>style.visibility</p:attrName>
                                        </p:attrNameLst>
                                      </p:cBhvr>
                                      <p:to>
                                        <p:strVal val="visible"/>
                                      </p:to>
                                    </p:set>
                                    <p:animEffect filter="fade" transition="in">
                                      <p:cBhvr>
                                        <p:cTn dur="500"/>
                                        <p:tgtEl>
                                          <p:spTgt spid="7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5" st="5"/>
                                            </p:txEl>
                                          </p:spTgt>
                                        </p:tgtEl>
                                        <p:attrNameLst>
                                          <p:attrName>style.visibility</p:attrName>
                                        </p:attrNameLst>
                                      </p:cBhvr>
                                      <p:to>
                                        <p:strVal val="visible"/>
                                      </p:to>
                                    </p:set>
                                    <p:animEffect filter="fade" transition="in">
                                      <p:cBhvr>
                                        <p:cTn dur="500"/>
                                        <p:tgtEl>
                                          <p:spTgt spid="7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6" st="6"/>
                                            </p:txEl>
                                          </p:spTgt>
                                        </p:tgtEl>
                                        <p:attrNameLst>
                                          <p:attrName>style.visibility</p:attrName>
                                        </p:attrNameLst>
                                      </p:cBhvr>
                                      <p:to>
                                        <p:strVal val="visible"/>
                                      </p:to>
                                    </p:set>
                                    <p:animEffect filter="fade" transition="in">
                                      <p:cBhvr>
                                        <p:cTn dur="500"/>
                                        <p:tgtEl>
                                          <p:spTgt spid="78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Keyboard and Screen I/O</a:t>
            </a:r>
            <a:endParaRPr/>
          </a:p>
        </p:txBody>
      </p:sp>
      <p:sp>
        <p:nvSpPr>
          <p:cNvPr id="788" name="Google Shape;788;p43"/>
          <p:cNvSpPr txBox="1"/>
          <p:nvPr/>
        </p:nvSpPr>
        <p:spPr>
          <a:xfrm>
            <a:off x="609600" y="1752600"/>
            <a:ext cx="6019800" cy="685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3200"/>
              <a:buFont typeface="Arial"/>
              <a:buNone/>
            </a:pPr>
            <a:r>
              <a:rPr lang="en-US" sz="3200">
                <a:solidFill>
                  <a:srgbClr val="000000"/>
                </a:solidFill>
                <a:latin typeface="Calibri"/>
                <a:ea typeface="Calibri"/>
                <a:cs typeface="Calibri"/>
                <a:sym typeface="Calibri"/>
              </a:rPr>
              <a:t>  #include &lt;iostream&gt; </a:t>
            </a:r>
            <a:endParaRPr/>
          </a:p>
          <a:p>
            <a:pPr indent="-342900" lvl="0" marL="342900" marR="0" rtl="0" algn="l">
              <a:spcBef>
                <a:spcPts val="640"/>
              </a:spcBef>
              <a:spcAft>
                <a:spcPts val="0"/>
              </a:spcAft>
              <a:buClr>
                <a:srgbClr val="000000"/>
              </a:buClr>
              <a:buSzPts val="3200"/>
              <a:buFont typeface="Arial"/>
              <a:buNone/>
            </a:pPr>
            <a:r>
              <a:rPr lang="en-US" sz="3200">
                <a:solidFill>
                  <a:srgbClr val="000000"/>
                </a:solidFill>
                <a:latin typeface="Calibri"/>
                <a:ea typeface="Calibri"/>
                <a:cs typeface="Calibri"/>
                <a:sym typeface="Calibri"/>
              </a:rPr>
              <a:t>          </a:t>
            </a:r>
            <a:endParaRPr/>
          </a:p>
        </p:txBody>
      </p:sp>
      <p:grpSp>
        <p:nvGrpSpPr>
          <p:cNvPr id="789" name="Google Shape;789;p43"/>
          <p:cNvGrpSpPr/>
          <p:nvPr/>
        </p:nvGrpSpPr>
        <p:grpSpPr>
          <a:xfrm>
            <a:off x="1982788" y="4800600"/>
            <a:ext cx="5942012" cy="1187450"/>
            <a:chOff x="1142" y="3062"/>
            <a:chExt cx="3743" cy="748"/>
          </a:xfrm>
        </p:grpSpPr>
        <p:sp>
          <p:nvSpPr>
            <p:cNvPr id="790" name="Google Shape;790;p43"/>
            <p:cNvSpPr/>
            <p:nvPr/>
          </p:nvSpPr>
          <p:spPr>
            <a:xfrm>
              <a:off x="1142" y="3062"/>
              <a:ext cx="1663" cy="74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C0504D"/>
                  </a:solidFill>
                  <a:latin typeface="Calibri"/>
                  <a:ea typeface="Calibri"/>
                  <a:cs typeface="Calibri"/>
                  <a:sym typeface="Calibri"/>
                </a:rPr>
                <a:t>        </a:t>
              </a:r>
              <a:r>
                <a:rPr b="1" lang="en-US" sz="1800">
                  <a:solidFill>
                    <a:srgbClr val="990000"/>
                  </a:solidFill>
                  <a:latin typeface="Calibri"/>
                  <a:ea typeface="Calibri"/>
                  <a:cs typeface="Calibri"/>
                  <a:sym typeface="Calibri"/>
                </a:rPr>
                <a:t>cin</a:t>
              </a:r>
              <a:endParaRPr/>
            </a:p>
            <a:p>
              <a:pPr indent="0" lvl="0" marL="0" marR="0" rtl="0" algn="l">
                <a:spcBef>
                  <a:spcPts val="0"/>
                </a:spcBef>
                <a:spcAft>
                  <a:spcPts val="0"/>
                </a:spcAft>
                <a:buNone/>
              </a:pPr>
              <a:r>
                <a:t/>
              </a:r>
              <a:endParaRPr b="1" sz="18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(of  type istream)</a:t>
              </a:r>
              <a:endParaRPr/>
            </a:p>
          </p:txBody>
        </p:sp>
        <p:sp>
          <p:nvSpPr>
            <p:cNvPr id="791" name="Google Shape;791;p43"/>
            <p:cNvSpPr/>
            <p:nvPr/>
          </p:nvSpPr>
          <p:spPr>
            <a:xfrm>
              <a:off x="3158" y="3062"/>
              <a:ext cx="1727" cy="74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990000"/>
                  </a:solidFill>
                  <a:latin typeface="Calibri"/>
                  <a:ea typeface="Calibri"/>
                  <a:cs typeface="Calibri"/>
                  <a:sym typeface="Calibri"/>
                </a:rPr>
                <a:t>        cout</a:t>
              </a:r>
              <a:r>
                <a:rPr b="1" lang="en-US" sz="1800">
                  <a:solidFill>
                    <a:srgbClr val="8CF4EA"/>
                  </a:solidFill>
                  <a:latin typeface="Calibri"/>
                  <a:ea typeface="Calibri"/>
                  <a:cs typeface="Calibri"/>
                  <a:sym typeface="Calibri"/>
                </a:rPr>
                <a:t> </a:t>
              </a:r>
              <a:endParaRPr/>
            </a:p>
            <a:p>
              <a:pPr indent="0" lvl="0" marL="0" marR="0" rtl="0" algn="l">
                <a:spcBef>
                  <a:spcPts val="0"/>
                </a:spcBef>
                <a:spcAft>
                  <a:spcPts val="0"/>
                </a:spcAft>
                <a:buNone/>
              </a:pPr>
              <a:r>
                <a:t/>
              </a:r>
              <a:endParaRPr b="1" sz="18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(of  type ostream)</a:t>
              </a:r>
              <a:endParaRPr/>
            </a:p>
          </p:txBody>
        </p:sp>
      </p:grpSp>
      <p:grpSp>
        <p:nvGrpSpPr>
          <p:cNvPr id="792" name="Google Shape;792;p43"/>
          <p:cNvGrpSpPr/>
          <p:nvPr/>
        </p:nvGrpSpPr>
        <p:grpSpPr>
          <a:xfrm>
            <a:off x="387350" y="2727325"/>
            <a:ext cx="8297863" cy="2295525"/>
            <a:chOff x="244" y="1718"/>
            <a:chExt cx="5227" cy="1446"/>
          </a:xfrm>
        </p:grpSpPr>
        <p:sp>
          <p:nvSpPr>
            <p:cNvPr id="793" name="Google Shape;793;p43"/>
            <p:cNvSpPr/>
            <p:nvPr/>
          </p:nvSpPr>
          <p:spPr>
            <a:xfrm>
              <a:off x="2260" y="1732"/>
              <a:ext cx="1192" cy="1432"/>
            </a:xfrm>
            <a:prstGeom prst="ellipse">
              <a:avLst/>
            </a:prstGeom>
            <a:solidFill>
              <a:srgbClr val="C0FEF9"/>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43"/>
            <p:cNvSpPr/>
            <p:nvPr/>
          </p:nvSpPr>
          <p:spPr>
            <a:xfrm>
              <a:off x="244" y="2116"/>
              <a:ext cx="1192" cy="472"/>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43"/>
            <p:cNvSpPr/>
            <p:nvPr/>
          </p:nvSpPr>
          <p:spPr>
            <a:xfrm>
              <a:off x="326" y="2246"/>
              <a:ext cx="1002" cy="2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Keyboard</a:t>
              </a:r>
              <a:endParaRPr/>
            </a:p>
          </p:txBody>
        </p:sp>
        <p:sp>
          <p:nvSpPr>
            <p:cNvPr id="796" name="Google Shape;796;p43"/>
            <p:cNvSpPr/>
            <p:nvPr/>
          </p:nvSpPr>
          <p:spPr>
            <a:xfrm>
              <a:off x="4324" y="2068"/>
              <a:ext cx="1096" cy="904"/>
            </a:xfrm>
            <a:prstGeom prst="rect">
              <a:avLst/>
            </a:prstGeom>
            <a:solidFill>
              <a:srgbClr val="FFCC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43"/>
            <p:cNvSpPr/>
            <p:nvPr/>
          </p:nvSpPr>
          <p:spPr>
            <a:xfrm>
              <a:off x="4454" y="2246"/>
              <a:ext cx="756" cy="2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Screen</a:t>
              </a:r>
              <a:endParaRPr/>
            </a:p>
          </p:txBody>
        </p:sp>
        <p:sp>
          <p:nvSpPr>
            <p:cNvPr id="798" name="Google Shape;798;p43"/>
            <p:cNvSpPr/>
            <p:nvPr/>
          </p:nvSpPr>
          <p:spPr>
            <a:xfrm>
              <a:off x="2390" y="2102"/>
              <a:ext cx="1012" cy="5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i="1" lang="en-US" sz="1800">
                  <a:solidFill>
                    <a:srgbClr val="000000"/>
                  </a:solidFill>
                  <a:latin typeface="Calibri"/>
                  <a:ea typeface="Calibri"/>
                  <a:cs typeface="Calibri"/>
                  <a:sym typeface="Calibri"/>
                </a:rPr>
                <a:t>executing</a:t>
              </a:r>
              <a:endParaRPr/>
            </a:p>
            <a:p>
              <a:pPr indent="0" lvl="0" marL="0" marR="0" rtl="0" algn="l">
                <a:spcBef>
                  <a:spcPts val="0"/>
                </a:spcBef>
                <a:spcAft>
                  <a:spcPts val="0"/>
                </a:spcAft>
                <a:buNone/>
              </a:pPr>
              <a:r>
                <a:rPr b="1" i="1" lang="en-US" sz="1800">
                  <a:solidFill>
                    <a:srgbClr val="000000"/>
                  </a:solidFill>
                  <a:latin typeface="Calibri"/>
                  <a:ea typeface="Calibri"/>
                  <a:cs typeface="Calibri"/>
                  <a:sym typeface="Calibri"/>
                </a:rPr>
                <a:t>program</a:t>
              </a:r>
              <a:endParaRPr/>
            </a:p>
          </p:txBody>
        </p:sp>
        <p:sp>
          <p:nvSpPr>
            <p:cNvPr id="799" name="Google Shape;799;p43"/>
            <p:cNvSpPr/>
            <p:nvPr/>
          </p:nvSpPr>
          <p:spPr>
            <a:xfrm>
              <a:off x="1554" y="2205"/>
              <a:ext cx="588" cy="408"/>
            </a:xfrm>
            <a:prstGeom prst="rightArrow">
              <a:avLst>
                <a:gd fmla="val 50000" name="adj1"/>
                <a:gd fmla="val 72065" name="adj2"/>
              </a:avLst>
            </a:prstGeom>
            <a:solidFill>
              <a:srgbClr val="DBFFB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43"/>
            <p:cNvSpPr/>
            <p:nvPr/>
          </p:nvSpPr>
          <p:spPr>
            <a:xfrm>
              <a:off x="326" y="1766"/>
              <a:ext cx="1033" cy="2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input data</a:t>
              </a:r>
              <a:endParaRPr/>
            </a:p>
          </p:txBody>
        </p:sp>
        <p:sp>
          <p:nvSpPr>
            <p:cNvPr id="801" name="Google Shape;801;p43"/>
            <p:cNvSpPr/>
            <p:nvPr/>
          </p:nvSpPr>
          <p:spPr>
            <a:xfrm>
              <a:off x="4310" y="1718"/>
              <a:ext cx="1161" cy="2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output data</a:t>
              </a:r>
              <a:endParaRPr/>
            </a:p>
          </p:txBody>
        </p:sp>
        <p:sp>
          <p:nvSpPr>
            <p:cNvPr id="802" name="Google Shape;802;p43"/>
            <p:cNvSpPr/>
            <p:nvPr/>
          </p:nvSpPr>
          <p:spPr>
            <a:xfrm>
              <a:off x="3618" y="2205"/>
              <a:ext cx="588" cy="408"/>
            </a:xfrm>
            <a:prstGeom prst="rightArrow">
              <a:avLst>
                <a:gd fmla="val 50000" name="adj1"/>
                <a:gd fmla="val 72065" name="adj2"/>
              </a:avLst>
            </a:prstGeom>
            <a:solidFill>
              <a:srgbClr val="DBFFB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4"/>
          <p:cNvSpPr txBox="1"/>
          <p:nvPr>
            <p:ph type="title"/>
          </p:nvPr>
        </p:nvSpPr>
        <p:spPr>
          <a:xfrm>
            <a:off x="457200" y="55415"/>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Streams</a:t>
            </a:r>
            <a:endParaRPr sz="3600">
              <a:latin typeface="Times New Roman"/>
              <a:ea typeface="Times New Roman"/>
              <a:cs typeface="Times New Roman"/>
              <a:sym typeface="Times New Roman"/>
            </a:endParaRPr>
          </a:p>
        </p:txBody>
      </p:sp>
      <p:sp>
        <p:nvSpPr>
          <p:cNvPr id="808" name="Google Shape;808;p44"/>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C++ I/O occurs in streams, which are sequences of bytes</a:t>
            </a:r>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In input operations, </a:t>
            </a:r>
            <a:endParaRPr>
              <a:solidFill>
                <a:srgbClr val="0070C0"/>
              </a:solidFill>
              <a:latin typeface="Times New Roman"/>
              <a:ea typeface="Times New Roman"/>
              <a:cs typeface="Times New Roman"/>
              <a:sym typeface="Times New Roman"/>
            </a:endParaRPr>
          </a:p>
          <a:p>
            <a:pPr indent="-285750" lvl="1" marL="742950" rtl="0" algn="l">
              <a:spcBef>
                <a:spcPts val="518"/>
              </a:spcBef>
              <a:spcAft>
                <a:spcPts val="0"/>
              </a:spcAft>
              <a:buClr>
                <a:schemeClr val="dk1"/>
              </a:buClr>
              <a:buSzPct val="100000"/>
              <a:buChar char="–"/>
            </a:pPr>
            <a:r>
              <a:rPr lang="en-US">
                <a:latin typeface="Times New Roman"/>
                <a:ea typeface="Times New Roman"/>
                <a:cs typeface="Times New Roman"/>
                <a:sym typeface="Times New Roman"/>
              </a:rPr>
              <a:t>the bytes flow from a device (e.g., a keyboard, a disk drive, a network connection, etc.) to main memory. </a:t>
            </a:r>
            <a:endParaRPr>
              <a:latin typeface="Times New Roman"/>
              <a:ea typeface="Times New Roman"/>
              <a:cs typeface="Times New Roman"/>
              <a:sym typeface="Times New Roman"/>
            </a:endParaRPr>
          </a:p>
          <a:p>
            <a:pPr indent="-342900" lvl="0" marL="342900" rtl="0" algn="l">
              <a:spcBef>
                <a:spcPts val="592"/>
              </a:spcBef>
              <a:spcAft>
                <a:spcPts val="0"/>
              </a:spcAft>
              <a:buClr>
                <a:srgbClr val="0070C0"/>
              </a:buClr>
              <a:buSzPct val="100000"/>
              <a:buChar char="•"/>
            </a:pPr>
            <a:r>
              <a:rPr lang="en-US">
                <a:solidFill>
                  <a:srgbClr val="0070C0"/>
                </a:solidFill>
                <a:latin typeface="Times New Roman"/>
                <a:ea typeface="Times New Roman"/>
                <a:cs typeface="Times New Roman"/>
                <a:sym typeface="Times New Roman"/>
              </a:rPr>
              <a:t>In output operations, </a:t>
            </a:r>
            <a:endParaRPr>
              <a:solidFill>
                <a:srgbClr val="0070C0"/>
              </a:solidFill>
              <a:latin typeface="Times New Roman"/>
              <a:ea typeface="Times New Roman"/>
              <a:cs typeface="Times New Roman"/>
              <a:sym typeface="Times New Roman"/>
            </a:endParaRPr>
          </a:p>
          <a:p>
            <a:pPr indent="-285750" lvl="1" marL="742950" rtl="0" algn="l">
              <a:spcBef>
                <a:spcPts val="518"/>
              </a:spcBef>
              <a:spcAft>
                <a:spcPts val="0"/>
              </a:spcAft>
              <a:buClr>
                <a:schemeClr val="dk1"/>
              </a:buClr>
              <a:buSzPct val="100000"/>
              <a:buChar char="–"/>
            </a:pPr>
            <a:r>
              <a:rPr lang="en-US">
                <a:latin typeface="Times New Roman"/>
                <a:ea typeface="Times New Roman"/>
                <a:cs typeface="Times New Roman"/>
                <a:sym typeface="Times New Roman"/>
              </a:rPr>
              <a:t>bytes flow from main memory to a device (e.g., a display screen, a printer, a disk drive, a network connection, etc.)</a:t>
            </a:r>
            <a:endParaRPr/>
          </a:p>
          <a:p>
            <a:pPr indent="-342900" lvl="0" marL="342900" rtl="0" algn="l">
              <a:spcBef>
                <a:spcPts val="592"/>
              </a:spcBef>
              <a:spcAft>
                <a:spcPts val="0"/>
              </a:spcAft>
              <a:buClr>
                <a:srgbClr val="C00000"/>
              </a:buClr>
              <a:buSzPct val="100000"/>
              <a:buChar char="•"/>
            </a:pPr>
            <a:r>
              <a:rPr lang="en-US">
                <a:solidFill>
                  <a:srgbClr val="C00000"/>
                </a:solidFill>
                <a:latin typeface="Times New Roman"/>
                <a:ea typeface="Times New Roman"/>
                <a:cs typeface="Times New Roman"/>
                <a:sym typeface="Times New Roman"/>
              </a:rPr>
              <a:t>Typically time for I/O transfers is much greater than the time the processor requires to manipulate data internally</a:t>
            </a:r>
            <a:endParaRPr>
              <a:solidFill>
                <a:srgbClr val="C00000"/>
              </a:solidFill>
              <a:latin typeface="Times New Roman"/>
              <a:ea typeface="Times New Roman"/>
              <a:cs typeface="Times New Roman"/>
              <a:sym typeface="Times New Roman"/>
            </a:endParaRPr>
          </a:p>
        </p:txBody>
      </p:sp>
      <p:sp>
        <p:nvSpPr>
          <p:cNvPr id="809" name="Google Shape;80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810" name="Google Shape;810;p44"/>
          <p:cNvSpPr/>
          <p:nvPr/>
        </p:nvSpPr>
        <p:spPr>
          <a:xfrm>
            <a:off x="0" y="6724650"/>
            <a:ext cx="9144000" cy="13335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45"/>
          <p:cNvSpPr txBox="1"/>
          <p:nvPr>
            <p:ph type="title"/>
          </p:nvPr>
        </p:nvSpPr>
        <p:spPr>
          <a:xfrm>
            <a:off x="457200" y="55415"/>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Formatted vs. Unformatted I/O</a:t>
            </a:r>
            <a:endParaRPr sz="3600">
              <a:latin typeface="Times New Roman"/>
              <a:ea typeface="Times New Roman"/>
              <a:cs typeface="Times New Roman"/>
              <a:sym typeface="Times New Roman"/>
            </a:endParaRPr>
          </a:p>
        </p:txBody>
      </p:sp>
      <p:sp>
        <p:nvSpPr>
          <p:cNvPr id="816" name="Google Shape;816;p45"/>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C++ provides both </a:t>
            </a:r>
            <a:r>
              <a:rPr lang="en-US">
                <a:solidFill>
                  <a:srgbClr val="0070C0"/>
                </a:solidFill>
                <a:latin typeface="Times New Roman"/>
                <a:ea typeface="Times New Roman"/>
                <a:cs typeface="Times New Roman"/>
                <a:sym typeface="Times New Roman"/>
              </a:rPr>
              <a:t>“low-level” </a:t>
            </a:r>
            <a:r>
              <a:rPr lang="en-US">
                <a:latin typeface="Times New Roman"/>
                <a:ea typeface="Times New Roman"/>
                <a:cs typeface="Times New Roman"/>
                <a:sym typeface="Times New Roman"/>
              </a:rPr>
              <a:t>and </a:t>
            </a:r>
            <a:r>
              <a:rPr lang="en-US">
                <a:solidFill>
                  <a:srgbClr val="0070C0"/>
                </a:solidFill>
                <a:latin typeface="Times New Roman"/>
                <a:ea typeface="Times New Roman"/>
                <a:cs typeface="Times New Roman"/>
                <a:sym typeface="Times New Roman"/>
              </a:rPr>
              <a:t>“high-level” </a:t>
            </a:r>
            <a:r>
              <a:rPr lang="en-US">
                <a:latin typeface="Times New Roman"/>
                <a:ea typeface="Times New Roman"/>
                <a:cs typeface="Times New Roman"/>
                <a:sym typeface="Times New Roman"/>
              </a:rPr>
              <a:t>I/O capabilities</a:t>
            </a:r>
            <a:endParaRPr>
              <a:latin typeface="Times New Roman"/>
              <a:ea typeface="Times New Roman"/>
              <a:cs typeface="Times New Roman"/>
              <a:sym typeface="Times New Roman"/>
            </a:endParaRPr>
          </a:p>
          <a:p>
            <a:pPr indent="-342900" lvl="0" marL="342900" rtl="0" algn="l">
              <a:spcBef>
                <a:spcPts val="640"/>
              </a:spcBef>
              <a:spcAft>
                <a:spcPts val="0"/>
              </a:spcAft>
              <a:buClr>
                <a:srgbClr val="0070C0"/>
              </a:buClr>
              <a:buSzPts val="3200"/>
              <a:buChar char="•"/>
            </a:pPr>
            <a:r>
              <a:rPr lang="en-US">
                <a:solidFill>
                  <a:srgbClr val="0070C0"/>
                </a:solidFill>
                <a:latin typeface="Times New Roman"/>
                <a:ea typeface="Times New Roman"/>
                <a:cs typeface="Times New Roman"/>
                <a:sym typeface="Times New Roman"/>
              </a:rPr>
              <a:t>Unformatted I/O</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Bytes are transferred </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provide high-speed, high-volume transfers but</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not particularly convenient (Portability Issues)</a:t>
            </a:r>
            <a:endParaRPr/>
          </a:p>
          <a:p>
            <a:pPr indent="-342900" lvl="0" marL="342900" rtl="0" algn="l">
              <a:spcBef>
                <a:spcPts val="640"/>
              </a:spcBef>
              <a:spcAft>
                <a:spcPts val="0"/>
              </a:spcAft>
              <a:buClr>
                <a:srgbClr val="0070C0"/>
              </a:buClr>
              <a:buSzPts val="3200"/>
              <a:buChar char="•"/>
            </a:pPr>
            <a:r>
              <a:rPr lang="en-US">
                <a:solidFill>
                  <a:srgbClr val="0070C0"/>
                </a:solidFill>
                <a:latin typeface="Times New Roman"/>
                <a:ea typeface="Times New Roman"/>
                <a:cs typeface="Times New Roman"/>
                <a:sym typeface="Times New Roman"/>
              </a:rPr>
              <a:t>Formatted I/O</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bytes are grouped into meaningful units, such as integers, floating-point numbers, characters, strings and user-defined types</a:t>
            </a:r>
            <a:endParaRPr>
              <a:latin typeface="Times New Roman"/>
              <a:ea typeface="Times New Roman"/>
              <a:cs typeface="Times New Roman"/>
              <a:sym typeface="Times New Roman"/>
            </a:endParaRPr>
          </a:p>
        </p:txBody>
      </p:sp>
      <p:sp>
        <p:nvSpPr>
          <p:cNvPr id="817" name="Google Shape;81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818" name="Google Shape;818;p45"/>
          <p:cNvSpPr/>
          <p:nvPr/>
        </p:nvSpPr>
        <p:spPr>
          <a:xfrm>
            <a:off x="0" y="6724650"/>
            <a:ext cx="9144000" cy="13335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46"/>
          <p:cNvSpPr txBox="1"/>
          <p:nvPr>
            <p:ph type="title"/>
          </p:nvPr>
        </p:nvSpPr>
        <p:spPr>
          <a:xfrm>
            <a:off x="457200" y="55415"/>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Library Headers</a:t>
            </a:r>
            <a:endParaRPr sz="3600">
              <a:latin typeface="Times New Roman"/>
              <a:ea typeface="Times New Roman"/>
              <a:cs typeface="Times New Roman"/>
              <a:sym typeface="Times New Roman"/>
            </a:endParaRPr>
          </a:p>
        </p:txBody>
      </p:sp>
      <p:sp>
        <p:nvSpPr>
          <p:cNvPr id="824" name="Google Shape;824;p46"/>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7030A0"/>
              </a:buClr>
              <a:buSzPts val="3200"/>
              <a:buChar char="•"/>
            </a:pPr>
            <a:r>
              <a:rPr b="1" lang="en-US">
                <a:solidFill>
                  <a:srgbClr val="7030A0"/>
                </a:solidFill>
                <a:latin typeface="Times New Roman"/>
                <a:ea typeface="Times New Roman"/>
                <a:cs typeface="Times New Roman"/>
                <a:sym typeface="Times New Roman"/>
              </a:rPr>
              <a:t>&lt;iostream&gt;</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declares basic services required for all stream-I/O operations</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defines the </a:t>
            </a:r>
            <a:r>
              <a:rPr lang="en-US">
                <a:solidFill>
                  <a:srgbClr val="0070C0"/>
                </a:solidFill>
                <a:latin typeface="Times New Roman"/>
                <a:ea typeface="Times New Roman"/>
                <a:cs typeface="Times New Roman"/>
                <a:sym typeface="Times New Roman"/>
              </a:rPr>
              <a:t>cin, cout, cerr,</a:t>
            </a:r>
            <a:r>
              <a:rPr lang="en-US">
                <a:latin typeface="Times New Roman"/>
                <a:ea typeface="Times New Roman"/>
                <a:cs typeface="Times New Roman"/>
                <a:sym typeface="Times New Roman"/>
              </a:rPr>
              <a:t> and </a:t>
            </a:r>
            <a:r>
              <a:rPr lang="en-US">
                <a:solidFill>
                  <a:srgbClr val="0070C0"/>
                </a:solidFill>
                <a:latin typeface="Times New Roman"/>
                <a:ea typeface="Times New Roman"/>
                <a:cs typeface="Times New Roman"/>
                <a:sym typeface="Times New Roman"/>
              </a:rPr>
              <a:t>clog</a:t>
            </a:r>
            <a:r>
              <a:rPr lang="en-US">
                <a:latin typeface="Times New Roman"/>
                <a:ea typeface="Times New Roman"/>
                <a:cs typeface="Times New Roman"/>
                <a:sym typeface="Times New Roman"/>
              </a:rPr>
              <a:t> objects</a:t>
            </a:r>
            <a:endParaRPr/>
          </a:p>
          <a:p>
            <a:pPr indent="-342900" lvl="0" marL="342900" rtl="0" algn="l">
              <a:spcBef>
                <a:spcPts val="640"/>
              </a:spcBef>
              <a:spcAft>
                <a:spcPts val="0"/>
              </a:spcAft>
              <a:buClr>
                <a:srgbClr val="7030A0"/>
              </a:buClr>
              <a:buSzPts val="3200"/>
              <a:buChar char="•"/>
            </a:pPr>
            <a:r>
              <a:rPr b="1" lang="en-US">
                <a:solidFill>
                  <a:srgbClr val="7030A0"/>
                </a:solidFill>
                <a:latin typeface="Times New Roman"/>
                <a:ea typeface="Times New Roman"/>
                <a:cs typeface="Times New Roman"/>
                <a:sym typeface="Times New Roman"/>
              </a:rPr>
              <a:t>&lt;iomanip&gt;</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declares services useful for performing formatted I/O with </a:t>
            </a:r>
            <a:r>
              <a:rPr lang="en-US">
                <a:solidFill>
                  <a:srgbClr val="0070C0"/>
                </a:solidFill>
                <a:latin typeface="Times New Roman"/>
                <a:ea typeface="Times New Roman"/>
                <a:cs typeface="Times New Roman"/>
                <a:sym typeface="Times New Roman"/>
              </a:rPr>
              <a:t>parameterized stream manipulators</a:t>
            </a:r>
            <a:r>
              <a:rPr lang="en-US">
                <a:latin typeface="Times New Roman"/>
                <a:ea typeface="Times New Roman"/>
                <a:cs typeface="Times New Roman"/>
                <a:sym typeface="Times New Roman"/>
              </a:rPr>
              <a:t>, such as </a:t>
            </a:r>
            <a:r>
              <a:rPr lang="en-US">
                <a:solidFill>
                  <a:srgbClr val="0070C0"/>
                </a:solidFill>
                <a:latin typeface="Times New Roman"/>
                <a:ea typeface="Times New Roman"/>
                <a:cs typeface="Times New Roman"/>
                <a:sym typeface="Times New Roman"/>
              </a:rPr>
              <a:t>setprecision</a:t>
            </a:r>
            <a:r>
              <a:rPr lang="en-US">
                <a:latin typeface="Times New Roman"/>
                <a:ea typeface="Times New Roman"/>
                <a:cs typeface="Times New Roman"/>
                <a:sym typeface="Times New Roman"/>
              </a:rPr>
              <a:t> functions</a:t>
            </a:r>
            <a:endParaRPr/>
          </a:p>
          <a:p>
            <a:pPr indent="-342900" lvl="0" marL="342900" rtl="0" algn="l">
              <a:spcBef>
                <a:spcPts val="640"/>
              </a:spcBef>
              <a:spcAft>
                <a:spcPts val="0"/>
              </a:spcAft>
              <a:buClr>
                <a:srgbClr val="7030A0"/>
              </a:buClr>
              <a:buSzPts val="3200"/>
              <a:buChar char="•"/>
            </a:pPr>
            <a:r>
              <a:rPr b="1" lang="en-US">
                <a:solidFill>
                  <a:srgbClr val="7030A0"/>
                </a:solidFill>
                <a:latin typeface="Times New Roman"/>
                <a:ea typeface="Times New Roman"/>
                <a:cs typeface="Times New Roman"/>
                <a:sym typeface="Times New Roman"/>
              </a:rPr>
              <a:t>&lt;fstream&gt;</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declares services for file processing.</a:t>
            </a:r>
            <a:endParaRPr/>
          </a:p>
        </p:txBody>
      </p:sp>
      <p:sp>
        <p:nvSpPr>
          <p:cNvPr id="825" name="Google Shape;82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826" name="Google Shape;826;p46"/>
          <p:cNvSpPr/>
          <p:nvPr/>
        </p:nvSpPr>
        <p:spPr>
          <a:xfrm>
            <a:off x="0" y="6724650"/>
            <a:ext cx="9144000" cy="13335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47"/>
          <p:cNvSpPr txBox="1"/>
          <p:nvPr>
            <p:ph type="title"/>
          </p:nvPr>
        </p:nvSpPr>
        <p:spPr>
          <a:xfrm>
            <a:off x="457200" y="55415"/>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Operator Overloading and I/O</a:t>
            </a:r>
            <a:endParaRPr sz="3600">
              <a:latin typeface="Times New Roman"/>
              <a:ea typeface="Times New Roman"/>
              <a:cs typeface="Times New Roman"/>
              <a:sym typeface="Times New Roman"/>
            </a:endParaRPr>
          </a:p>
        </p:txBody>
      </p:sp>
      <p:sp>
        <p:nvSpPr>
          <p:cNvPr id="832" name="Google Shape;832;p47"/>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Operator overloading provides a convenient notation for performing input/output</a:t>
            </a:r>
            <a:endParaRPr>
              <a:latin typeface="Times New Roman"/>
              <a:ea typeface="Times New Roman"/>
              <a:cs typeface="Times New Roman"/>
              <a:sym typeface="Times New Roman"/>
            </a:endParaRPr>
          </a:p>
          <a:p>
            <a:pPr indent="-342900" lvl="0" marL="342900" rtl="0" algn="l">
              <a:spcBef>
                <a:spcPts val="640"/>
              </a:spcBef>
              <a:spcAft>
                <a:spcPts val="0"/>
              </a:spcAft>
              <a:buClr>
                <a:srgbClr val="002060"/>
              </a:buClr>
              <a:buSzPts val="3200"/>
              <a:buChar char="•"/>
            </a:pPr>
            <a:r>
              <a:rPr lang="en-US" u="sng">
                <a:solidFill>
                  <a:srgbClr val="002060"/>
                </a:solidFill>
                <a:latin typeface="Times New Roman"/>
                <a:ea typeface="Times New Roman"/>
                <a:cs typeface="Times New Roman"/>
                <a:sym typeface="Times New Roman"/>
              </a:rPr>
              <a:t>The left-shift operator (&lt;&lt;) </a:t>
            </a:r>
            <a:endParaRPr u="sng">
              <a:solidFill>
                <a:srgbClr val="002060"/>
              </a:solidFill>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It is overloaded to designate stream output and is referred to as the stream insertion operator</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 </a:t>
            </a:r>
            <a:r>
              <a:rPr lang="en-US" u="sng">
                <a:solidFill>
                  <a:srgbClr val="002060"/>
                </a:solidFill>
                <a:latin typeface="Times New Roman"/>
                <a:ea typeface="Times New Roman"/>
                <a:cs typeface="Times New Roman"/>
                <a:sym typeface="Times New Roman"/>
              </a:rPr>
              <a:t>The right-shift operator (&gt;&gt;) </a:t>
            </a:r>
            <a:endParaRPr u="sng">
              <a:solidFill>
                <a:srgbClr val="002060"/>
              </a:solidFill>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It is overloaded to designate stream input and is referred to as the stream extraction operator. </a:t>
            </a:r>
            <a:endParaRPr/>
          </a:p>
        </p:txBody>
      </p:sp>
      <p:sp>
        <p:nvSpPr>
          <p:cNvPr id="833" name="Google Shape;83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834" name="Google Shape;834;p47"/>
          <p:cNvSpPr/>
          <p:nvPr/>
        </p:nvSpPr>
        <p:spPr>
          <a:xfrm>
            <a:off x="0" y="6724650"/>
            <a:ext cx="9144000" cy="13335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48"/>
          <p:cNvSpPr txBox="1"/>
          <p:nvPr>
            <p:ph type="title"/>
          </p:nvPr>
        </p:nvSpPr>
        <p:spPr>
          <a:xfrm>
            <a:off x="457200" y="55415"/>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Standard Stream Objects</a:t>
            </a:r>
            <a:endParaRPr sz="3600">
              <a:latin typeface="Times New Roman"/>
              <a:ea typeface="Times New Roman"/>
              <a:cs typeface="Times New Roman"/>
              <a:sym typeface="Times New Roman"/>
            </a:endParaRPr>
          </a:p>
        </p:txBody>
      </p:sp>
      <p:sp>
        <p:nvSpPr>
          <p:cNvPr id="840" name="Google Shape;840;p48"/>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cin</a:t>
            </a:r>
            <a:r>
              <a:rPr lang="en-US">
                <a:latin typeface="Times New Roman"/>
                <a:ea typeface="Times New Roman"/>
                <a:cs typeface="Times New Roman"/>
                <a:sym typeface="Times New Roman"/>
              </a:rPr>
              <a:t> is an </a:t>
            </a:r>
            <a:r>
              <a:rPr lang="en-US">
                <a:solidFill>
                  <a:srgbClr val="0070C0"/>
                </a:solidFill>
                <a:latin typeface="Times New Roman"/>
                <a:ea typeface="Times New Roman"/>
                <a:cs typeface="Times New Roman"/>
                <a:sym typeface="Times New Roman"/>
              </a:rPr>
              <a:t>istream</a:t>
            </a:r>
            <a:r>
              <a:rPr lang="en-US">
                <a:latin typeface="Times New Roman"/>
                <a:ea typeface="Times New Roman"/>
                <a:cs typeface="Times New Roman"/>
                <a:sym typeface="Times New Roman"/>
              </a:rPr>
              <a:t> instance and is said to be “connected to” (or attached to) the standard input device, which usually is the keyboard</a:t>
            </a:r>
            <a:endParaRPr/>
          </a:p>
          <a:p>
            <a:pPr indent="-139700" lvl="0" marL="34290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The compiler determines the data type of grade and selects the appropriate overloaded stream extraction operator</a:t>
            </a:r>
            <a:endParaRPr>
              <a:latin typeface="Times New Roman"/>
              <a:ea typeface="Times New Roman"/>
              <a:cs typeface="Times New Roman"/>
              <a:sym typeface="Times New Roman"/>
            </a:endParaRPr>
          </a:p>
        </p:txBody>
      </p:sp>
      <p:sp>
        <p:nvSpPr>
          <p:cNvPr id="841" name="Google Shape;841;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842" name="Google Shape;842;p48"/>
          <p:cNvSpPr/>
          <p:nvPr/>
        </p:nvSpPr>
        <p:spPr>
          <a:xfrm>
            <a:off x="0" y="6724650"/>
            <a:ext cx="9144000" cy="13335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843" name="Google Shape;843;p48"/>
          <p:cNvPicPr preferRelativeResize="0"/>
          <p:nvPr/>
        </p:nvPicPr>
        <p:blipFill rotWithShape="1">
          <a:blip r:embed="rId3">
            <a:alphaModFix/>
          </a:blip>
          <a:srcRect b="0" l="0" r="0" t="0"/>
          <a:stretch/>
        </p:blipFill>
        <p:spPr>
          <a:xfrm>
            <a:off x="847725" y="3290888"/>
            <a:ext cx="7448550" cy="2762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49"/>
          <p:cNvSpPr txBox="1"/>
          <p:nvPr>
            <p:ph type="title"/>
          </p:nvPr>
        </p:nvSpPr>
        <p:spPr>
          <a:xfrm>
            <a:off x="457200" y="55415"/>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Standard Stream Objects</a:t>
            </a:r>
            <a:endParaRPr sz="3600">
              <a:latin typeface="Times New Roman"/>
              <a:ea typeface="Times New Roman"/>
              <a:cs typeface="Times New Roman"/>
              <a:sym typeface="Times New Roman"/>
            </a:endParaRPr>
          </a:p>
        </p:txBody>
      </p:sp>
      <p:sp>
        <p:nvSpPr>
          <p:cNvPr id="849" name="Google Shape;849;p49"/>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3200"/>
              <a:buChar char="•"/>
            </a:pPr>
            <a:r>
              <a:rPr lang="en-US">
                <a:solidFill>
                  <a:srgbClr val="0070C0"/>
                </a:solidFill>
                <a:latin typeface="Times New Roman"/>
                <a:ea typeface="Times New Roman"/>
                <a:cs typeface="Times New Roman"/>
                <a:sym typeface="Times New Roman"/>
              </a:rPr>
              <a:t> cout </a:t>
            </a:r>
            <a:r>
              <a:rPr lang="en-US">
                <a:latin typeface="Times New Roman"/>
                <a:ea typeface="Times New Roman"/>
                <a:cs typeface="Times New Roman"/>
                <a:sym typeface="Times New Roman"/>
              </a:rPr>
              <a:t>is an </a:t>
            </a:r>
            <a:r>
              <a:rPr lang="en-US">
                <a:solidFill>
                  <a:srgbClr val="0070C0"/>
                </a:solidFill>
                <a:latin typeface="Times New Roman"/>
                <a:ea typeface="Times New Roman"/>
                <a:cs typeface="Times New Roman"/>
                <a:sym typeface="Times New Roman"/>
              </a:rPr>
              <a:t>ostream</a:t>
            </a:r>
            <a:r>
              <a:rPr lang="en-US">
                <a:latin typeface="Times New Roman"/>
                <a:ea typeface="Times New Roman"/>
                <a:cs typeface="Times New Roman"/>
                <a:sym typeface="Times New Roman"/>
              </a:rPr>
              <a:t> instance and is said to be “connected to” the standard output device, which usually is the display screen</a:t>
            </a:r>
            <a:endParaRPr/>
          </a:p>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rgbClr val="0070C0"/>
              </a:buClr>
              <a:buSzPts val="3200"/>
              <a:buChar char="•"/>
            </a:pPr>
            <a:r>
              <a:rPr lang="en-US">
                <a:solidFill>
                  <a:srgbClr val="0070C0"/>
                </a:solidFill>
                <a:latin typeface="Times New Roman"/>
                <a:ea typeface="Times New Roman"/>
                <a:cs typeface="Times New Roman"/>
                <a:sym typeface="Times New Roman"/>
              </a:rPr>
              <a:t>cerr</a:t>
            </a:r>
            <a:r>
              <a:rPr lang="en-US">
                <a:latin typeface="Times New Roman"/>
                <a:ea typeface="Times New Roman"/>
                <a:cs typeface="Times New Roman"/>
                <a:sym typeface="Times New Roman"/>
              </a:rPr>
              <a:t> is an ostream instance and is said to be “connected to” the standard error device, normally the screen</a:t>
            </a:r>
            <a:endParaRPr/>
          </a:p>
          <a:p>
            <a:pPr indent="-139700" lvl="0" marL="34290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
        <p:nvSpPr>
          <p:cNvPr id="850" name="Google Shape;85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851" name="Google Shape;851;p49"/>
          <p:cNvSpPr/>
          <p:nvPr/>
        </p:nvSpPr>
        <p:spPr>
          <a:xfrm>
            <a:off x="0" y="6724650"/>
            <a:ext cx="9144000" cy="13335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852" name="Google Shape;852;p49"/>
          <p:cNvPicPr preferRelativeResize="0"/>
          <p:nvPr/>
        </p:nvPicPr>
        <p:blipFill rotWithShape="1">
          <a:blip r:embed="rId3">
            <a:alphaModFix/>
          </a:blip>
          <a:srcRect b="0" l="0" r="0" t="0"/>
          <a:stretch/>
        </p:blipFill>
        <p:spPr>
          <a:xfrm>
            <a:off x="800100" y="3271838"/>
            <a:ext cx="7543800" cy="31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
          <p:cNvSpPr txBox="1"/>
          <p:nvPr>
            <p:ph type="title"/>
          </p:nvPr>
        </p:nvSpPr>
        <p:spPr>
          <a:xfrm>
            <a:off x="381000" y="16565"/>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Functions</a:t>
            </a:r>
            <a:endParaRPr/>
          </a:p>
        </p:txBody>
      </p:sp>
      <p:sp>
        <p:nvSpPr>
          <p:cNvPr id="448" name="Google Shape;448;p5"/>
          <p:cNvSpPr txBox="1"/>
          <p:nvPr>
            <p:ph idx="1" type="body"/>
          </p:nvPr>
        </p:nvSpPr>
        <p:spPr>
          <a:xfrm>
            <a:off x="457200" y="1600200"/>
            <a:ext cx="4038600" cy="5029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rgbClr val="00B0F0"/>
              </a:buClr>
              <a:buSzPct val="100000"/>
              <a:buNone/>
            </a:pPr>
            <a:r>
              <a:rPr lang="en-US">
                <a:solidFill>
                  <a:srgbClr val="00B0F0"/>
                </a:solidFill>
              </a:rPr>
              <a:t>Without Arguments</a:t>
            </a:r>
            <a:endParaRPr/>
          </a:p>
          <a:p>
            <a:pPr indent="-514350" lvl="0" marL="514350" rtl="0" algn="l">
              <a:spcBef>
                <a:spcPts val="352"/>
              </a:spcBef>
              <a:spcAft>
                <a:spcPts val="0"/>
              </a:spcAft>
              <a:buClr>
                <a:schemeClr val="dk1"/>
              </a:buClr>
              <a:buSzPct val="100000"/>
              <a:buFont typeface="Calibri"/>
              <a:buAutoNum type="arabicPeriod"/>
            </a:pPr>
            <a:r>
              <a:rPr lang="en-US"/>
              <a:t>#include &lt;iostream&gt;</a:t>
            </a:r>
            <a:endParaRPr/>
          </a:p>
          <a:p>
            <a:pPr indent="-514350" lvl="0" marL="514350" rtl="0" algn="l">
              <a:spcBef>
                <a:spcPts val="352"/>
              </a:spcBef>
              <a:spcAft>
                <a:spcPts val="0"/>
              </a:spcAft>
              <a:buClr>
                <a:schemeClr val="dk1"/>
              </a:buClr>
              <a:buSzPct val="100000"/>
              <a:buFont typeface="Calibri"/>
              <a:buAutoNum type="arabicPeriod"/>
            </a:pPr>
            <a:r>
              <a:rPr lang="en-US"/>
              <a:t>using namespace std;</a:t>
            </a:r>
            <a:endParaRPr/>
          </a:p>
          <a:p>
            <a:pPr indent="-514350" lvl="0" marL="514350" rtl="0" algn="l">
              <a:spcBef>
                <a:spcPts val="352"/>
              </a:spcBef>
              <a:spcAft>
                <a:spcPts val="0"/>
              </a:spcAft>
              <a:buClr>
                <a:schemeClr val="dk1"/>
              </a:buClr>
              <a:buSzPct val="100000"/>
              <a:buFont typeface="Calibri"/>
              <a:buAutoNum type="arabicPeriod"/>
            </a:pPr>
            <a:r>
              <a:rPr lang="en-US"/>
              <a:t>/*to printSomething */</a:t>
            </a:r>
            <a:endParaRPr/>
          </a:p>
          <a:p>
            <a:pPr indent="-402590" lvl="0" marL="514350" rtl="0" algn="l">
              <a:spcBef>
                <a:spcPts val="352"/>
              </a:spcBef>
              <a:spcAft>
                <a:spcPts val="0"/>
              </a:spcAft>
              <a:buClr>
                <a:schemeClr val="dk1"/>
              </a:buClr>
              <a:buSzPct val="100000"/>
              <a:buFont typeface="Calibri"/>
              <a:buNone/>
            </a:pPr>
            <a:r>
              <a:t/>
            </a:r>
            <a:endParaRPr/>
          </a:p>
          <a:p>
            <a:pPr indent="-514350" lvl="0" marL="514350" rtl="0" algn="l">
              <a:spcBef>
                <a:spcPts val="352"/>
              </a:spcBef>
              <a:spcAft>
                <a:spcPts val="0"/>
              </a:spcAft>
              <a:buClr>
                <a:schemeClr val="dk1"/>
              </a:buClr>
              <a:buSzPct val="100000"/>
              <a:buFont typeface="Calibri"/>
              <a:buAutoNum type="arabicPeriod"/>
            </a:pPr>
            <a:r>
              <a:rPr lang="en-US"/>
              <a:t>void printSomething();</a:t>
            </a:r>
            <a:endParaRPr/>
          </a:p>
          <a:p>
            <a:pPr indent="-514350" lvl="0" marL="514350" rtl="0" algn="l">
              <a:spcBef>
                <a:spcPts val="352"/>
              </a:spcBef>
              <a:spcAft>
                <a:spcPts val="0"/>
              </a:spcAft>
              <a:buClr>
                <a:schemeClr val="dk1"/>
              </a:buClr>
              <a:buSzPct val="100000"/>
              <a:buFont typeface="Calibri"/>
              <a:buAutoNum type="arabicPeriod"/>
            </a:pPr>
            <a:r>
              <a:rPr lang="en-US"/>
              <a:t>int main()</a:t>
            </a:r>
            <a:endParaRPr/>
          </a:p>
          <a:p>
            <a:pPr indent="-514350" lvl="0" marL="514350" rtl="0" algn="l">
              <a:spcBef>
                <a:spcPts val="352"/>
              </a:spcBef>
              <a:spcAft>
                <a:spcPts val="0"/>
              </a:spcAft>
              <a:buClr>
                <a:schemeClr val="dk1"/>
              </a:buClr>
              <a:buSzPct val="100000"/>
              <a:buFont typeface="Calibri"/>
              <a:buAutoNum type="arabicPeriod"/>
            </a:pPr>
            <a:r>
              <a:rPr lang="en-US"/>
              <a:t>{</a:t>
            </a:r>
            <a:endParaRPr/>
          </a:p>
          <a:p>
            <a:pPr indent="-514350" lvl="0" marL="514350" rtl="0" algn="l">
              <a:spcBef>
                <a:spcPts val="352"/>
              </a:spcBef>
              <a:spcAft>
                <a:spcPts val="0"/>
              </a:spcAft>
              <a:buClr>
                <a:schemeClr val="dk1"/>
              </a:buClr>
              <a:buSzPct val="100000"/>
              <a:buFont typeface="Calibri"/>
              <a:buAutoNum type="arabicPeriod"/>
            </a:pPr>
            <a:r>
              <a:rPr lang="en-US"/>
              <a:t>    </a:t>
            </a:r>
            <a:endParaRPr/>
          </a:p>
          <a:p>
            <a:pPr indent="-514350" lvl="0" marL="514350" rtl="0" algn="l">
              <a:spcBef>
                <a:spcPts val="352"/>
              </a:spcBef>
              <a:spcAft>
                <a:spcPts val="0"/>
              </a:spcAft>
              <a:buClr>
                <a:schemeClr val="dk1"/>
              </a:buClr>
              <a:buSzPct val="100000"/>
              <a:buFont typeface="Calibri"/>
              <a:buAutoNum type="arabicPeriod"/>
            </a:pPr>
            <a:r>
              <a:rPr lang="en-US"/>
              <a:t>    printSomething();</a:t>
            </a:r>
            <a:endParaRPr/>
          </a:p>
          <a:p>
            <a:pPr indent="-514350" lvl="0" marL="514350" rtl="0" algn="l">
              <a:spcBef>
                <a:spcPts val="352"/>
              </a:spcBef>
              <a:spcAft>
                <a:spcPts val="0"/>
              </a:spcAft>
              <a:buClr>
                <a:schemeClr val="dk1"/>
              </a:buClr>
              <a:buSzPct val="100000"/>
              <a:buFont typeface="Calibri"/>
              <a:buAutoNum type="arabicPeriod"/>
            </a:pPr>
            <a:r>
              <a:rPr lang="en-US"/>
              <a:t>    return 0;</a:t>
            </a:r>
            <a:endParaRPr/>
          </a:p>
          <a:p>
            <a:pPr indent="-514350" lvl="0" marL="514350" rtl="0" algn="l">
              <a:spcBef>
                <a:spcPts val="352"/>
              </a:spcBef>
              <a:spcAft>
                <a:spcPts val="0"/>
              </a:spcAft>
              <a:buClr>
                <a:schemeClr val="dk1"/>
              </a:buClr>
              <a:buSzPct val="100000"/>
              <a:buFont typeface="Calibri"/>
              <a:buAutoNum type="arabicPeriod"/>
            </a:pPr>
            <a:r>
              <a:rPr lang="en-US"/>
              <a:t>}</a:t>
            </a:r>
            <a:endParaRPr/>
          </a:p>
          <a:p>
            <a:pPr indent="-402590" lvl="0" marL="514350" rtl="0" algn="l">
              <a:spcBef>
                <a:spcPts val="352"/>
              </a:spcBef>
              <a:spcAft>
                <a:spcPts val="0"/>
              </a:spcAft>
              <a:buClr>
                <a:schemeClr val="dk1"/>
              </a:buClr>
              <a:buSzPct val="100000"/>
              <a:buFont typeface="Calibri"/>
              <a:buNone/>
            </a:pPr>
            <a:r>
              <a:t/>
            </a:r>
            <a:endParaRPr/>
          </a:p>
          <a:p>
            <a:pPr indent="-514350" lvl="0" marL="514350" rtl="0" algn="l">
              <a:spcBef>
                <a:spcPts val="352"/>
              </a:spcBef>
              <a:spcAft>
                <a:spcPts val="0"/>
              </a:spcAft>
              <a:buClr>
                <a:schemeClr val="dk1"/>
              </a:buClr>
              <a:buSzPct val="100000"/>
              <a:buFont typeface="Calibri"/>
              <a:buAutoNum type="arabicPeriod"/>
            </a:pPr>
            <a:r>
              <a:rPr lang="en-US"/>
              <a:t>void printSomething()</a:t>
            </a:r>
            <a:endParaRPr/>
          </a:p>
          <a:p>
            <a:pPr indent="-514350" lvl="0" marL="514350" rtl="0" algn="l">
              <a:spcBef>
                <a:spcPts val="352"/>
              </a:spcBef>
              <a:spcAft>
                <a:spcPts val="0"/>
              </a:spcAft>
              <a:buClr>
                <a:schemeClr val="dk1"/>
              </a:buClr>
              <a:buSzPct val="100000"/>
              <a:buFont typeface="Calibri"/>
              <a:buAutoNum type="arabicPeriod"/>
            </a:pPr>
            <a:r>
              <a:rPr lang="en-US"/>
              <a:t>{</a:t>
            </a:r>
            <a:endParaRPr/>
          </a:p>
          <a:p>
            <a:pPr indent="-514350" lvl="0" marL="514350" rtl="0" algn="l">
              <a:spcBef>
                <a:spcPts val="352"/>
              </a:spcBef>
              <a:spcAft>
                <a:spcPts val="0"/>
              </a:spcAft>
              <a:buClr>
                <a:schemeClr val="dk1"/>
              </a:buClr>
              <a:buSzPct val="100000"/>
              <a:buFont typeface="Calibri"/>
              <a:buAutoNum type="arabicPeriod"/>
            </a:pPr>
            <a:r>
              <a:rPr lang="en-US"/>
              <a:t>    cout&lt;&lt;"oooo I am text on the screen"&lt;&lt;endl;</a:t>
            </a:r>
            <a:endParaRPr/>
          </a:p>
          <a:p>
            <a:pPr indent="-514350" lvl="0" marL="514350" rtl="0" algn="l">
              <a:spcBef>
                <a:spcPts val="352"/>
              </a:spcBef>
              <a:spcAft>
                <a:spcPts val="0"/>
              </a:spcAft>
              <a:buClr>
                <a:schemeClr val="dk1"/>
              </a:buClr>
              <a:buSzPct val="100000"/>
              <a:buFont typeface="Calibri"/>
              <a:buAutoNum type="arabicPeriod"/>
            </a:pPr>
            <a:r>
              <a:rPr lang="en-US"/>
              <a:t>}</a:t>
            </a:r>
            <a:endParaRPr/>
          </a:p>
        </p:txBody>
      </p:sp>
      <p:sp>
        <p:nvSpPr>
          <p:cNvPr id="449" name="Google Shape;449;p5"/>
          <p:cNvSpPr txBox="1"/>
          <p:nvPr/>
        </p:nvSpPr>
        <p:spPr>
          <a:xfrm>
            <a:off x="4038600" y="1028700"/>
            <a:ext cx="5105400" cy="58293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spcBef>
                <a:spcPts val="0"/>
              </a:spcBef>
              <a:spcAft>
                <a:spcPts val="0"/>
              </a:spcAft>
              <a:buClr>
                <a:srgbClr val="00B0F0"/>
              </a:buClr>
              <a:buSzPct val="100000"/>
              <a:buFont typeface="Arial"/>
              <a:buNone/>
            </a:pPr>
            <a:r>
              <a:rPr b="0" i="0" lang="en-US" sz="3200" u="none" cap="none" strike="noStrike">
                <a:solidFill>
                  <a:srgbClr val="00B0F0"/>
                </a:solidFill>
                <a:latin typeface="Calibri"/>
                <a:ea typeface="Calibri"/>
                <a:cs typeface="Calibri"/>
                <a:sym typeface="Calibri"/>
              </a:rPr>
              <a:t>With arguments</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#include &lt;iostream&gt;</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using namespace std;</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/*to find minimum of two numbers */</a:t>
            </a:r>
            <a:endParaRPr/>
          </a:p>
          <a:p>
            <a:pPr indent="-417830" lvl="0" marL="514350" marR="0" rtl="0" algn="l">
              <a:spcBef>
                <a:spcPts val="304"/>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int minimum(int a, int b);</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int main()</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int a, b;</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cout &lt;&lt; "Enter 2 numbers to find minimum:"&lt;&lt;endl;</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cin &gt;&gt;a&gt;&gt;b;</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int c = minimum(a,b);</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cout&lt;&lt;"minumum value is:"&lt;&lt;c&lt;&lt;endl;</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return 0;</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a:t>
            </a:r>
            <a:endParaRPr/>
          </a:p>
          <a:p>
            <a:pPr indent="-417830" lvl="0" marL="514350" marR="0" rtl="0" algn="l">
              <a:spcBef>
                <a:spcPts val="304"/>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int minimum(int x, int y)</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if(x&lt;y)</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return x;</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else</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        return y;</a:t>
            </a:r>
            <a:endParaRPr/>
          </a:p>
          <a:p>
            <a:pPr indent="-514350" lvl="0" marL="514350" marR="0" rtl="0" algn="l">
              <a:spcBef>
                <a:spcPts val="304"/>
              </a:spcBef>
              <a:spcAft>
                <a:spcPts val="0"/>
              </a:spcAft>
              <a:buClr>
                <a:schemeClr val="dk1"/>
              </a:buClr>
              <a:buSzPct val="100000"/>
              <a:buFont typeface="Calibri"/>
              <a:buAutoNum type="arabicPeriod"/>
            </a:pPr>
            <a:r>
              <a:rPr b="0" i="0" lang="en-US" sz="3200" u="none" cap="none" strike="noStrike">
                <a:solidFill>
                  <a:schemeClr val="dk1"/>
                </a:solidFill>
                <a:latin typeface="Calibri"/>
                <a:ea typeface="Calibri"/>
                <a:cs typeface="Calibri"/>
                <a:sym typeface="Calibri"/>
              </a:rPr>
              <a: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E36C09"/>
                </a:solidFill>
              </a:rPr>
              <a:t>Insertion Operator ( &lt;&lt; )</a:t>
            </a:r>
            <a:endParaRPr/>
          </a:p>
        </p:txBody>
      </p:sp>
      <p:sp>
        <p:nvSpPr>
          <p:cNvPr id="858" name="Google Shape;858;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Variable</a:t>
            </a:r>
            <a:r>
              <a:rPr lang="en-US">
                <a:solidFill>
                  <a:srgbClr val="FF3300"/>
                </a:solidFill>
              </a:rPr>
              <a:t> </a:t>
            </a:r>
            <a:r>
              <a:rPr b="1" lang="en-US">
                <a:solidFill>
                  <a:srgbClr val="0000CC"/>
                </a:solidFill>
              </a:rPr>
              <a:t>cout</a:t>
            </a:r>
            <a:r>
              <a:rPr lang="en-US">
                <a:solidFill>
                  <a:srgbClr val="FF3300"/>
                </a:solidFill>
              </a:rPr>
              <a:t> </a:t>
            </a:r>
            <a:r>
              <a:rPr lang="en-US"/>
              <a:t>is predefined to denote an </a:t>
            </a:r>
            <a:r>
              <a:rPr lang="en-US">
                <a:solidFill>
                  <a:srgbClr val="0000CC"/>
                </a:solidFill>
              </a:rPr>
              <a:t>output stream that goes to the standard output device</a:t>
            </a:r>
            <a:r>
              <a:rPr lang="en-US"/>
              <a:t> (display screen).</a:t>
            </a:r>
            <a:endParaRPr sz="3600"/>
          </a:p>
          <a:p>
            <a:pPr indent="-342900" lvl="0" marL="342900" rtl="0" algn="l">
              <a:spcBef>
                <a:spcPts val="360"/>
              </a:spcBef>
              <a:spcAft>
                <a:spcPts val="0"/>
              </a:spcAft>
              <a:buClr>
                <a:schemeClr val="dk1"/>
              </a:buClr>
              <a:buSzPts val="1800"/>
              <a:buFont typeface="Arial"/>
              <a:buNone/>
            </a:pPr>
            <a:r>
              <a:t/>
            </a:r>
            <a:endParaRPr b="1" sz="1800"/>
          </a:p>
          <a:p>
            <a:pPr indent="-342900" lvl="0" marL="342900" rtl="0" algn="l">
              <a:spcBef>
                <a:spcPts val="640"/>
              </a:spcBef>
              <a:spcAft>
                <a:spcPts val="0"/>
              </a:spcAft>
              <a:buClr>
                <a:schemeClr val="dk1"/>
              </a:buClr>
              <a:buSzPts val="3200"/>
              <a:buChar char="•"/>
            </a:pPr>
            <a:r>
              <a:rPr lang="en-US"/>
              <a:t>The insertion operator  </a:t>
            </a:r>
            <a:r>
              <a:rPr b="1" lang="en-US">
                <a:solidFill>
                  <a:srgbClr val="0000CC"/>
                </a:solidFill>
              </a:rPr>
              <a:t>&lt;&lt;</a:t>
            </a:r>
            <a:r>
              <a:rPr lang="en-US">
                <a:solidFill>
                  <a:srgbClr val="0000CC"/>
                </a:solidFill>
              </a:rPr>
              <a:t> </a:t>
            </a:r>
            <a:r>
              <a:rPr lang="en-US"/>
              <a:t> called </a:t>
            </a:r>
            <a:r>
              <a:rPr lang="en-US">
                <a:solidFill>
                  <a:srgbClr val="0000CC"/>
                </a:solidFill>
              </a:rPr>
              <a:t>“put to”</a:t>
            </a:r>
            <a:r>
              <a:rPr lang="en-US"/>
              <a:t> takes 2 operands.</a:t>
            </a:r>
            <a:endParaRPr sz="3600"/>
          </a:p>
          <a:p>
            <a:pPr indent="-342900" lvl="0" marL="342900" rtl="0" algn="l">
              <a:spcBef>
                <a:spcPts val="360"/>
              </a:spcBef>
              <a:spcAft>
                <a:spcPts val="0"/>
              </a:spcAft>
              <a:buClr>
                <a:schemeClr val="dk1"/>
              </a:buClr>
              <a:buSzPts val="1800"/>
              <a:buFont typeface="Arial"/>
              <a:buNone/>
            </a:pPr>
            <a:r>
              <a:t/>
            </a:r>
            <a:endParaRPr b="1" sz="1800"/>
          </a:p>
          <a:p>
            <a:pPr indent="-342900" lvl="0" marL="342900" rtl="0" algn="l">
              <a:spcBef>
                <a:spcPts val="720"/>
              </a:spcBef>
              <a:spcAft>
                <a:spcPts val="0"/>
              </a:spcAft>
              <a:buClr>
                <a:schemeClr val="dk1"/>
              </a:buClr>
              <a:buSzPts val="3200"/>
              <a:buChar char="•"/>
            </a:pPr>
            <a:r>
              <a:rPr lang="en-US"/>
              <a:t>The left operand is a stream expression, such as </a:t>
            </a:r>
            <a:r>
              <a:rPr b="1" lang="en-US">
                <a:solidFill>
                  <a:srgbClr val="0000CC"/>
                </a:solidFill>
              </a:rPr>
              <a:t>cout</a:t>
            </a:r>
            <a:r>
              <a:rPr lang="en-US"/>
              <a:t>.  The right operand is an </a:t>
            </a:r>
            <a:r>
              <a:rPr b="1" lang="en-US">
                <a:solidFill>
                  <a:srgbClr val="00B0F0"/>
                </a:solidFill>
              </a:rPr>
              <a:t>expression</a:t>
            </a:r>
            <a:r>
              <a:rPr lang="en-US"/>
              <a:t> of simple type or a </a:t>
            </a:r>
            <a:r>
              <a:rPr b="1" lang="en-US">
                <a:solidFill>
                  <a:srgbClr val="00B0F0"/>
                </a:solidFill>
              </a:rPr>
              <a:t>string constant</a:t>
            </a:r>
            <a:r>
              <a:rPr lang="en-US" sz="3600"/>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0" st="0"/>
                                            </p:txEl>
                                          </p:spTgt>
                                        </p:tgtEl>
                                        <p:attrNameLst>
                                          <p:attrName>style.visibility</p:attrName>
                                        </p:attrNameLst>
                                      </p:cBhvr>
                                      <p:to>
                                        <p:strVal val="visible"/>
                                      </p:to>
                                    </p:set>
                                    <p:animEffect filter="fade" transition="in">
                                      <p:cBhvr>
                                        <p:cTn dur="500"/>
                                        <p:tgtEl>
                                          <p:spTgt spid="8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1" st="1"/>
                                            </p:txEl>
                                          </p:spTgt>
                                        </p:tgtEl>
                                        <p:attrNameLst>
                                          <p:attrName>style.visibility</p:attrName>
                                        </p:attrNameLst>
                                      </p:cBhvr>
                                      <p:to>
                                        <p:strVal val="visible"/>
                                      </p:to>
                                    </p:set>
                                    <p:animEffect filter="fade" transition="in">
                                      <p:cBhvr>
                                        <p:cTn dur="500"/>
                                        <p:tgtEl>
                                          <p:spTgt spid="8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2" st="2"/>
                                            </p:txEl>
                                          </p:spTgt>
                                        </p:tgtEl>
                                        <p:attrNameLst>
                                          <p:attrName>style.visibility</p:attrName>
                                        </p:attrNameLst>
                                      </p:cBhvr>
                                      <p:to>
                                        <p:strVal val="visible"/>
                                      </p:to>
                                    </p:set>
                                    <p:animEffect filter="fade" transition="in">
                                      <p:cBhvr>
                                        <p:cTn dur="500"/>
                                        <p:tgtEl>
                                          <p:spTgt spid="8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3" st="3"/>
                                            </p:txEl>
                                          </p:spTgt>
                                        </p:tgtEl>
                                        <p:attrNameLst>
                                          <p:attrName>style.visibility</p:attrName>
                                        </p:attrNameLst>
                                      </p:cBhvr>
                                      <p:to>
                                        <p:strVal val="visible"/>
                                      </p:to>
                                    </p:set>
                                    <p:animEffect filter="fade" transition="in">
                                      <p:cBhvr>
                                        <p:cTn dur="500"/>
                                        <p:tgtEl>
                                          <p:spTgt spid="8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4" st="4"/>
                                            </p:txEl>
                                          </p:spTgt>
                                        </p:tgtEl>
                                        <p:attrNameLst>
                                          <p:attrName>style.visibility</p:attrName>
                                        </p:attrNameLst>
                                      </p:cBhvr>
                                      <p:to>
                                        <p:strVal val="visible"/>
                                      </p:to>
                                    </p:set>
                                    <p:animEffect filter="fade" transition="in">
                                      <p:cBhvr>
                                        <p:cTn dur="500"/>
                                        <p:tgtEl>
                                          <p:spTgt spid="8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5" st="5"/>
                                            </p:txEl>
                                          </p:spTgt>
                                        </p:tgtEl>
                                        <p:attrNameLst>
                                          <p:attrName>style.visibility</p:attrName>
                                        </p:attrNameLst>
                                      </p:cBhvr>
                                      <p:to>
                                        <p:strVal val="visible"/>
                                      </p:to>
                                    </p:set>
                                    <p:animEffect filter="fade" transition="in">
                                      <p:cBhvr>
                                        <p:cTn dur="500"/>
                                        <p:tgtEl>
                                          <p:spTgt spid="85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Output Statements</a:t>
            </a:r>
            <a:endParaRPr/>
          </a:p>
        </p:txBody>
      </p:sp>
      <p:grpSp>
        <p:nvGrpSpPr>
          <p:cNvPr id="864" name="Google Shape;864;p51"/>
          <p:cNvGrpSpPr/>
          <p:nvPr/>
        </p:nvGrpSpPr>
        <p:grpSpPr>
          <a:xfrm>
            <a:off x="920750" y="4197350"/>
            <a:ext cx="7378700" cy="2044700"/>
            <a:chOff x="580" y="2644"/>
            <a:chExt cx="4648" cy="1288"/>
          </a:xfrm>
        </p:grpSpPr>
        <p:sp>
          <p:nvSpPr>
            <p:cNvPr id="865" name="Google Shape;865;p51"/>
            <p:cNvSpPr/>
            <p:nvPr/>
          </p:nvSpPr>
          <p:spPr>
            <a:xfrm>
              <a:off x="580" y="2644"/>
              <a:ext cx="4648" cy="618"/>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51"/>
            <p:cNvSpPr/>
            <p:nvPr/>
          </p:nvSpPr>
          <p:spPr>
            <a:xfrm>
              <a:off x="580" y="3404"/>
              <a:ext cx="4648" cy="528"/>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67" name="Google Shape;867;p51"/>
          <p:cNvSpPr txBox="1"/>
          <p:nvPr/>
        </p:nvSpPr>
        <p:spPr>
          <a:xfrm>
            <a:off x="685800" y="1600200"/>
            <a:ext cx="7848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0021"/>
              </a:buClr>
              <a:buSzPts val="2800"/>
              <a:buFont typeface="Arial"/>
              <a:buNone/>
            </a:pPr>
            <a:r>
              <a:rPr b="1" lang="en-US" sz="2800">
                <a:solidFill>
                  <a:srgbClr val="A50021"/>
                </a:solidFill>
                <a:latin typeface="Calibri"/>
                <a:ea typeface="Calibri"/>
                <a:cs typeface="Calibri"/>
                <a:sym typeface="Calibri"/>
              </a:rPr>
              <a:t>SYNTAX</a:t>
            </a:r>
            <a:endParaRPr sz="3200">
              <a:solidFill>
                <a:srgbClr val="0000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None/>
            </a:pPr>
            <a:r>
              <a:t/>
            </a:r>
            <a:endParaRPr sz="3200">
              <a:solidFill>
                <a:srgbClr val="0000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None/>
            </a:pPr>
            <a:r>
              <a:t/>
            </a:r>
            <a:endParaRPr sz="3200">
              <a:solidFill>
                <a:srgbClr val="000000"/>
              </a:solidFill>
              <a:latin typeface="Calibri"/>
              <a:ea typeface="Calibri"/>
              <a:cs typeface="Calibri"/>
              <a:sym typeface="Calibri"/>
            </a:endParaRPr>
          </a:p>
          <a:p>
            <a:pPr indent="-342900" lvl="0" marL="342900" marR="0" rtl="0" algn="l">
              <a:spcBef>
                <a:spcPts val="480"/>
              </a:spcBef>
              <a:spcAft>
                <a:spcPts val="0"/>
              </a:spcAft>
              <a:buClr>
                <a:srgbClr val="000000"/>
              </a:buClr>
              <a:buSzPts val="1400"/>
              <a:buFont typeface="Arial"/>
              <a:buNone/>
            </a:pPr>
            <a:r>
              <a:rPr lang="en-US" sz="14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cout statements can be linked together using </a:t>
            </a:r>
            <a:r>
              <a:rPr b="1" lang="en-US" sz="2400">
                <a:solidFill>
                  <a:srgbClr val="000000"/>
                </a:solidFill>
                <a:latin typeface="Calibri"/>
                <a:ea typeface="Calibri"/>
                <a:cs typeface="Calibri"/>
                <a:sym typeface="Calibri"/>
              </a:rPr>
              <a:t>&lt;&lt;</a:t>
            </a:r>
            <a:r>
              <a:rPr lang="en-US" sz="2400">
                <a:solidFill>
                  <a:srgbClr val="000000"/>
                </a:solidFill>
                <a:latin typeface="Calibri"/>
                <a:ea typeface="Calibri"/>
                <a:cs typeface="Calibri"/>
                <a:sym typeface="Calibri"/>
              </a:rPr>
              <a:t> operator.</a:t>
            </a:r>
            <a:endParaRPr/>
          </a:p>
          <a:p>
            <a:pPr indent="-342900" lvl="0" marL="342900" marR="0" rtl="0" algn="l">
              <a:spcBef>
                <a:spcPts val="480"/>
              </a:spcBef>
              <a:spcAft>
                <a:spcPts val="0"/>
              </a:spcAft>
              <a:buClr>
                <a:srgbClr val="A50021"/>
              </a:buClr>
              <a:buSzPts val="2400"/>
              <a:buFont typeface="Arial"/>
              <a:buNone/>
            </a:pPr>
            <a:r>
              <a:rPr b="1" lang="en-US" sz="2400">
                <a:solidFill>
                  <a:srgbClr val="A50021"/>
                </a:solidFill>
                <a:latin typeface="Calibri"/>
                <a:ea typeface="Calibri"/>
                <a:cs typeface="Calibri"/>
                <a:sym typeface="Calibri"/>
              </a:rPr>
              <a:t>  </a:t>
            </a:r>
            <a:r>
              <a:rPr lang="en-US" sz="2400">
                <a:solidFill>
                  <a:srgbClr val="000000"/>
                </a:solidFill>
                <a:latin typeface="Calibri"/>
                <a:ea typeface="Calibri"/>
                <a:cs typeface="Calibri"/>
                <a:sym typeface="Calibri"/>
              </a:rPr>
              <a:t>These examples yield the same output:</a:t>
            </a:r>
            <a:endParaRPr/>
          </a:p>
          <a:p>
            <a:pPr indent="-342900" lvl="0" marL="342900" marR="0" rtl="0" algn="l">
              <a:spcBef>
                <a:spcPts val="240"/>
              </a:spcBef>
              <a:spcAft>
                <a:spcPts val="0"/>
              </a:spcAft>
              <a:buClr>
                <a:schemeClr val="dk1"/>
              </a:buClr>
              <a:buSzPts val="1200"/>
              <a:buFont typeface="Arial"/>
              <a:buNone/>
            </a:pPr>
            <a:r>
              <a:t/>
            </a:r>
            <a:endParaRPr b="1" sz="1200">
              <a:solidFill>
                <a:srgbClr val="C0504D"/>
              </a:solidFill>
              <a:latin typeface="Calibri"/>
              <a:ea typeface="Calibri"/>
              <a:cs typeface="Calibri"/>
              <a:sym typeface="Calibri"/>
            </a:endParaRPr>
          </a:p>
          <a:p>
            <a:pPr indent="-342900" lvl="0" marL="342900" marR="0" rtl="0" algn="l">
              <a:spcBef>
                <a:spcPts val="480"/>
              </a:spcBef>
              <a:spcAft>
                <a:spcPts val="0"/>
              </a:spcAft>
              <a:buClr>
                <a:srgbClr val="EEECE1"/>
              </a:buClr>
              <a:buSzPts val="2400"/>
              <a:buFont typeface="Arial"/>
              <a:buNone/>
            </a:pPr>
            <a:r>
              <a:rPr b="1" lang="en-US" sz="2400">
                <a:solidFill>
                  <a:srgbClr val="EEECE1"/>
                </a:solidFill>
                <a:latin typeface="Calibri"/>
                <a:ea typeface="Calibri"/>
                <a:cs typeface="Calibri"/>
                <a:sym typeface="Calibri"/>
              </a:rPr>
              <a:t>	</a:t>
            </a:r>
            <a:r>
              <a:rPr b="1" lang="en-US" sz="2400">
                <a:solidFill>
                  <a:srgbClr val="000000"/>
                </a:solidFill>
                <a:latin typeface="Calibri"/>
                <a:ea typeface="Calibri"/>
                <a:cs typeface="Calibri"/>
                <a:sym typeface="Calibri"/>
              </a:rPr>
              <a:t>cout  &lt;&lt;  “The answer is “ ;</a:t>
            </a:r>
            <a:endParaRPr/>
          </a:p>
          <a:p>
            <a:pPr indent="-342900" lvl="0" marL="342900" marR="0" rtl="0" algn="l">
              <a:spcBef>
                <a:spcPts val="480"/>
              </a:spcBef>
              <a:spcAft>
                <a:spcPts val="0"/>
              </a:spcAft>
              <a:buClr>
                <a:srgbClr val="000000"/>
              </a:buClr>
              <a:buSzPts val="2400"/>
              <a:buFont typeface="Arial"/>
              <a:buNone/>
            </a:pPr>
            <a:r>
              <a:rPr b="1" lang="en-US" sz="2400">
                <a:solidFill>
                  <a:srgbClr val="000000"/>
                </a:solidFill>
                <a:latin typeface="Calibri"/>
                <a:ea typeface="Calibri"/>
                <a:cs typeface="Calibri"/>
                <a:sym typeface="Calibri"/>
              </a:rPr>
              <a:t>	cout  &lt;&lt;  3 * 4 ;</a:t>
            </a:r>
            <a:endParaRPr/>
          </a:p>
          <a:p>
            <a:pPr indent="-342900" lvl="0" marL="342900" marR="0" rtl="0" algn="l">
              <a:spcBef>
                <a:spcPts val="480"/>
              </a:spcBef>
              <a:spcAft>
                <a:spcPts val="0"/>
              </a:spcAft>
              <a:buClr>
                <a:schemeClr val="dk1"/>
              </a:buClr>
              <a:buSzPts val="2400"/>
              <a:buFont typeface="Arial"/>
              <a:buNone/>
            </a:pPr>
            <a:r>
              <a:t/>
            </a:r>
            <a:endParaRPr b="1" sz="2400">
              <a:solidFill>
                <a:srgbClr val="000000"/>
              </a:solidFill>
              <a:latin typeface="Calibri"/>
              <a:ea typeface="Calibri"/>
              <a:cs typeface="Calibri"/>
              <a:sym typeface="Calibri"/>
            </a:endParaRPr>
          </a:p>
          <a:p>
            <a:pPr indent="-342900" lvl="0" marL="342900" marR="0" rtl="0" algn="l">
              <a:spcBef>
                <a:spcPts val="480"/>
              </a:spcBef>
              <a:spcAft>
                <a:spcPts val="0"/>
              </a:spcAft>
              <a:buClr>
                <a:srgbClr val="000000"/>
              </a:buClr>
              <a:buSzPts val="2400"/>
              <a:buFont typeface="Arial"/>
              <a:buNone/>
            </a:pPr>
            <a:r>
              <a:rPr b="1" lang="en-US" sz="2400">
                <a:solidFill>
                  <a:srgbClr val="000000"/>
                </a:solidFill>
                <a:latin typeface="Calibri"/>
                <a:ea typeface="Calibri"/>
                <a:cs typeface="Calibri"/>
                <a:sym typeface="Calibri"/>
              </a:rPr>
              <a:t>	cout  &lt;&lt;  “The answer is “  &lt;&lt;  3 * 4 ;</a:t>
            </a:r>
            <a:endParaRPr/>
          </a:p>
        </p:txBody>
      </p:sp>
      <p:sp>
        <p:nvSpPr>
          <p:cNvPr id="868" name="Google Shape;868;p51"/>
          <p:cNvSpPr/>
          <p:nvPr/>
        </p:nvSpPr>
        <p:spPr>
          <a:xfrm>
            <a:off x="920750" y="2292350"/>
            <a:ext cx="7378700" cy="9017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51"/>
          <p:cNvSpPr/>
          <p:nvPr/>
        </p:nvSpPr>
        <p:spPr>
          <a:xfrm>
            <a:off x="3429000" y="2501900"/>
            <a:ext cx="1752600" cy="520700"/>
          </a:xfrm>
          <a:prstGeom prst="rect">
            <a:avLst/>
          </a:prstGeom>
          <a:solidFill>
            <a:srgbClr val="FFCC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51"/>
          <p:cNvSpPr/>
          <p:nvPr/>
        </p:nvSpPr>
        <p:spPr>
          <a:xfrm>
            <a:off x="1355725" y="2498725"/>
            <a:ext cx="635635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cout  &lt;&lt;  </a:t>
            </a:r>
            <a:r>
              <a:rPr b="1" i="1" lang="en-US" sz="1800">
                <a:solidFill>
                  <a:srgbClr val="000000"/>
                </a:solidFill>
                <a:latin typeface="Calibri"/>
                <a:ea typeface="Calibri"/>
                <a:cs typeface="Calibri"/>
                <a:sym typeface="Calibri"/>
              </a:rPr>
              <a:t>Expression</a:t>
            </a:r>
            <a:r>
              <a:rPr b="1" lang="en-US" sz="1800">
                <a:solidFill>
                  <a:srgbClr val="000000"/>
                </a:solidFill>
                <a:latin typeface="Calibri"/>
                <a:ea typeface="Calibri"/>
                <a:cs typeface="Calibri"/>
                <a:sym typeface="Calibri"/>
              </a:rPr>
              <a:t>    &lt;&lt; </a:t>
            </a:r>
            <a:r>
              <a:rPr b="1" i="1" lang="en-US" sz="1800">
                <a:solidFill>
                  <a:srgbClr val="000000"/>
                </a:solidFill>
                <a:latin typeface="Calibri"/>
                <a:ea typeface="Calibri"/>
                <a:cs typeface="Calibri"/>
                <a:sym typeface="Calibri"/>
              </a:rPr>
              <a:t>Expression</a:t>
            </a:r>
            <a:r>
              <a:rPr b="1" lang="en-US" sz="1800">
                <a:solidFill>
                  <a:srgbClr val="000000"/>
                </a:solidFill>
                <a:latin typeface="Calibri"/>
                <a:ea typeface="Calibri"/>
                <a:cs typeface="Calibri"/>
                <a:sym typeface="Calibri"/>
              </a:rPr>
              <a:t>  . . .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2"/>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Output Statements (String constant)</a:t>
            </a:r>
            <a:endParaRPr/>
          </a:p>
        </p:txBody>
      </p:sp>
      <p:sp>
        <p:nvSpPr>
          <p:cNvPr id="876" name="Google Shape;876;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700"/>
              <a:buChar char="•"/>
            </a:pPr>
            <a:r>
              <a:rPr lang="en-US" sz="2700"/>
              <a:t>String constants (in double quotes) are to be printed as is, without the quotes.</a:t>
            </a:r>
            <a:endParaRPr/>
          </a:p>
          <a:p>
            <a:pPr indent="-285750" lvl="1" marL="742950" rtl="0" algn="l">
              <a:lnSpc>
                <a:spcPct val="90000"/>
              </a:lnSpc>
              <a:spcBef>
                <a:spcPts val="480"/>
              </a:spcBef>
              <a:spcAft>
                <a:spcPts val="0"/>
              </a:spcAft>
              <a:buClr>
                <a:schemeClr val="dk1"/>
              </a:buClr>
              <a:buSzPts val="2400"/>
              <a:buFont typeface="Arial"/>
              <a:buNone/>
            </a:pPr>
            <a:r>
              <a:rPr b="1" lang="en-US" sz="2400"/>
              <a:t>cout&lt;&lt;“Enter the number of candy bars </a:t>
            </a:r>
            <a:r>
              <a:rPr lang="en-US" sz="2400"/>
              <a:t>”; </a:t>
            </a:r>
            <a:endParaRPr/>
          </a:p>
          <a:p>
            <a:pPr indent="-285750" lvl="1" marL="742950" rtl="0" algn="l">
              <a:lnSpc>
                <a:spcPct val="90000"/>
              </a:lnSpc>
              <a:spcBef>
                <a:spcPts val="480"/>
              </a:spcBef>
              <a:spcAft>
                <a:spcPts val="0"/>
              </a:spcAft>
              <a:buClr>
                <a:schemeClr val="dk1"/>
              </a:buClr>
              <a:buSzPts val="2400"/>
              <a:buFont typeface="Arial"/>
              <a:buNone/>
            </a:pPr>
            <a:r>
              <a:rPr b="1" lang="en-US" sz="2400"/>
              <a:t>OUTPUT:   </a:t>
            </a:r>
            <a:r>
              <a:rPr lang="en-US" sz="2400">
                <a:solidFill>
                  <a:schemeClr val="accent2"/>
                </a:solidFill>
              </a:rPr>
              <a:t>Enter the number of candy bars</a:t>
            </a:r>
            <a:endParaRPr/>
          </a:p>
          <a:p>
            <a:pPr indent="-342900" lvl="0" marL="342900" rtl="0" algn="l">
              <a:lnSpc>
                <a:spcPct val="90000"/>
              </a:lnSpc>
              <a:spcBef>
                <a:spcPts val="540"/>
              </a:spcBef>
              <a:spcAft>
                <a:spcPts val="0"/>
              </a:spcAft>
              <a:buClr>
                <a:schemeClr val="dk1"/>
              </a:buClr>
              <a:buSzPts val="2700"/>
              <a:buChar char="•"/>
            </a:pPr>
            <a:r>
              <a:rPr b="1" lang="en-US" sz="2700"/>
              <a:t>“Enter the number of candy bars ” </a:t>
            </a:r>
            <a:r>
              <a:rPr lang="en-US" sz="2700"/>
              <a:t>is called a </a:t>
            </a:r>
            <a:r>
              <a:rPr b="1" lang="en-US" sz="2700">
                <a:solidFill>
                  <a:schemeClr val="accent1"/>
                </a:solidFill>
              </a:rPr>
              <a:t>prompt</a:t>
            </a:r>
            <a:r>
              <a:rPr lang="en-US" sz="2700"/>
              <a:t>.</a:t>
            </a:r>
            <a:endParaRPr/>
          </a:p>
          <a:p>
            <a:pPr indent="-342900" lvl="0" marL="342900" rtl="0" algn="l">
              <a:lnSpc>
                <a:spcPct val="90000"/>
              </a:lnSpc>
              <a:spcBef>
                <a:spcPts val="540"/>
              </a:spcBef>
              <a:spcAft>
                <a:spcPts val="0"/>
              </a:spcAft>
              <a:buClr>
                <a:schemeClr val="dk1"/>
              </a:buClr>
              <a:buSzPts val="2700"/>
              <a:buChar char="•"/>
            </a:pPr>
            <a:r>
              <a:rPr lang="en-US" sz="2700"/>
              <a:t>All user inputs must be preceded by a </a:t>
            </a:r>
            <a:r>
              <a:rPr b="1" lang="en-US" sz="2700">
                <a:solidFill>
                  <a:schemeClr val="accent1"/>
                </a:solidFill>
              </a:rPr>
              <a:t>prompt</a:t>
            </a:r>
            <a:r>
              <a:rPr lang="en-US" sz="2700"/>
              <a:t> to tell the user what is expected.</a:t>
            </a:r>
            <a:endParaRPr/>
          </a:p>
          <a:p>
            <a:pPr indent="-342900" lvl="0" marL="342900" rtl="0" algn="l">
              <a:lnSpc>
                <a:spcPct val="90000"/>
              </a:lnSpc>
              <a:spcBef>
                <a:spcPts val="540"/>
              </a:spcBef>
              <a:spcAft>
                <a:spcPts val="0"/>
              </a:spcAft>
              <a:buClr>
                <a:schemeClr val="dk1"/>
              </a:buClr>
              <a:buSzPts val="2700"/>
              <a:buChar char="•"/>
            </a:pPr>
            <a:r>
              <a:rPr lang="en-US" sz="2700"/>
              <a:t>You must insert </a:t>
            </a:r>
            <a:r>
              <a:rPr b="1" lang="en-US" sz="2700"/>
              <a:t>spaces</a:t>
            </a:r>
            <a:r>
              <a:rPr lang="en-US" sz="2700"/>
              <a:t> inside the quotes if you want them in the output.</a:t>
            </a:r>
            <a:endParaRPr/>
          </a:p>
          <a:p>
            <a:pPr indent="-342900" lvl="0" marL="342900" rtl="0" algn="l">
              <a:lnSpc>
                <a:spcPct val="90000"/>
              </a:lnSpc>
              <a:spcBef>
                <a:spcPts val="540"/>
              </a:spcBef>
              <a:spcAft>
                <a:spcPts val="0"/>
              </a:spcAft>
              <a:buClr>
                <a:schemeClr val="dk1"/>
              </a:buClr>
              <a:buSzPts val="2700"/>
              <a:buChar char="•"/>
            </a:pPr>
            <a:r>
              <a:rPr lang="en-US" sz="2700"/>
              <a:t>Do not put a string in quotes on multiple lines.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0" st="0"/>
                                            </p:txEl>
                                          </p:spTgt>
                                        </p:tgtEl>
                                        <p:attrNameLst>
                                          <p:attrName>style.visibility</p:attrName>
                                        </p:attrNameLst>
                                      </p:cBhvr>
                                      <p:to>
                                        <p:strVal val="visible"/>
                                      </p:to>
                                    </p:set>
                                    <p:animEffect filter="fade" transition="in">
                                      <p:cBhvr>
                                        <p:cTn dur="500"/>
                                        <p:tgtEl>
                                          <p:spTgt spid="8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1" st="1"/>
                                            </p:txEl>
                                          </p:spTgt>
                                        </p:tgtEl>
                                        <p:attrNameLst>
                                          <p:attrName>style.visibility</p:attrName>
                                        </p:attrNameLst>
                                      </p:cBhvr>
                                      <p:to>
                                        <p:strVal val="visible"/>
                                      </p:to>
                                    </p:set>
                                    <p:animEffect filter="fade" transition="in">
                                      <p:cBhvr>
                                        <p:cTn dur="500"/>
                                        <p:tgtEl>
                                          <p:spTgt spid="8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2" st="2"/>
                                            </p:txEl>
                                          </p:spTgt>
                                        </p:tgtEl>
                                        <p:attrNameLst>
                                          <p:attrName>style.visibility</p:attrName>
                                        </p:attrNameLst>
                                      </p:cBhvr>
                                      <p:to>
                                        <p:strVal val="visible"/>
                                      </p:to>
                                    </p:set>
                                    <p:animEffect filter="fade" transition="in">
                                      <p:cBhvr>
                                        <p:cTn dur="500"/>
                                        <p:tgtEl>
                                          <p:spTgt spid="8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3" st="3"/>
                                            </p:txEl>
                                          </p:spTgt>
                                        </p:tgtEl>
                                        <p:attrNameLst>
                                          <p:attrName>style.visibility</p:attrName>
                                        </p:attrNameLst>
                                      </p:cBhvr>
                                      <p:to>
                                        <p:strVal val="visible"/>
                                      </p:to>
                                    </p:set>
                                    <p:animEffect filter="fade" transition="in">
                                      <p:cBhvr>
                                        <p:cTn dur="500"/>
                                        <p:tgtEl>
                                          <p:spTgt spid="8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4" st="4"/>
                                            </p:txEl>
                                          </p:spTgt>
                                        </p:tgtEl>
                                        <p:attrNameLst>
                                          <p:attrName>style.visibility</p:attrName>
                                        </p:attrNameLst>
                                      </p:cBhvr>
                                      <p:to>
                                        <p:strVal val="visible"/>
                                      </p:to>
                                    </p:set>
                                    <p:animEffect filter="fade" transition="in">
                                      <p:cBhvr>
                                        <p:cTn dur="500"/>
                                        <p:tgtEl>
                                          <p:spTgt spid="8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5" st="5"/>
                                            </p:txEl>
                                          </p:spTgt>
                                        </p:tgtEl>
                                        <p:attrNameLst>
                                          <p:attrName>style.visibility</p:attrName>
                                        </p:attrNameLst>
                                      </p:cBhvr>
                                      <p:to>
                                        <p:strVal val="visible"/>
                                      </p:to>
                                    </p:set>
                                    <p:animEffect filter="fade" transition="in">
                                      <p:cBhvr>
                                        <p:cTn dur="500"/>
                                        <p:tgtEl>
                                          <p:spTgt spid="8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6" st="6"/>
                                            </p:txEl>
                                          </p:spTgt>
                                        </p:tgtEl>
                                        <p:attrNameLst>
                                          <p:attrName>style.visibility</p:attrName>
                                        </p:attrNameLst>
                                      </p:cBhvr>
                                      <p:to>
                                        <p:strVal val="visible"/>
                                      </p:to>
                                    </p:set>
                                    <p:animEffect filter="fade" transition="in">
                                      <p:cBhvr>
                                        <p:cTn dur="500"/>
                                        <p:tgtEl>
                                          <p:spTgt spid="87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Output Statements (Expression) </a:t>
            </a:r>
            <a:endParaRPr/>
          </a:p>
        </p:txBody>
      </p:sp>
      <p:sp>
        <p:nvSpPr>
          <p:cNvPr id="882" name="Google Shape;882;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All expressions are computed and then output.</a:t>
            </a:r>
            <a:endParaRPr/>
          </a:p>
          <a:p>
            <a:pPr indent="-285750" lvl="1" marL="742950" rtl="0" algn="l">
              <a:spcBef>
                <a:spcPts val="560"/>
              </a:spcBef>
              <a:spcAft>
                <a:spcPts val="0"/>
              </a:spcAft>
              <a:buClr>
                <a:schemeClr val="dk1"/>
              </a:buClr>
              <a:buSzPts val="2800"/>
              <a:buFont typeface="Arial"/>
              <a:buNone/>
            </a:pPr>
            <a:r>
              <a:rPr b="1" lang="en-US"/>
              <a:t>cout  &lt;&lt;  “The answer is ”  &lt;&lt;  3 * 4 ;</a:t>
            </a:r>
            <a:endParaRPr/>
          </a:p>
          <a:p>
            <a:pPr indent="-285750" lvl="1" marL="742950" rtl="0" algn="l">
              <a:spcBef>
                <a:spcPts val="560"/>
              </a:spcBef>
              <a:spcAft>
                <a:spcPts val="0"/>
              </a:spcAft>
              <a:buClr>
                <a:schemeClr val="dk1"/>
              </a:buClr>
              <a:buSzPts val="2800"/>
              <a:buFont typeface="Arial"/>
              <a:buNone/>
            </a:pPr>
            <a:r>
              <a:rPr b="1" lang="en-US"/>
              <a:t>OUTPUT:   </a:t>
            </a:r>
            <a:r>
              <a:rPr lang="en-US">
                <a:solidFill>
                  <a:schemeClr val="accent2"/>
                </a:solidFill>
              </a:rPr>
              <a:t>The answer is 12</a:t>
            </a:r>
            <a:endParaRPr b="1"/>
          </a:p>
          <a:p>
            <a:pPr indent="-285750" lvl="1" marL="742950" rtl="0" algn="l">
              <a:spcBef>
                <a:spcPts val="560"/>
              </a:spcBef>
              <a:spcAft>
                <a:spcPts val="0"/>
              </a:spcAft>
              <a:buClr>
                <a:schemeClr val="dk1"/>
              </a:buClr>
              <a:buSzPts val="2800"/>
              <a:buFont typeface="Arial"/>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Escape Sequences</a:t>
            </a:r>
            <a:endParaRPr/>
          </a:p>
        </p:txBody>
      </p:sp>
      <p:sp>
        <p:nvSpPr>
          <p:cNvPr id="888" name="Google Shape;888;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The </a:t>
            </a:r>
            <a:r>
              <a:rPr lang="en-US">
                <a:solidFill>
                  <a:srgbClr val="00B0F0"/>
                </a:solidFill>
              </a:rPr>
              <a:t>backslash (\)</a:t>
            </a:r>
            <a:r>
              <a:rPr lang="en-US"/>
              <a:t> is called the </a:t>
            </a:r>
            <a:r>
              <a:rPr b="1" lang="en-US">
                <a:solidFill>
                  <a:srgbClr val="C00000"/>
                </a:solidFill>
              </a:rPr>
              <a:t>escape character</a:t>
            </a:r>
            <a:r>
              <a:rPr lang="en-US"/>
              <a:t>.</a:t>
            </a:r>
            <a:endParaRPr/>
          </a:p>
          <a:p>
            <a:pPr indent="-342900" lvl="0" marL="342900" rtl="0" algn="l">
              <a:spcBef>
                <a:spcPts val="592"/>
              </a:spcBef>
              <a:spcAft>
                <a:spcPts val="0"/>
              </a:spcAft>
              <a:buClr>
                <a:schemeClr val="dk1"/>
              </a:buClr>
              <a:buSzPct val="100000"/>
              <a:buChar char="•"/>
            </a:pPr>
            <a:r>
              <a:rPr lang="en-US"/>
              <a:t>It tells the compiler that the next character is  “escaping” it’s typical definition and is using its secondary definition.</a:t>
            </a:r>
            <a:endParaRPr/>
          </a:p>
          <a:p>
            <a:pPr indent="-342900" lvl="0" marL="342900" rtl="0" algn="l">
              <a:spcBef>
                <a:spcPts val="592"/>
              </a:spcBef>
              <a:spcAft>
                <a:spcPts val="0"/>
              </a:spcAft>
              <a:buClr>
                <a:schemeClr val="dk1"/>
              </a:buClr>
              <a:buSzPct val="100000"/>
              <a:buChar char="•"/>
            </a:pPr>
            <a:r>
              <a:rPr lang="en-US"/>
              <a:t>Examples:</a:t>
            </a:r>
            <a:endParaRPr/>
          </a:p>
          <a:p>
            <a:pPr indent="-285750" lvl="1" marL="742950" rtl="0" algn="l">
              <a:spcBef>
                <a:spcPts val="518"/>
              </a:spcBef>
              <a:spcAft>
                <a:spcPts val="0"/>
              </a:spcAft>
              <a:buClr>
                <a:schemeClr val="dk1"/>
              </a:buClr>
              <a:buSzPct val="100000"/>
              <a:buChar char="–"/>
            </a:pPr>
            <a:r>
              <a:rPr lang="en-US"/>
              <a:t>new line: </a:t>
            </a:r>
            <a:r>
              <a:rPr b="1" lang="en-US"/>
              <a:t>\n</a:t>
            </a:r>
            <a:endParaRPr/>
          </a:p>
          <a:p>
            <a:pPr indent="-285750" lvl="1" marL="742950" rtl="0" algn="l">
              <a:spcBef>
                <a:spcPts val="518"/>
              </a:spcBef>
              <a:spcAft>
                <a:spcPts val="0"/>
              </a:spcAft>
              <a:buClr>
                <a:schemeClr val="dk1"/>
              </a:buClr>
              <a:buSzPct val="100000"/>
              <a:buChar char="–"/>
            </a:pPr>
            <a:r>
              <a:rPr lang="en-US"/>
              <a:t>horizontal tab: </a:t>
            </a:r>
            <a:r>
              <a:rPr b="1" lang="en-US"/>
              <a:t>\t</a:t>
            </a:r>
            <a:endParaRPr/>
          </a:p>
          <a:p>
            <a:pPr indent="-285750" lvl="1" marL="742950" rtl="0" algn="l">
              <a:spcBef>
                <a:spcPts val="518"/>
              </a:spcBef>
              <a:spcAft>
                <a:spcPts val="0"/>
              </a:spcAft>
              <a:buClr>
                <a:schemeClr val="dk1"/>
              </a:buClr>
              <a:buSzPct val="100000"/>
              <a:buChar char="–"/>
            </a:pPr>
            <a:r>
              <a:rPr lang="en-US"/>
              <a:t>backslash: </a:t>
            </a:r>
            <a:r>
              <a:rPr b="1" lang="en-US"/>
              <a:t>\\</a:t>
            </a:r>
            <a:endParaRPr/>
          </a:p>
          <a:p>
            <a:pPr indent="-285750" lvl="1" marL="742950" rtl="0" algn="l">
              <a:spcBef>
                <a:spcPts val="518"/>
              </a:spcBef>
              <a:spcAft>
                <a:spcPts val="0"/>
              </a:spcAft>
              <a:buClr>
                <a:schemeClr val="dk1"/>
              </a:buClr>
              <a:buSzPct val="100000"/>
              <a:buChar char="–"/>
            </a:pPr>
            <a:r>
              <a:rPr lang="en-US"/>
              <a:t>double quote  </a:t>
            </a:r>
            <a:r>
              <a:rPr b="1"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0" st="0"/>
                                            </p:txEl>
                                          </p:spTgt>
                                        </p:tgtEl>
                                        <p:attrNameLst>
                                          <p:attrName>style.visibility</p:attrName>
                                        </p:attrNameLst>
                                      </p:cBhvr>
                                      <p:to>
                                        <p:strVal val="visible"/>
                                      </p:to>
                                    </p:set>
                                    <p:animEffect filter="fade" transition="in">
                                      <p:cBhvr>
                                        <p:cTn dur="500"/>
                                        <p:tgtEl>
                                          <p:spTgt spid="8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1" st="1"/>
                                            </p:txEl>
                                          </p:spTgt>
                                        </p:tgtEl>
                                        <p:attrNameLst>
                                          <p:attrName>style.visibility</p:attrName>
                                        </p:attrNameLst>
                                      </p:cBhvr>
                                      <p:to>
                                        <p:strVal val="visible"/>
                                      </p:to>
                                    </p:set>
                                    <p:animEffect filter="fade" transition="in">
                                      <p:cBhvr>
                                        <p:cTn dur="500"/>
                                        <p:tgtEl>
                                          <p:spTgt spid="8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2" st="2"/>
                                            </p:txEl>
                                          </p:spTgt>
                                        </p:tgtEl>
                                        <p:attrNameLst>
                                          <p:attrName>style.visibility</p:attrName>
                                        </p:attrNameLst>
                                      </p:cBhvr>
                                      <p:to>
                                        <p:strVal val="visible"/>
                                      </p:to>
                                    </p:set>
                                    <p:animEffect filter="fade" transition="in">
                                      <p:cBhvr>
                                        <p:cTn dur="500"/>
                                        <p:tgtEl>
                                          <p:spTgt spid="8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3" st="3"/>
                                            </p:txEl>
                                          </p:spTgt>
                                        </p:tgtEl>
                                        <p:attrNameLst>
                                          <p:attrName>style.visibility</p:attrName>
                                        </p:attrNameLst>
                                      </p:cBhvr>
                                      <p:to>
                                        <p:strVal val="visible"/>
                                      </p:to>
                                    </p:set>
                                    <p:animEffect filter="fade" transition="in">
                                      <p:cBhvr>
                                        <p:cTn dur="500"/>
                                        <p:tgtEl>
                                          <p:spTgt spid="8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4" st="4"/>
                                            </p:txEl>
                                          </p:spTgt>
                                        </p:tgtEl>
                                        <p:attrNameLst>
                                          <p:attrName>style.visibility</p:attrName>
                                        </p:attrNameLst>
                                      </p:cBhvr>
                                      <p:to>
                                        <p:strVal val="visible"/>
                                      </p:to>
                                    </p:set>
                                    <p:animEffect filter="fade" transition="in">
                                      <p:cBhvr>
                                        <p:cTn dur="500"/>
                                        <p:tgtEl>
                                          <p:spTgt spid="8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5" st="5"/>
                                            </p:txEl>
                                          </p:spTgt>
                                        </p:tgtEl>
                                        <p:attrNameLst>
                                          <p:attrName>style.visibility</p:attrName>
                                        </p:attrNameLst>
                                      </p:cBhvr>
                                      <p:to>
                                        <p:strVal val="visible"/>
                                      </p:to>
                                    </p:set>
                                    <p:animEffect filter="fade" transition="in">
                                      <p:cBhvr>
                                        <p:cTn dur="500"/>
                                        <p:tgtEl>
                                          <p:spTgt spid="8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6" st="6"/>
                                            </p:txEl>
                                          </p:spTgt>
                                        </p:tgtEl>
                                        <p:attrNameLst>
                                          <p:attrName>style.visibility</p:attrName>
                                        </p:attrNameLst>
                                      </p:cBhvr>
                                      <p:to>
                                        <p:strVal val="visible"/>
                                      </p:to>
                                    </p:set>
                                    <p:animEffect filter="fade" transition="in">
                                      <p:cBhvr>
                                        <p:cTn dur="500"/>
                                        <p:tgtEl>
                                          <p:spTgt spid="88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E36C09"/>
                </a:solidFill>
              </a:rPr>
              <a:t>Escape Sequences</a:t>
            </a:r>
            <a:endParaRPr/>
          </a:p>
        </p:txBody>
      </p:sp>
      <p:sp>
        <p:nvSpPr>
          <p:cNvPr id="894" name="Google Shape;894;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graphicFrame>
        <p:nvGraphicFramePr>
          <p:cNvPr id="895" name="Google Shape;895;p55"/>
          <p:cNvGraphicFramePr/>
          <p:nvPr/>
        </p:nvGraphicFramePr>
        <p:xfrm>
          <a:off x="248210" y="1601273"/>
          <a:ext cx="8647579" cy="5433923"/>
        </p:xfrm>
        <a:graphic>
          <a:graphicData uri="http://schemas.openxmlformats.org/presentationml/2006/ole">
            <mc:AlternateContent>
              <mc:Choice Requires="v">
                <p:oleObj r:id="rId4" imgH="5433923" imgW="8647579" progId="Word.Document.8" spid="_x0000_s1">
                  <p:embed/>
                </p:oleObj>
              </mc:Choice>
              <mc:Fallback>
                <p:oleObj r:id="rId5" imgH="5433923" imgW="8647579" progId="Word.Document.8">
                  <p:embed/>
                  <p:pic>
                    <p:nvPicPr>
                      <p:cNvPr id="895" name="Google Shape;895;p55"/>
                      <p:cNvPicPr preferRelativeResize="0"/>
                      <p:nvPr/>
                    </p:nvPicPr>
                    <p:blipFill rotWithShape="1">
                      <a:blip r:embed="rId6">
                        <a:alphaModFix/>
                      </a:blip>
                      <a:srcRect b="0" l="0" r="0" t="0"/>
                      <a:stretch/>
                    </p:blipFill>
                    <p:spPr>
                      <a:xfrm>
                        <a:off x="248210" y="1601273"/>
                        <a:ext cx="8647579" cy="5433923"/>
                      </a:xfrm>
                      <a:prstGeom prst="rect">
                        <a:avLst/>
                      </a:prstGeom>
                      <a:noFill/>
                      <a:ln>
                        <a:noFill/>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9" name="Shape 899"/>
        <p:cNvGrpSpPr/>
        <p:nvPr/>
      </p:nvGrpSpPr>
      <p:grpSpPr>
        <a:xfrm>
          <a:off x="0" y="0"/>
          <a:ext cx="0" cy="0"/>
          <a:chOff x="0" y="0"/>
          <a:chExt cx="0" cy="0"/>
        </a:xfrm>
      </p:grpSpPr>
      <p:sp>
        <p:nvSpPr>
          <p:cNvPr id="900" name="Google Shape;900;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E36C09"/>
                </a:solidFill>
              </a:rPr>
              <a:t>Newline</a:t>
            </a:r>
            <a:endParaRPr/>
          </a:p>
        </p:txBody>
      </p:sp>
      <p:sp>
        <p:nvSpPr>
          <p:cNvPr id="901" name="Google Shape;901;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cout&lt;&lt;“\n”</a:t>
            </a:r>
            <a:r>
              <a:rPr lang="en-US"/>
              <a:t> and </a:t>
            </a:r>
            <a:r>
              <a:rPr b="1" lang="en-US"/>
              <a:t>cout&lt;&lt;endl</a:t>
            </a:r>
            <a:r>
              <a:rPr lang="en-US"/>
              <a:t> both are used to insert a blank line.</a:t>
            </a:r>
            <a:endParaRPr/>
          </a:p>
          <a:p>
            <a:pPr indent="-342900" lvl="0" marL="342900" rtl="0" algn="l">
              <a:spcBef>
                <a:spcPts val="640"/>
              </a:spcBef>
              <a:spcAft>
                <a:spcPts val="0"/>
              </a:spcAft>
              <a:buClr>
                <a:schemeClr val="dk1"/>
              </a:buClr>
              <a:buSzPts val="3200"/>
              <a:buChar char="•"/>
            </a:pPr>
            <a:r>
              <a:rPr lang="en-US"/>
              <a:t>Advances the cursor to the start of the next line rather than to the next space.</a:t>
            </a:r>
            <a:endParaRPr/>
          </a:p>
          <a:p>
            <a:pPr indent="-342900" lvl="0" marL="342900" rtl="0" algn="l">
              <a:spcBef>
                <a:spcPts val="640"/>
              </a:spcBef>
              <a:spcAft>
                <a:spcPts val="0"/>
              </a:spcAft>
              <a:buClr>
                <a:schemeClr val="dk1"/>
              </a:buClr>
              <a:buSzPts val="3200"/>
              <a:buChar char="•"/>
            </a:pPr>
            <a:r>
              <a:rPr lang="en-US"/>
              <a:t>Always end the output of all programs with this statement.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0" st="0"/>
                                            </p:txEl>
                                          </p:spTgt>
                                        </p:tgtEl>
                                        <p:attrNameLst>
                                          <p:attrName>style.visibility</p:attrName>
                                        </p:attrNameLst>
                                      </p:cBhvr>
                                      <p:to>
                                        <p:strVal val="visible"/>
                                      </p:to>
                                    </p:set>
                                    <p:animEffect filter="fade" transition="in">
                                      <p:cBhvr>
                                        <p:cTn dur="500"/>
                                        <p:tgtEl>
                                          <p:spTgt spid="9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1" st="1"/>
                                            </p:txEl>
                                          </p:spTgt>
                                        </p:tgtEl>
                                        <p:attrNameLst>
                                          <p:attrName>style.visibility</p:attrName>
                                        </p:attrNameLst>
                                      </p:cBhvr>
                                      <p:to>
                                        <p:strVal val="visible"/>
                                      </p:to>
                                    </p:set>
                                    <p:animEffect filter="fade" transition="in">
                                      <p:cBhvr>
                                        <p:cTn dur="500"/>
                                        <p:tgtEl>
                                          <p:spTgt spid="9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2" st="2"/>
                                            </p:txEl>
                                          </p:spTgt>
                                        </p:tgtEl>
                                        <p:attrNameLst>
                                          <p:attrName>style.visibility</p:attrName>
                                        </p:attrNameLst>
                                      </p:cBhvr>
                                      <p:to>
                                        <p:strVal val="visible"/>
                                      </p:to>
                                    </p:set>
                                    <p:animEffect filter="fade" transition="in">
                                      <p:cBhvr>
                                        <p:cTn dur="500"/>
                                        <p:tgtEl>
                                          <p:spTgt spid="9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3" st="3"/>
                                            </p:txEl>
                                          </p:spTgt>
                                        </p:tgtEl>
                                        <p:attrNameLst>
                                          <p:attrName>style.visibility</p:attrName>
                                        </p:attrNameLst>
                                      </p:cBhvr>
                                      <p:to>
                                        <p:strVal val="visible"/>
                                      </p:to>
                                    </p:set>
                                    <p:animEffect filter="fade" transition="in">
                                      <p:cBhvr>
                                        <p:cTn dur="500"/>
                                        <p:tgtEl>
                                          <p:spTgt spid="9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57"/>
          <p:cNvSpPr txBox="1"/>
          <p:nvPr>
            <p:ph idx="12" type="sldNum"/>
          </p:nvPr>
        </p:nvSpPr>
        <p:spPr>
          <a:xfrm>
            <a:off x="8686800" y="0"/>
            <a:ext cx="4572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908" name="Google Shape;908;p57"/>
          <p:cNvSpPr txBox="1"/>
          <p:nvPr>
            <p:ph type="ctrTitle"/>
          </p:nvPr>
        </p:nvSpPr>
        <p:spPr>
          <a:xfrm>
            <a:off x="7086600" y="838200"/>
            <a:ext cx="20574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fig01_02.cpp</a:t>
            </a:r>
            <a:br>
              <a:rPr lang="en-US"/>
            </a:br>
            <a:r>
              <a:rPr lang="en-US"/>
              <a:t>(1 of 1)</a:t>
            </a:r>
            <a:br>
              <a:rPr lang="en-US"/>
            </a:br>
            <a:br>
              <a:rPr lang="en-US"/>
            </a:br>
            <a:r>
              <a:rPr lang="en-US"/>
              <a:t>fig01_02.cpp</a:t>
            </a:r>
            <a:br>
              <a:rPr lang="en-US"/>
            </a:br>
            <a:r>
              <a:rPr lang="en-US"/>
              <a:t>output (1 of 1)</a:t>
            </a:r>
            <a:br>
              <a:rPr lang="en-US"/>
            </a:br>
            <a:br>
              <a:rPr lang="en-US"/>
            </a:br>
            <a:endParaRPr/>
          </a:p>
        </p:txBody>
      </p:sp>
      <p:sp>
        <p:nvSpPr>
          <p:cNvPr id="909" name="Google Shape;909;p57"/>
          <p:cNvSpPr txBox="1"/>
          <p:nvPr>
            <p:ph idx="1" type="subTitle"/>
          </p:nvPr>
        </p:nvSpPr>
        <p:spPr>
          <a:xfrm>
            <a:off x="0" y="0"/>
            <a:ext cx="7010400" cy="2895600"/>
          </a:xfrm>
          <a:prstGeom prst="rect">
            <a:avLst/>
          </a:prstGeom>
          <a:solidFill>
            <a:schemeClr val="accent1"/>
          </a:solidFill>
          <a:ln>
            <a:noFill/>
          </a:ln>
        </p:spPr>
        <p:txBody>
          <a:bodyPr anchorCtr="0" anchor="t" bIns="182875" lIns="91425" spcFirstLastPara="1" rIns="91425" wrap="square" tIns="182875">
            <a:noAutofit/>
          </a:bodyPr>
          <a:lstStyle/>
          <a:p>
            <a:pPr indent="0" lvl="0" marL="0" rtl="0" algn="l">
              <a:spcBef>
                <a:spcPts val="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      </a:t>
            </a:r>
            <a:r>
              <a:rPr lang="en-US">
                <a:solidFill>
                  <a:srgbClr val="008000"/>
                </a:solidFill>
              </a:rPr>
              <a:t>// Fig. 1.2: fig01_02.cpp</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2      </a:t>
            </a:r>
            <a:r>
              <a:rPr lang="en-US">
                <a:solidFill>
                  <a:srgbClr val="008000"/>
                </a:solidFill>
              </a:rPr>
              <a:t>// A first program in C++.</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3      </a:t>
            </a:r>
            <a:r>
              <a:rPr lang="en-US">
                <a:solidFill>
                  <a:srgbClr val="0000FF"/>
                </a:solidFill>
              </a:rPr>
              <a:t>#include</a:t>
            </a:r>
            <a:r>
              <a:rPr lang="en-US">
                <a:solidFill>
                  <a:srgbClr val="000000"/>
                </a:solidFill>
              </a:rPr>
              <a:t> &lt;iostream&gt;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4      </a:t>
            </a:r>
            <a:r>
              <a:rPr lang="en-US">
                <a:solidFill>
                  <a:srgbClr val="0000FF"/>
                </a:solidFill>
              </a:rPr>
              <a:t>using namespace std;</a:t>
            </a:r>
            <a:endParaRPr>
              <a:solidFill>
                <a:srgbClr val="0000FF"/>
              </a:solidFill>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5      </a:t>
            </a:r>
            <a:r>
              <a:rPr lang="en-US">
                <a:solidFill>
                  <a:srgbClr val="008000"/>
                </a:solidFill>
              </a:rPr>
              <a:t>// function main begins program execution</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6      </a:t>
            </a:r>
            <a:r>
              <a:rPr lang="en-US">
                <a:solidFill>
                  <a:srgbClr val="0000FF"/>
                </a:solidFill>
              </a:rPr>
              <a:t>int</a:t>
            </a:r>
            <a:r>
              <a:rPr lang="en-US">
                <a:solidFill>
                  <a:srgbClr val="000000"/>
                </a:solidFill>
              </a:rPr>
              <a:t> main()</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7      </a:t>
            </a:r>
            <a:r>
              <a:rPr lang="en-US">
                <a:solidFill>
                  <a:srgbClr val="000000"/>
                </a:solidFill>
              </a:rPr>
              <a: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8      </a:t>
            </a:r>
            <a:r>
              <a:rPr lang="en-US">
                <a:solidFill>
                  <a:srgbClr val="000000"/>
                </a:solidFill>
              </a:rPr>
              <a:t>   cout &lt;&lt; </a:t>
            </a:r>
            <a:r>
              <a:rPr lang="en-US">
                <a:solidFill>
                  <a:srgbClr val="0099FF"/>
                </a:solidFill>
              </a:rPr>
              <a:t>"Welcome to C++!\n"</a:t>
            </a:r>
            <a:r>
              <a:rPr lang="en-US">
                <a:solidFill>
                  <a:srgbClr val="000000"/>
                </a:solidFill>
              </a:rPr>
              <a: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9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10    </a:t>
            </a:r>
            <a:r>
              <a:rPr lang="en-US">
                <a:solidFill>
                  <a:srgbClr val="000000"/>
                </a:solidFill>
              </a:rPr>
              <a:t>   </a:t>
            </a:r>
            <a:r>
              <a:rPr lang="en-US">
                <a:solidFill>
                  <a:srgbClr val="0000FF"/>
                </a:solidFill>
              </a:rPr>
              <a:t>return</a:t>
            </a:r>
            <a:r>
              <a:rPr lang="en-US">
                <a:solidFill>
                  <a:srgbClr val="000000"/>
                </a:solidFill>
              </a:rPr>
              <a:t> </a:t>
            </a:r>
            <a:r>
              <a:rPr lang="en-US">
                <a:solidFill>
                  <a:srgbClr val="0099FF"/>
                </a:solidFill>
              </a:rPr>
              <a:t>0</a:t>
            </a:r>
            <a:r>
              <a:rPr lang="en-US">
                <a:solidFill>
                  <a:srgbClr val="000000"/>
                </a:solidFill>
              </a:rPr>
              <a:t>;   </a:t>
            </a:r>
            <a:r>
              <a:rPr lang="en-US">
                <a:solidFill>
                  <a:srgbClr val="008000"/>
                </a:solidFill>
              </a:rPr>
              <a:t>// indicate that program ended successfully</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11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12    </a:t>
            </a:r>
            <a:r>
              <a:rPr lang="en-US">
                <a:solidFill>
                  <a:srgbClr val="000000"/>
                </a:solidFill>
              </a:rPr>
              <a:t>} </a:t>
            </a:r>
            <a:r>
              <a:rPr lang="en-US">
                <a:solidFill>
                  <a:srgbClr val="008000"/>
                </a:solidFill>
              </a:rPr>
              <a:t>// end function main</a:t>
            </a:r>
            <a:endParaRPr>
              <a:solidFill>
                <a:srgbClr val="000000"/>
              </a:solidFill>
              <a:latin typeface="Courier"/>
              <a:ea typeface="Courier"/>
              <a:cs typeface="Courier"/>
              <a:sym typeface="Courier"/>
            </a:endParaRPr>
          </a:p>
          <a:p>
            <a:pPr indent="0" lvl="0" marL="0" rtl="0" algn="l">
              <a:spcBef>
                <a:spcPts val="240"/>
              </a:spcBef>
              <a:spcAft>
                <a:spcPts val="0"/>
              </a:spcAft>
              <a:buClr>
                <a:schemeClr val="dk1"/>
              </a:buClr>
              <a:buSzPts val="1200"/>
              <a:buFont typeface="Courier New"/>
              <a:buNone/>
            </a:pPr>
            <a:r>
              <a:t/>
            </a:r>
            <a:endParaRPr/>
          </a:p>
        </p:txBody>
      </p:sp>
      <p:sp>
        <p:nvSpPr>
          <p:cNvPr id="910" name="Google Shape;910;p57"/>
          <p:cNvSpPr/>
          <p:nvPr/>
        </p:nvSpPr>
        <p:spPr>
          <a:xfrm>
            <a:off x="0" y="2895600"/>
            <a:ext cx="7010400" cy="533400"/>
          </a:xfrm>
          <a:prstGeom prst="rect">
            <a:avLst/>
          </a:prstGeom>
          <a:solidFill>
            <a:schemeClr val="hlink"/>
          </a:solidFill>
          <a:ln>
            <a:noFill/>
          </a:ln>
        </p:spPr>
        <p:txBody>
          <a:bodyPr anchorCtr="0" anchor="t" bIns="182875" lIns="91425" spcFirstLastPara="1" rIns="91425" wrap="square" tIns="182875">
            <a:noAutofit/>
          </a:bodyPr>
          <a:lstStyle/>
          <a:p>
            <a:pPr indent="0" lvl="0" marL="0" marR="0" rtl="0" algn="l">
              <a:spcBef>
                <a:spcPts val="0"/>
              </a:spcBef>
              <a:spcAft>
                <a:spcPts val="0"/>
              </a:spcAft>
              <a:buNone/>
            </a:pPr>
            <a:r>
              <a:rPr lang="en-US" sz="1200">
                <a:solidFill>
                  <a:srgbClr val="000000"/>
                </a:solidFill>
                <a:latin typeface="Courier New"/>
                <a:ea typeface="Courier New"/>
                <a:cs typeface="Courier New"/>
                <a:sym typeface="Courier New"/>
              </a:rPr>
              <a:t>Welcome to C++! </a:t>
            </a:r>
            <a:endParaRPr/>
          </a:p>
        </p:txBody>
      </p:sp>
      <p:grpSp>
        <p:nvGrpSpPr>
          <p:cNvPr id="911" name="Google Shape;911;p57"/>
          <p:cNvGrpSpPr/>
          <p:nvPr/>
        </p:nvGrpSpPr>
        <p:grpSpPr>
          <a:xfrm>
            <a:off x="2971800" y="152400"/>
            <a:ext cx="3657600" cy="609600"/>
            <a:chOff x="960" y="1776"/>
            <a:chExt cx="2208" cy="218"/>
          </a:xfrm>
        </p:grpSpPr>
        <p:sp>
          <p:nvSpPr>
            <p:cNvPr id="912" name="Google Shape;912;p57"/>
            <p:cNvSpPr txBox="1"/>
            <p:nvPr/>
          </p:nvSpPr>
          <p:spPr>
            <a:xfrm>
              <a:off x="1872" y="1776"/>
              <a:ext cx="1296" cy="218"/>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Single-line comments.</a:t>
              </a:r>
              <a:endParaRPr/>
            </a:p>
          </p:txBody>
        </p:sp>
        <p:cxnSp>
          <p:nvCxnSpPr>
            <p:cNvPr id="913" name="Google Shape;913;p57"/>
            <p:cNvCxnSpPr/>
            <p:nvPr/>
          </p:nvCxnSpPr>
          <p:spPr>
            <a:xfrm rot="10800000">
              <a:off x="960" y="1824"/>
              <a:ext cx="912" cy="48"/>
            </a:xfrm>
            <a:prstGeom prst="straightConnector1">
              <a:avLst/>
            </a:prstGeom>
            <a:noFill/>
            <a:ln cap="flat" cmpd="sng" w="9525">
              <a:solidFill>
                <a:schemeClr val="dk1"/>
              </a:solidFill>
              <a:prstDash val="solid"/>
              <a:round/>
              <a:headEnd len="med" w="med" type="none"/>
              <a:tailEnd len="med" w="med" type="triangle"/>
            </a:ln>
          </p:spPr>
        </p:cxnSp>
        <p:cxnSp>
          <p:nvCxnSpPr>
            <p:cNvPr id="914" name="Google Shape;914;p57"/>
            <p:cNvCxnSpPr/>
            <p:nvPr/>
          </p:nvCxnSpPr>
          <p:spPr>
            <a:xfrm flipH="1">
              <a:off x="960" y="1872"/>
              <a:ext cx="912" cy="48"/>
            </a:xfrm>
            <a:prstGeom prst="straightConnector1">
              <a:avLst/>
            </a:prstGeom>
            <a:noFill/>
            <a:ln cap="flat" cmpd="sng" w="9525">
              <a:solidFill>
                <a:schemeClr val="dk1"/>
              </a:solidFill>
              <a:prstDash val="solid"/>
              <a:round/>
              <a:headEnd len="med" w="med" type="none"/>
              <a:tailEnd len="med" w="med" type="triangle"/>
            </a:ln>
          </p:spPr>
        </p:cxnSp>
      </p:grpSp>
      <p:grpSp>
        <p:nvGrpSpPr>
          <p:cNvPr id="915" name="Google Shape;915;p57"/>
          <p:cNvGrpSpPr/>
          <p:nvPr/>
        </p:nvGrpSpPr>
        <p:grpSpPr>
          <a:xfrm>
            <a:off x="2209800" y="665163"/>
            <a:ext cx="4343400" cy="1239837"/>
            <a:chOff x="1392" y="419"/>
            <a:chExt cx="2592" cy="526"/>
          </a:xfrm>
        </p:grpSpPr>
        <p:sp>
          <p:nvSpPr>
            <p:cNvPr id="916" name="Google Shape;916;p57"/>
            <p:cNvSpPr txBox="1"/>
            <p:nvPr/>
          </p:nvSpPr>
          <p:spPr>
            <a:xfrm>
              <a:off x="2304" y="419"/>
              <a:ext cx="1680" cy="526"/>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Preprocessor directive to include input/output stream header file </a:t>
              </a:r>
              <a:r>
                <a:rPr lang="en-US" sz="1800">
                  <a:solidFill>
                    <a:srgbClr val="000000"/>
                  </a:solidFill>
                  <a:latin typeface="Courier New"/>
                  <a:ea typeface="Courier New"/>
                  <a:cs typeface="Courier New"/>
                  <a:sym typeface="Courier New"/>
                </a:rPr>
                <a:t>&lt;iostream&gt;</a:t>
              </a:r>
              <a:r>
                <a:rPr lang="en-US" sz="1800">
                  <a:solidFill>
                    <a:srgbClr val="000000"/>
                  </a:solidFill>
                  <a:latin typeface="Times New Roman"/>
                  <a:ea typeface="Times New Roman"/>
                  <a:cs typeface="Times New Roman"/>
                  <a:sym typeface="Times New Roman"/>
                </a:rPr>
                <a:t>.</a:t>
              </a:r>
              <a:endParaRPr/>
            </a:p>
          </p:txBody>
        </p:sp>
        <p:cxnSp>
          <p:nvCxnSpPr>
            <p:cNvPr id="917" name="Google Shape;917;p57"/>
            <p:cNvCxnSpPr/>
            <p:nvPr/>
          </p:nvCxnSpPr>
          <p:spPr>
            <a:xfrm rot="10800000">
              <a:off x="1392" y="467"/>
              <a:ext cx="912" cy="48"/>
            </a:xfrm>
            <a:prstGeom prst="straightConnector1">
              <a:avLst/>
            </a:prstGeom>
            <a:noFill/>
            <a:ln cap="flat" cmpd="sng" w="9525">
              <a:solidFill>
                <a:schemeClr val="dk1"/>
              </a:solidFill>
              <a:prstDash val="solid"/>
              <a:round/>
              <a:headEnd len="med" w="med" type="none"/>
              <a:tailEnd len="med" w="med" type="triangle"/>
            </a:ln>
          </p:spPr>
        </p:cxnSp>
      </p:grpSp>
      <p:grpSp>
        <p:nvGrpSpPr>
          <p:cNvPr id="918" name="Google Shape;918;p57"/>
          <p:cNvGrpSpPr/>
          <p:nvPr/>
        </p:nvGrpSpPr>
        <p:grpSpPr>
          <a:xfrm>
            <a:off x="1447800" y="993775"/>
            <a:ext cx="4114800" cy="835025"/>
            <a:chOff x="864" y="624"/>
            <a:chExt cx="2592" cy="526"/>
          </a:xfrm>
        </p:grpSpPr>
        <p:sp>
          <p:nvSpPr>
            <p:cNvPr id="919" name="Google Shape;919;p57"/>
            <p:cNvSpPr txBox="1"/>
            <p:nvPr/>
          </p:nvSpPr>
          <p:spPr>
            <a:xfrm>
              <a:off x="1776" y="624"/>
              <a:ext cx="1680" cy="526"/>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Function </a:t>
              </a:r>
              <a:r>
                <a:rPr lang="en-US" sz="1800">
                  <a:solidFill>
                    <a:srgbClr val="000000"/>
                  </a:solidFill>
                  <a:latin typeface="Courier New"/>
                  <a:ea typeface="Courier New"/>
                  <a:cs typeface="Courier New"/>
                  <a:sym typeface="Courier New"/>
                </a:rPr>
                <a:t>main</a:t>
              </a:r>
              <a:r>
                <a:rPr lang="en-US" sz="1800">
                  <a:solidFill>
                    <a:srgbClr val="000000"/>
                  </a:solidFill>
                  <a:latin typeface="Times New Roman"/>
                  <a:ea typeface="Times New Roman"/>
                  <a:cs typeface="Times New Roman"/>
                  <a:sym typeface="Times New Roman"/>
                </a:rPr>
                <a:t> appears exactly once in every C++ program..</a:t>
              </a:r>
              <a:endParaRPr/>
            </a:p>
          </p:txBody>
        </p:sp>
        <p:cxnSp>
          <p:nvCxnSpPr>
            <p:cNvPr id="920" name="Google Shape;920;p57"/>
            <p:cNvCxnSpPr/>
            <p:nvPr/>
          </p:nvCxnSpPr>
          <p:spPr>
            <a:xfrm flipH="1">
              <a:off x="864" y="720"/>
              <a:ext cx="912" cy="122"/>
            </a:xfrm>
            <a:prstGeom prst="straightConnector1">
              <a:avLst/>
            </a:prstGeom>
            <a:noFill/>
            <a:ln cap="flat" cmpd="sng" w="9525">
              <a:solidFill>
                <a:schemeClr val="dk1"/>
              </a:solidFill>
              <a:prstDash val="solid"/>
              <a:round/>
              <a:headEnd len="med" w="med" type="none"/>
              <a:tailEnd len="med" w="med" type="triangle"/>
            </a:ln>
          </p:spPr>
        </p:cxnSp>
      </p:grpSp>
      <p:grpSp>
        <p:nvGrpSpPr>
          <p:cNvPr id="921" name="Google Shape;921;p57"/>
          <p:cNvGrpSpPr/>
          <p:nvPr/>
        </p:nvGrpSpPr>
        <p:grpSpPr>
          <a:xfrm>
            <a:off x="533400" y="457200"/>
            <a:ext cx="4114800" cy="838200"/>
            <a:chOff x="336" y="288"/>
            <a:chExt cx="2592" cy="528"/>
          </a:xfrm>
        </p:grpSpPr>
        <p:sp>
          <p:nvSpPr>
            <p:cNvPr id="922" name="Google Shape;922;p57"/>
            <p:cNvSpPr txBox="1"/>
            <p:nvPr/>
          </p:nvSpPr>
          <p:spPr>
            <a:xfrm>
              <a:off x="1248" y="288"/>
              <a:ext cx="1680" cy="372"/>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Function </a:t>
              </a:r>
              <a:r>
                <a:rPr lang="en-US" sz="1800">
                  <a:solidFill>
                    <a:srgbClr val="000000"/>
                  </a:solidFill>
                  <a:latin typeface="Courier New"/>
                  <a:ea typeface="Courier New"/>
                  <a:cs typeface="Courier New"/>
                  <a:sym typeface="Courier New"/>
                </a:rPr>
                <a:t>main</a:t>
              </a:r>
              <a:r>
                <a:rPr lang="en-US" sz="1800">
                  <a:solidFill>
                    <a:srgbClr val="000000"/>
                  </a:solidFill>
                  <a:latin typeface="Times New Roman"/>
                  <a:ea typeface="Times New Roman"/>
                  <a:cs typeface="Times New Roman"/>
                  <a:sym typeface="Times New Roman"/>
                </a:rPr>
                <a:t> returns an integer value.</a:t>
              </a:r>
              <a:endParaRPr/>
            </a:p>
          </p:txBody>
        </p:sp>
        <p:cxnSp>
          <p:nvCxnSpPr>
            <p:cNvPr id="923" name="Google Shape;923;p57"/>
            <p:cNvCxnSpPr/>
            <p:nvPr/>
          </p:nvCxnSpPr>
          <p:spPr>
            <a:xfrm flipH="1">
              <a:off x="336" y="384"/>
              <a:ext cx="912" cy="432"/>
            </a:xfrm>
            <a:prstGeom prst="straightConnector1">
              <a:avLst/>
            </a:prstGeom>
            <a:noFill/>
            <a:ln cap="flat" cmpd="sng" w="9525">
              <a:solidFill>
                <a:schemeClr val="dk1"/>
              </a:solidFill>
              <a:prstDash val="solid"/>
              <a:round/>
              <a:headEnd len="med" w="med" type="none"/>
              <a:tailEnd len="med" w="med" type="triangle"/>
            </a:ln>
          </p:spPr>
        </p:cxnSp>
      </p:grpSp>
      <p:grpSp>
        <p:nvGrpSpPr>
          <p:cNvPr id="924" name="Google Shape;924;p57"/>
          <p:cNvGrpSpPr/>
          <p:nvPr/>
        </p:nvGrpSpPr>
        <p:grpSpPr>
          <a:xfrm>
            <a:off x="609600" y="741363"/>
            <a:ext cx="4114800" cy="838200"/>
            <a:chOff x="384" y="467"/>
            <a:chExt cx="2592" cy="528"/>
          </a:xfrm>
        </p:grpSpPr>
        <p:sp>
          <p:nvSpPr>
            <p:cNvPr id="925" name="Google Shape;925;p57"/>
            <p:cNvSpPr txBox="1"/>
            <p:nvPr/>
          </p:nvSpPr>
          <p:spPr>
            <a:xfrm>
              <a:off x="1296" y="467"/>
              <a:ext cx="1680" cy="372"/>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Left brace </a:t>
              </a:r>
              <a:r>
                <a:rPr lang="en-US" sz="1800">
                  <a:solidFill>
                    <a:srgbClr val="000000"/>
                  </a:solidFill>
                  <a:latin typeface="Courier New"/>
                  <a:ea typeface="Courier New"/>
                  <a:cs typeface="Courier New"/>
                  <a:sym typeface="Courier New"/>
                </a:rPr>
                <a:t>{</a:t>
              </a:r>
              <a:r>
                <a:rPr lang="en-US" sz="1800">
                  <a:solidFill>
                    <a:srgbClr val="000000"/>
                  </a:solidFill>
                  <a:latin typeface="Times New Roman"/>
                  <a:ea typeface="Times New Roman"/>
                  <a:cs typeface="Times New Roman"/>
                  <a:sym typeface="Times New Roman"/>
                </a:rPr>
                <a:t> begins function body.</a:t>
              </a:r>
              <a:endParaRPr/>
            </a:p>
          </p:txBody>
        </p:sp>
        <p:cxnSp>
          <p:nvCxnSpPr>
            <p:cNvPr id="926" name="Google Shape;926;p57"/>
            <p:cNvCxnSpPr/>
            <p:nvPr/>
          </p:nvCxnSpPr>
          <p:spPr>
            <a:xfrm flipH="1">
              <a:off x="384" y="563"/>
              <a:ext cx="912" cy="432"/>
            </a:xfrm>
            <a:prstGeom prst="straightConnector1">
              <a:avLst/>
            </a:prstGeom>
            <a:noFill/>
            <a:ln cap="flat" cmpd="sng" w="9525">
              <a:solidFill>
                <a:schemeClr val="dk1"/>
              </a:solidFill>
              <a:prstDash val="solid"/>
              <a:round/>
              <a:headEnd len="med" w="med" type="none"/>
              <a:tailEnd len="med" w="med" type="triangle"/>
            </a:ln>
          </p:spPr>
        </p:cxnSp>
      </p:grpSp>
      <p:grpSp>
        <p:nvGrpSpPr>
          <p:cNvPr id="927" name="Google Shape;927;p57"/>
          <p:cNvGrpSpPr/>
          <p:nvPr/>
        </p:nvGrpSpPr>
        <p:grpSpPr>
          <a:xfrm>
            <a:off x="533400" y="1828800"/>
            <a:ext cx="4114800" cy="838200"/>
            <a:chOff x="336" y="1152"/>
            <a:chExt cx="2592" cy="528"/>
          </a:xfrm>
        </p:grpSpPr>
        <p:sp>
          <p:nvSpPr>
            <p:cNvPr id="928" name="Google Shape;928;p57"/>
            <p:cNvSpPr txBox="1"/>
            <p:nvPr/>
          </p:nvSpPr>
          <p:spPr>
            <a:xfrm>
              <a:off x="1248" y="1152"/>
              <a:ext cx="1680" cy="372"/>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Corresponding right brace </a:t>
              </a:r>
              <a:r>
                <a:rPr lang="en-US" sz="1800">
                  <a:solidFill>
                    <a:srgbClr val="000000"/>
                  </a:solidFill>
                  <a:latin typeface="Courier New"/>
                  <a:ea typeface="Courier New"/>
                  <a:cs typeface="Courier New"/>
                  <a:sym typeface="Courier New"/>
                </a:rPr>
                <a:t>}</a:t>
              </a:r>
              <a:r>
                <a:rPr lang="en-US" sz="1800">
                  <a:solidFill>
                    <a:srgbClr val="000000"/>
                  </a:solidFill>
                  <a:latin typeface="Times New Roman"/>
                  <a:ea typeface="Times New Roman"/>
                  <a:cs typeface="Times New Roman"/>
                  <a:sym typeface="Times New Roman"/>
                </a:rPr>
                <a:t> ends function body.</a:t>
              </a:r>
              <a:endParaRPr/>
            </a:p>
          </p:txBody>
        </p:sp>
        <p:cxnSp>
          <p:nvCxnSpPr>
            <p:cNvPr id="929" name="Google Shape;929;p57"/>
            <p:cNvCxnSpPr/>
            <p:nvPr/>
          </p:nvCxnSpPr>
          <p:spPr>
            <a:xfrm flipH="1">
              <a:off x="336" y="1248"/>
              <a:ext cx="912" cy="432"/>
            </a:xfrm>
            <a:prstGeom prst="straightConnector1">
              <a:avLst/>
            </a:prstGeom>
            <a:noFill/>
            <a:ln cap="flat" cmpd="sng" w="9525">
              <a:solidFill>
                <a:schemeClr val="dk1"/>
              </a:solidFill>
              <a:prstDash val="solid"/>
              <a:round/>
              <a:headEnd len="med" w="med" type="none"/>
              <a:tailEnd len="med" w="med" type="triangle"/>
            </a:ln>
          </p:spPr>
        </p:cxnSp>
      </p:grpSp>
      <p:grpSp>
        <p:nvGrpSpPr>
          <p:cNvPr id="930" name="Google Shape;930;p57"/>
          <p:cNvGrpSpPr/>
          <p:nvPr/>
        </p:nvGrpSpPr>
        <p:grpSpPr>
          <a:xfrm>
            <a:off x="3886200" y="990600"/>
            <a:ext cx="4114800" cy="838200"/>
            <a:chOff x="2976" y="660"/>
            <a:chExt cx="2592" cy="528"/>
          </a:xfrm>
        </p:grpSpPr>
        <p:sp>
          <p:nvSpPr>
            <p:cNvPr id="931" name="Google Shape;931;p57"/>
            <p:cNvSpPr txBox="1"/>
            <p:nvPr/>
          </p:nvSpPr>
          <p:spPr>
            <a:xfrm>
              <a:off x="3888" y="660"/>
              <a:ext cx="1680" cy="372"/>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Statements end with a semicolon </a:t>
              </a:r>
              <a:r>
                <a:rPr lang="en-US" sz="1800">
                  <a:solidFill>
                    <a:srgbClr val="000000"/>
                  </a:solidFill>
                  <a:latin typeface="Courier New"/>
                  <a:ea typeface="Courier New"/>
                  <a:cs typeface="Courier New"/>
                  <a:sym typeface="Courier New"/>
                </a:rPr>
                <a:t>;</a:t>
              </a:r>
              <a:r>
                <a:rPr lang="en-US" sz="1800">
                  <a:solidFill>
                    <a:srgbClr val="000000"/>
                  </a:solidFill>
                  <a:latin typeface="Times New Roman"/>
                  <a:ea typeface="Times New Roman"/>
                  <a:cs typeface="Times New Roman"/>
                  <a:sym typeface="Times New Roman"/>
                </a:rPr>
                <a:t>.</a:t>
              </a:r>
              <a:endParaRPr/>
            </a:p>
          </p:txBody>
        </p:sp>
        <p:cxnSp>
          <p:nvCxnSpPr>
            <p:cNvPr id="932" name="Google Shape;932;p57"/>
            <p:cNvCxnSpPr/>
            <p:nvPr/>
          </p:nvCxnSpPr>
          <p:spPr>
            <a:xfrm flipH="1">
              <a:off x="2976" y="756"/>
              <a:ext cx="912" cy="432"/>
            </a:xfrm>
            <a:prstGeom prst="straightConnector1">
              <a:avLst/>
            </a:prstGeom>
            <a:noFill/>
            <a:ln cap="flat" cmpd="sng" w="9525">
              <a:solidFill>
                <a:schemeClr val="dk1"/>
              </a:solidFill>
              <a:prstDash val="solid"/>
              <a:round/>
              <a:headEnd len="med" w="med" type="none"/>
              <a:tailEnd len="med" w="med" type="triangle"/>
            </a:ln>
          </p:spPr>
        </p:cxnSp>
      </p:grpSp>
      <p:grpSp>
        <p:nvGrpSpPr>
          <p:cNvPr id="933" name="Google Shape;933;p57"/>
          <p:cNvGrpSpPr/>
          <p:nvPr/>
        </p:nvGrpSpPr>
        <p:grpSpPr>
          <a:xfrm>
            <a:off x="1066800" y="1920875"/>
            <a:ext cx="4114800" cy="990600"/>
            <a:chOff x="960" y="1524"/>
            <a:chExt cx="2592" cy="624"/>
          </a:xfrm>
        </p:grpSpPr>
        <p:sp>
          <p:nvSpPr>
            <p:cNvPr id="934" name="Google Shape;934;p57"/>
            <p:cNvSpPr txBox="1"/>
            <p:nvPr/>
          </p:nvSpPr>
          <p:spPr>
            <a:xfrm>
              <a:off x="1872" y="1776"/>
              <a:ext cx="1680" cy="372"/>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Name </a:t>
              </a:r>
              <a:r>
                <a:rPr lang="en-US" sz="1800">
                  <a:solidFill>
                    <a:srgbClr val="000000"/>
                  </a:solidFill>
                  <a:latin typeface="Courier New"/>
                  <a:ea typeface="Courier New"/>
                  <a:cs typeface="Courier New"/>
                  <a:sym typeface="Courier New"/>
                </a:rPr>
                <a:t>cout</a:t>
              </a:r>
              <a:r>
                <a:rPr lang="en-US" sz="1800">
                  <a:solidFill>
                    <a:srgbClr val="000000"/>
                  </a:solidFill>
                  <a:latin typeface="Times New Roman"/>
                  <a:ea typeface="Times New Roman"/>
                  <a:cs typeface="Times New Roman"/>
                  <a:sym typeface="Times New Roman"/>
                </a:rPr>
                <a:t> belongs to namespace </a:t>
              </a:r>
              <a:r>
                <a:rPr lang="en-US" sz="1800">
                  <a:solidFill>
                    <a:srgbClr val="000000"/>
                  </a:solidFill>
                  <a:latin typeface="Courier New"/>
                  <a:ea typeface="Courier New"/>
                  <a:cs typeface="Courier New"/>
                  <a:sym typeface="Courier New"/>
                </a:rPr>
                <a:t>std</a:t>
              </a:r>
              <a:r>
                <a:rPr lang="en-US" sz="1800">
                  <a:solidFill>
                    <a:srgbClr val="000000"/>
                  </a:solidFill>
                  <a:latin typeface="Times New Roman"/>
                  <a:ea typeface="Times New Roman"/>
                  <a:cs typeface="Times New Roman"/>
                  <a:sym typeface="Times New Roman"/>
                </a:rPr>
                <a:t>.</a:t>
              </a:r>
              <a:endParaRPr/>
            </a:p>
          </p:txBody>
        </p:sp>
        <p:cxnSp>
          <p:nvCxnSpPr>
            <p:cNvPr id="935" name="Google Shape;935;p57"/>
            <p:cNvCxnSpPr/>
            <p:nvPr/>
          </p:nvCxnSpPr>
          <p:spPr>
            <a:xfrm rot="10800000">
              <a:off x="960" y="1524"/>
              <a:ext cx="912" cy="348"/>
            </a:xfrm>
            <a:prstGeom prst="straightConnector1">
              <a:avLst/>
            </a:prstGeom>
            <a:noFill/>
            <a:ln cap="flat" cmpd="sng" w="9525">
              <a:solidFill>
                <a:schemeClr val="dk1"/>
              </a:solidFill>
              <a:prstDash val="solid"/>
              <a:round/>
              <a:headEnd len="med" w="med" type="none"/>
              <a:tailEnd len="med" w="med" type="triangle"/>
            </a:ln>
          </p:spPr>
        </p:cxnSp>
      </p:grpSp>
      <p:grpSp>
        <p:nvGrpSpPr>
          <p:cNvPr id="936" name="Google Shape;936;p57"/>
          <p:cNvGrpSpPr/>
          <p:nvPr/>
        </p:nvGrpSpPr>
        <p:grpSpPr>
          <a:xfrm>
            <a:off x="1752600" y="1905000"/>
            <a:ext cx="4114800" cy="692150"/>
            <a:chOff x="1104" y="1200"/>
            <a:chExt cx="2592" cy="436"/>
          </a:xfrm>
        </p:grpSpPr>
        <p:sp>
          <p:nvSpPr>
            <p:cNvPr id="937" name="Google Shape;937;p57"/>
            <p:cNvSpPr txBox="1"/>
            <p:nvPr/>
          </p:nvSpPr>
          <p:spPr>
            <a:xfrm>
              <a:off x="2016" y="1418"/>
              <a:ext cx="1680" cy="218"/>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Stream insertion operator.</a:t>
              </a:r>
              <a:endParaRPr/>
            </a:p>
          </p:txBody>
        </p:sp>
        <p:cxnSp>
          <p:nvCxnSpPr>
            <p:cNvPr id="938" name="Google Shape;938;p57"/>
            <p:cNvCxnSpPr/>
            <p:nvPr/>
          </p:nvCxnSpPr>
          <p:spPr>
            <a:xfrm rot="10800000">
              <a:off x="1104" y="1200"/>
              <a:ext cx="912" cy="314"/>
            </a:xfrm>
            <a:prstGeom prst="straightConnector1">
              <a:avLst/>
            </a:prstGeom>
            <a:noFill/>
            <a:ln cap="flat" cmpd="sng" w="9525">
              <a:solidFill>
                <a:schemeClr val="dk1"/>
              </a:solidFill>
              <a:prstDash val="solid"/>
              <a:round/>
              <a:headEnd len="med" w="med" type="none"/>
              <a:tailEnd len="med" w="med" type="triangle"/>
            </a:ln>
          </p:spPr>
        </p:cxnSp>
      </p:grpSp>
      <p:grpSp>
        <p:nvGrpSpPr>
          <p:cNvPr id="939" name="Google Shape;939;p57"/>
          <p:cNvGrpSpPr/>
          <p:nvPr/>
        </p:nvGrpSpPr>
        <p:grpSpPr>
          <a:xfrm>
            <a:off x="1447800" y="2403475"/>
            <a:ext cx="4191000" cy="1739900"/>
            <a:chOff x="912" y="1514"/>
            <a:chExt cx="2640" cy="1096"/>
          </a:xfrm>
        </p:grpSpPr>
        <p:sp>
          <p:nvSpPr>
            <p:cNvPr id="940" name="Google Shape;940;p57"/>
            <p:cNvSpPr txBox="1"/>
            <p:nvPr/>
          </p:nvSpPr>
          <p:spPr>
            <a:xfrm>
              <a:off x="1872" y="1776"/>
              <a:ext cx="1680" cy="834"/>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Keyword </a:t>
              </a:r>
              <a:r>
                <a:rPr lang="en-US" sz="1800">
                  <a:solidFill>
                    <a:srgbClr val="000000"/>
                  </a:solidFill>
                  <a:latin typeface="Courier New"/>
                  <a:ea typeface="Courier New"/>
                  <a:cs typeface="Courier New"/>
                  <a:sym typeface="Courier New"/>
                </a:rPr>
                <a:t>return</a:t>
              </a:r>
              <a:r>
                <a:rPr lang="en-US" sz="1800">
                  <a:solidFill>
                    <a:srgbClr val="000000"/>
                  </a:solidFill>
                  <a:latin typeface="Times New Roman"/>
                  <a:ea typeface="Times New Roman"/>
                  <a:cs typeface="Times New Roman"/>
                  <a:sym typeface="Times New Roman"/>
                </a:rPr>
                <a:t> is one of several means to exit function; value </a:t>
              </a:r>
              <a:r>
                <a:rPr lang="en-US" sz="1800">
                  <a:solidFill>
                    <a:srgbClr val="000000"/>
                  </a:solidFill>
                  <a:latin typeface="Courier New"/>
                  <a:ea typeface="Courier New"/>
                  <a:cs typeface="Courier New"/>
                  <a:sym typeface="Courier New"/>
                </a:rPr>
                <a:t>0</a:t>
              </a:r>
              <a:r>
                <a:rPr lang="en-US" sz="1800">
                  <a:solidFill>
                    <a:srgbClr val="000000"/>
                  </a:solidFill>
                  <a:latin typeface="Times New Roman"/>
                  <a:ea typeface="Times New Roman"/>
                  <a:cs typeface="Times New Roman"/>
                  <a:sym typeface="Times New Roman"/>
                </a:rPr>
                <a:t> indicates program terminated successfully.</a:t>
              </a:r>
              <a:endParaRPr/>
            </a:p>
          </p:txBody>
        </p:sp>
        <p:cxnSp>
          <p:nvCxnSpPr>
            <p:cNvPr id="941" name="Google Shape;941;p57"/>
            <p:cNvCxnSpPr/>
            <p:nvPr/>
          </p:nvCxnSpPr>
          <p:spPr>
            <a:xfrm rot="10800000">
              <a:off x="912" y="1514"/>
              <a:ext cx="960" cy="358"/>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58"/>
          <p:cNvSpPr txBox="1"/>
          <p:nvPr>
            <p:ph idx="12" type="sldNum"/>
          </p:nvPr>
        </p:nvSpPr>
        <p:spPr>
          <a:xfrm>
            <a:off x="8686800" y="0"/>
            <a:ext cx="4572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947" name="Google Shape;947;p58"/>
          <p:cNvSpPr txBox="1"/>
          <p:nvPr>
            <p:ph type="ctrTitle"/>
          </p:nvPr>
        </p:nvSpPr>
        <p:spPr>
          <a:xfrm>
            <a:off x="7086600" y="838200"/>
            <a:ext cx="20574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fig01_04.cpp</a:t>
            </a:r>
            <a:br>
              <a:rPr lang="en-US"/>
            </a:br>
            <a:r>
              <a:rPr lang="en-US"/>
              <a:t>(1 of 1)</a:t>
            </a:r>
            <a:br>
              <a:rPr lang="en-US"/>
            </a:br>
            <a:br>
              <a:rPr lang="en-US"/>
            </a:br>
            <a:r>
              <a:rPr lang="en-US"/>
              <a:t>fig01_04.cpp</a:t>
            </a:r>
            <a:br>
              <a:rPr lang="en-US"/>
            </a:br>
            <a:r>
              <a:rPr lang="en-US"/>
              <a:t>output (1 of 1)</a:t>
            </a:r>
            <a:br>
              <a:rPr lang="en-US"/>
            </a:br>
            <a:br>
              <a:rPr lang="en-US"/>
            </a:br>
            <a:endParaRPr/>
          </a:p>
        </p:txBody>
      </p:sp>
      <p:sp>
        <p:nvSpPr>
          <p:cNvPr id="948" name="Google Shape;948;p58"/>
          <p:cNvSpPr txBox="1"/>
          <p:nvPr>
            <p:ph idx="1" type="subTitle"/>
          </p:nvPr>
        </p:nvSpPr>
        <p:spPr>
          <a:xfrm>
            <a:off x="0" y="0"/>
            <a:ext cx="7010400" cy="3124200"/>
          </a:xfrm>
          <a:prstGeom prst="rect">
            <a:avLst/>
          </a:prstGeom>
          <a:solidFill>
            <a:schemeClr val="accent1"/>
          </a:solidFill>
          <a:ln>
            <a:noFill/>
          </a:ln>
        </p:spPr>
        <p:txBody>
          <a:bodyPr anchorCtr="0" anchor="t" bIns="182875" lIns="91425" spcFirstLastPara="1" rIns="91425" wrap="square" tIns="182875">
            <a:noAutofit/>
          </a:bodyPr>
          <a:lstStyle/>
          <a:p>
            <a:pPr indent="0" lvl="0" marL="0" rtl="0" algn="l">
              <a:spcBef>
                <a:spcPts val="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      </a:t>
            </a:r>
            <a:r>
              <a:rPr lang="en-US">
                <a:solidFill>
                  <a:srgbClr val="008000"/>
                </a:solidFill>
              </a:rPr>
              <a:t>// Fig. 1.4: fig01_04.cpp</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2      </a:t>
            </a:r>
            <a:r>
              <a:rPr lang="en-US">
                <a:solidFill>
                  <a:srgbClr val="008000"/>
                </a:solidFill>
              </a:rPr>
              <a:t>// Printing a line with multiple statements.</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3      </a:t>
            </a:r>
            <a:r>
              <a:rPr lang="en-US">
                <a:solidFill>
                  <a:srgbClr val="0000FF"/>
                </a:solidFill>
              </a:rPr>
              <a:t>#include</a:t>
            </a:r>
            <a:r>
              <a:rPr lang="en-US">
                <a:solidFill>
                  <a:srgbClr val="000000"/>
                </a:solidFill>
              </a:rPr>
              <a:t> &lt;iostream&gt;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4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5      </a:t>
            </a:r>
            <a:r>
              <a:rPr lang="en-US">
                <a:solidFill>
                  <a:srgbClr val="008000"/>
                </a:solidFill>
              </a:rPr>
              <a:t>// function main begins program execution</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6      </a:t>
            </a:r>
            <a:r>
              <a:rPr lang="en-US">
                <a:solidFill>
                  <a:srgbClr val="0000FF"/>
                </a:solidFill>
              </a:rPr>
              <a:t>int</a:t>
            </a:r>
            <a:r>
              <a:rPr lang="en-US">
                <a:solidFill>
                  <a:srgbClr val="000000"/>
                </a:solidFill>
              </a:rPr>
              <a:t> main()</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7      </a:t>
            </a:r>
            <a:r>
              <a:rPr lang="en-US">
                <a:solidFill>
                  <a:srgbClr val="000000"/>
                </a:solidFill>
              </a:rPr>
              <a: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8      </a:t>
            </a:r>
            <a:r>
              <a:rPr lang="en-US">
                <a:solidFill>
                  <a:srgbClr val="000000"/>
                </a:solidFill>
              </a:rPr>
              <a:t>   std::cout &lt;&lt; </a:t>
            </a:r>
            <a:r>
              <a:rPr lang="en-US">
                <a:solidFill>
                  <a:srgbClr val="0099FF"/>
                </a:solidFill>
              </a:rPr>
              <a:t>"Welcome "</a:t>
            </a:r>
            <a:r>
              <a:rPr lang="en-US">
                <a:solidFill>
                  <a:srgbClr val="000000"/>
                </a:solidFill>
              </a:rPr>
              <a:t>;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9      </a:t>
            </a:r>
            <a:r>
              <a:rPr lang="en-US">
                <a:solidFill>
                  <a:srgbClr val="000000"/>
                </a:solidFill>
              </a:rPr>
              <a:t>   std::cout &lt;&lt; </a:t>
            </a:r>
            <a:r>
              <a:rPr lang="en-US">
                <a:solidFill>
                  <a:srgbClr val="0099FF"/>
                </a:solidFill>
              </a:rPr>
              <a:t>"to C++!\n"</a:t>
            </a:r>
            <a:r>
              <a:rPr lang="en-US">
                <a:solidFill>
                  <a:srgbClr val="000000"/>
                </a:solidFill>
              </a:rPr>
              <a: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10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11    </a:t>
            </a:r>
            <a:r>
              <a:rPr lang="en-US">
                <a:solidFill>
                  <a:srgbClr val="000000"/>
                </a:solidFill>
              </a:rPr>
              <a:t>   </a:t>
            </a:r>
            <a:r>
              <a:rPr lang="en-US">
                <a:solidFill>
                  <a:srgbClr val="0000FF"/>
                </a:solidFill>
              </a:rPr>
              <a:t>return</a:t>
            </a:r>
            <a:r>
              <a:rPr lang="en-US">
                <a:solidFill>
                  <a:srgbClr val="000000"/>
                </a:solidFill>
              </a:rPr>
              <a:t> </a:t>
            </a:r>
            <a:r>
              <a:rPr lang="en-US">
                <a:solidFill>
                  <a:srgbClr val="0099FF"/>
                </a:solidFill>
              </a:rPr>
              <a:t>0</a:t>
            </a:r>
            <a:r>
              <a:rPr lang="en-US">
                <a:solidFill>
                  <a:srgbClr val="000000"/>
                </a:solidFill>
              </a:rPr>
              <a:t>;   </a:t>
            </a:r>
            <a:r>
              <a:rPr lang="en-US">
                <a:solidFill>
                  <a:srgbClr val="008000"/>
                </a:solidFill>
              </a:rPr>
              <a:t>// indicate that program ended successfully</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12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13    </a:t>
            </a:r>
            <a:r>
              <a:rPr lang="en-US">
                <a:solidFill>
                  <a:srgbClr val="000000"/>
                </a:solidFill>
              </a:rPr>
              <a:t>}</a:t>
            </a:r>
            <a:r>
              <a:rPr lang="en-US">
                <a:solidFill>
                  <a:srgbClr val="008000"/>
                </a:solidFill>
              </a:rPr>
              <a:t> // end function main</a:t>
            </a:r>
            <a:endParaRPr>
              <a:solidFill>
                <a:srgbClr val="000000"/>
              </a:solidFill>
              <a:latin typeface="Courier"/>
              <a:ea typeface="Courier"/>
              <a:cs typeface="Courier"/>
              <a:sym typeface="Courier"/>
            </a:endParaRPr>
          </a:p>
          <a:p>
            <a:pPr indent="0" lvl="0" marL="0" rtl="0" algn="l">
              <a:spcBef>
                <a:spcPts val="240"/>
              </a:spcBef>
              <a:spcAft>
                <a:spcPts val="0"/>
              </a:spcAft>
              <a:buClr>
                <a:schemeClr val="dk1"/>
              </a:buClr>
              <a:buSzPts val="1200"/>
              <a:buFont typeface="Courier New"/>
              <a:buNone/>
            </a:pPr>
            <a:r>
              <a:t/>
            </a:r>
            <a:endParaRPr/>
          </a:p>
        </p:txBody>
      </p:sp>
      <p:sp>
        <p:nvSpPr>
          <p:cNvPr id="949" name="Google Shape;949;p58"/>
          <p:cNvSpPr/>
          <p:nvPr/>
        </p:nvSpPr>
        <p:spPr>
          <a:xfrm>
            <a:off x="0" y="3048000"/>
            <a:ext cx="7010400" cy="533400"/>
          </a:xfrm>
          <a:prstGeom prst="rect">
            <a:avLst/>
          </a:prstGeom>
          <a:solidFill>
            <a:schemeClr val="hlink"/>
          </a:solidFill>
          <a:ln>
            <a:noFill/>
          </a:ln>
        </p:spPr>
        <p:txBody>
          <a:bodyPr anchorCtr="0" anchor="t" bIns="182875" lIns="91425" spcFirstLastPara="1" rIns="91425" wrap="square" tIns="182875">
            <a:noAutofit/>
          </a:bodyPr>
          <a:lstStyle/>
          <a:p>
            <a:pPr indent="0" lvl="0" marL="0" marR="0" rtl="0" algn="l">
              <a:spcBef>
                <a:spcPts val="0"/>
              </a:spcBef>
              <a:spcAft>
                <a:spcPts val="0"/>
              </a:spcAft>
              <a:buNone/>
            </a:pPr>
            <a:r>
              <a:rPr lang="en-US" sz="1200">
                <a:solidFill>
                  <a:srgbClr val="000000"/>
                </a:solidFill>
                <a:latin typeface="Courier New"/>
                <a:ea typeface="Courier New"/>
                <a:cs typeface="Courier New"/>
                <a:sym typeface="Courier New"/>
              </a:rPr>
              <a:t>Welcome to C++! </a:t>
            </a:r>
            <a:endParaRPr/>
          </a:p>
        </p:txBody>
      </p:sp>
      <p:grpSp>
        <p:nvGrpSpPr>
          <p:cNvPr id="950" name="Google Shape;950;p58"/>
          <p:cNvGrpSpPr/>
          <p:nvPr/>
        </p:nvGrpSpPr>
        <p:grpSpPr>
          <a:xfrm>
            <a:off x="2971800" y="990600"/>
            <a:ext cx="4114800" cy="990600"/>
            <a:chOff x="1872" y="624"/>
            <a:chExt cx="2592" cy="624"/>
          </a:xfrm>
        </p:grpSpPr>
        <p:sp>
          <p:nvSpPr>
            <p:cNvPr id="951" name="Google Shape;951;p58"/>
            <p:cNvSpPr txBox="1"/>
            <p:nvPr/>
          </p:nvSpPr>
          <p:spPr>
            <a:xfrm>
              <a:off x="2784" y="624"/>
              <a:ext cx="1680" cy="526"/>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Multiple stream insertion statements produce one line of output.</a:t>
              </a:r>
              <a:endParaRPr/>
            </a:p>
          </p:txBody>
        </p:sp>
        <p:cxnSp>
          <p:nvCxnSpPr>
            <p:cNvPr id="952" name="Google Shape;952;p58"/>
            <p:cNvCxnSpPr/>
            <p:nvPr/>
          </p:nvCxnSpPr>
          <p:spPr>
            <a:xfrm flipH="1">
              <a:off x="1872" y="720"/>
              <a:ext cx="912" cy="432"/>
            </a:xfrm>
            <a:prstGeom prst="straightConnector1">
              <a:avLst/>
            </a:prstGeom>
            <a:noFill/>
            <a:ln cap="flat" cmpd="sng" w="9525">
              <a:solidFill>
                <a:schemeClr val="dk1"/>
              </a:solidFill>
              <a:prstDash val="solid"/>
              <a:round/>
              <a:headEnd len="med" w="med" type="none"/>
              <a:tailEnd len="med" w="med" type="triangle"/>
            </a:ln>
          </p:spPr>
        </p:cxnSp>
        <p:cxnSp>
          <p:nvCxnSpPr>
            <p:cNvPr id="953" name="Google Shape;953;p58"/>
            <p:cNvCxnSpPr/>
            <p:nvPr/>
          </p:nvCxnSpPr>
          <p:spPr>
            <a:xfrm flipH="1">
              <a:off x="1968" y="720"/>
              <a:ext cx="816" cy="528"/>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59"/>
          <p:cNvSpPr txBox="1"/>
          <p:nvPr>
            <p:ph idx="12" type="sldNum"/>
          </p:nvPr>
        </p:nvSpPr>
        <p:spPr>
          <a:xfrm>
            <a:off x="8686800" y="0"/>
            <a:ext cx="4572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959" name="Google Shape;959;p59"/>
          <p:cNvSpPr txBox="1"/>
          <p:nvPr>
            <p:ph type="ctrTitle"/>
          </p:nvPr>
        </p:nvSpPr>
        <p:spPr>
          <a:xfrm>
            <a:off x="7086600" y="838200"/>
            <a:ext cx="20574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fig01_05.cpp</a:t>
            </a:r>
            <a:br>
              <a:rPr lang="en-US"/>
            </a:br>
            <a:r>
              <a:rPr lang="en-US"/>
              <a:t>(1 of 1)</a:t>
            </a:r>
            <a:br>
              <a:rPr lang="en-US"/>
            </a:br>
            <a:br>
              <a:rPr lang="en-US"/>
            </a:br>
            <a:r>
              <a:rPr lang="en-US"/>
              <a:t>fig01_05.cpp</a:t>
            </a:r>
            <a:br>
              <a:rPr lang="en-US"/>
            </a:br>
            <a:r>
              <a:rPr lang="en-US"/>
              <a:t>output (1 of 1)</a:t>
            </a:r>
            <a:br>
              <a:rPr lang="en-US"/>
            </a:br>
            <a:br>
              <a:rPr lang="en-US"/>
            </a:br>
            <a:endParaRPr/>
          </a:p>
        </p:txBody>
      </p:sp>
      <p:sp>
        <p:nvSpPr>
          <p:cNvPr id="960" name="Google Shape;960;p59"/>
          <p:cNvSpPr txBox="1"/>
          <p:nvPr>
            <p:ph idx="1" type="subTitle"/>
          </p:nvPr>
        </p:nvSpPr>
        <p:spPr>
          <a:xfrm>
            <a:off x="0" y="0"/>
            <a:ext cx="7010400" cy="2895600"/>
          </a:xfrm>
          <a:prstGeom prst="rect">
            <a:avLst/>
          </a:prstGeom>
          <a:solidFill>
            <a:schemeClr val="accent1"/>
          </a:solidFill>
          <a:ln>
            <a:noFill/>
          </a:ln>
        </p:spPr>
        <p:txBody>
          <a:bodyPr anchorCtr="0" anchor="t" bIns="182875" lIns="91425" spcFirstLastPara="1" rIns="91425" wrap="square" tIns="182875">
            <a:noAutofit/>
          </a:bodyPr>
          <a:lstStyle/>
          <a:p>
            <a:pPr indent="0" lvl="0" marL="0" rtl="0" algn="l">
              <a:spcBef>
                <a:spcPts val="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      </a:t>
            </a:r>
            <a:r>
              <a:rPr lang="en-US">
                <a:solidFill>
                  <a:srgbClr val="008000"/>
                </a:solidFill>
              </a:rPr>
              <a:t>// Fig. 1.5: fig01_05.cpp</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2      </a:t>
            </a:r>
            <a:r>
              <a:rPr lang="en-US">
                <a:solidFill>
                  <a:srgbClr val="008000"/>
                </a:solidFill>
              </a:rPr>
              <a:t>// Printing multiple lines with a single statement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3      </a:t>
            </a:r>
            <a:r>
              <a:rPr lang="en-US">
                <a:solidFill>
                  <a:srgbClr val="0000FF"/>
                </a:solidFill>
              </a:rPr>
              <a:t>#include</a:t>
            </a:r>
            <a:r>
              <a:rPr lang="en-US">
                <a:solidFill>
                  <a:srgbClr val="000000"/>
                </a:solidFill>
              </a:rPr>
              <a:t> &lt;iostream&gt;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4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5      </a:t>
            </a:r>
            <a:r>
              <a:rPr lang="en-US">
                <a:solidFill>
                  <a:srgbClr val="008000"/>
                </a:solidFill>
              </a:rPr>
              <a:t>// function main begins program execution</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6      </a:t>
            </a:r>
            <a:r>
              <a:rPr lang="en-US">
                <a:solidFill>
                  <a:srgbClr val="0000FF"/>
                </a:solidFill>
              </a:rPr>
              <a:t>int</a:t>
            </a:r>
            <a:r>
              <a:rPr lang="en-US">
                <a:solidFill>
                  <a:srgbClr val="000000"/>
                </a:solidFill>
              </a:rPr>
              <a:t> main()</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7      </a:t>
            </a:r>
            <a:r>
              <a:rPr lang="en-US">
                <a:solidFill>
                  <a:srgbClr val="000000"/>
                </a:solidFill>
              </a:rPr>
              <a: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8      </a:t>
            </a:r>
            <a:r>
              <a:rPr lang="en-US">
                <a:solidFill>
                  <a:srgbClr val="000000"/>
                </a:solidFill>
              </a:rPr>
              <a:t>   std::cout &lt;&lt; </a:t>
            </a:r>
            <a:r>
              <a:rPr lang="en-US">
                <a:solidFill>
                  <a:srgbClr val="0099FF"/>
                </a:solidFill>
              </a:rPr>
              <a:t>"Welcome\nto\n\nC++!\n"</a:t>
            </a:r>
            <a:r>
              <a:rPr lang="en-US">
                <a:solidFill>
                  <a:srgbClr val="000000"/>
                </a:solidFill>
              </a:rPr>
              <a:t>;</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9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10    </a:t>
            </a:r>
            <a:r>
              <a:rPr lang="en-US">
                <a:solidFill>
                  <a:srgbClr val="000000"/>
                </a:solidFill>
              </a:rPr>
              <a:t>   </a:t>
            </a:r>
            <a:r>
              <a:rPr lang="en-US">
                <a:solidFill>
                  <a:srgbClr val="0000FF"/>
                </a:solidFill>
              </a:rPr>
              <a:t>return</a:t>
            </a:r>
            <a:r>
              <a:rPr lang="en-US">
                <a:solidFill>
                  <a:srgbClr val="000000"/>
                </a:solidFill>
              </a:rPr>
              <a:t> </a:t>
            </a:r>
            <a:r>
              <a:rPr lang="en-US">
                <a:solidFill>
                  <a:srgbClr val="0099FF"/>
                </a:solidFill>
              </a:rPr>
              <a:t>0</a:t>
            </a:r>
            <a:r>
              <a:rPr lang="en-US">
                <a:solidFill>
                  <a:srgbClr val="000000"/>
                </a:solidFill>
              </a:rPr>
              <a:t>;   </a:t>
            </a:r>
            <a:r>
              <a:rPr lang="en-US">
                <a:solidFill>
                  <a:srgbClr val="008000"/>
                </a:solidFill>
              </a:rPr>
              <a:t>// indicate that program ended successfully</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11    </a:t>
            </a:r>
            <a:endParaRPr>
              <a:solidFill>
                <a:srgbClr val="000000"/>
              </a:solidFill>
              <a:latin typeface="Courier"/>
              <a:ea typeface="Courier"/>
              <a:cs typeface="Courier"/>
              <a:sym typeface="Courier"/>
            </a:endParaRPr>
          </a:p>
          <a:p>
            <a:pPr indent="0" lvl="0" marL="0" rtl="0" algn="l">
              <a:spcBef>
                <a:spcPts val="240"/>
              </a:spcBef>
              <a:spcAft>
                <a:spcPts val="0"/>
              </a:spcAft>
              <a:buClr>
                <a:srgbClr val="5F5F5F"/>
              </a:buClr>
              <a:buSzPts val="1200"/>
              <a:buFont typeface="Questrial"/>
              <a:buNone/>
            </a:pPr>
            <a:r>
              <a:rPr lang="en-US">
                <a:solidFill>
                  <a:srgbClr val="5F5F5F"/>
                </a:solidFill>
                <a:latin typeface="Questrial"/>
                <a:ea typeface="Questrial"/>
                <a:cs typeface="Questrial"/>
                <a:sym typeface="Questrial"/>
              </a:rPr>
              <a:t>12    </a:t>
            </a:r>
            <a:r>
              <a:rPr lang="en-US">
                <a:solidFill>
                  <a:srgbClr val="000000"/>
                </a:solidFill>
              </a:rPr>
              <a:t>}</a:t>
            </a:r>
            <a:r>
              <a:rPr lang="en-US">
                <a:solidFill>
                  <a:srgbClr val="008000"/>
                </a:solidFill>
              </a:rPr>
              <a:t> // end function main</a:t>
            </a:r>
            <a:endParaRPr>
              <a:solidFill>
                <a:srgbClr val="000000"/>
              </a:solidFill>
              <a:latin typeface="Courier"/>
              <a:ea typeface="Courier"/>
              <a:cs typeface="Courier"/>
              <a:sym typeface="Courier"/>
            </a:endParaRPr>
          </a:p>
          <a:p>
            <a:pPr indent="0" lvl="0" marL="0" rtl="0" algn="l">
              <a:spcBef>
                <a:spcPts val="240"/>
              </a:spcBef>
              <a:spcAft>
                <a:spcPts val="0"/>
              </a:spcAft>
              <a:buClr>
                <a:schemeClr val="dk1"/>
              </a:buClr>
              <a:buSzPts val="1200"/>
              <a:buFont typeface="Courier New"/>
              <a:buNone/>
            </a:pPr>
            <a:r>
              <a:t/>
            </a:r>
            <a:endParaRPr/>
          </a:p>
        </p:txBody>
      </p:sp>
      <p:sp>
        <p:nvSpPr>
          <p:cNvPr id="961" name="Google Shape;961;p59"/>
          <p:cNvSpPr/>
          <p:nvPr/>
        </p:nvSpPr>
        <p:spPr>
          <a:xfrm>
            <a:off x="0" y="2819400"/>
            <a:ext cx="7010400" cy="1143000"/>
          </a:xfrm>
          <a:prstGeom prst="rect">
            <a:avLst/>
          </a:prstGeom>
          <a:solidFill>
            <a:schemeClr val="hlink"/>
          </a:solidFill>
          <a:ln>
            <a:noFill/>
          </a:ln>
        </p:spPr>
        <p:txBody>
          <a:bodyPr anchorCtr="0" anchor="t" bIns="182875" lIns="91425" spcFirstLastPara="1" rIns="91425" wrap="square" tIns="182875">
            <a:noAutofit/>
          </a:bodyPr>
          <a:lstStyle/>
          <a:p>
            <a:pPr indent="0" lvl="0" marL="0" marR="0" rtl="0" algn="l">
              <a:spcBef>
                <a:spcPts val="0"/>
              </a:spcBef>
              <a:spcAft>
                <a:spcPts val="0"/>
              </a:spcAft>
              <a:buNone/>
            </a:pPr>
            <a:r>
              <a:rPr lang="en-US" sz="1200">
                <a:solidFill>
                  <a:srgbClr val="000000"/>
                </a:solidFill>
                <a:latin typeface="Courier New"/>
                <a:ea typeface="Courier New"/>
                <a:cs typeface="Courier New"/>
                <a:sym typeface="Courier New"/>
              </a:rPr>
              <a:t>Welcome</a:t>
            </a:r>
            <a:endParaRPr sz="1200">
              <a:solidFill>
                <a:srgbClr val="000000"/>
              </a:solidFill>
              <a:latin typeface="Courier"/>
              <a:ea typeface="Courier"/>
              <a:cs typeface="Courier"/>
              <a:sym typeface="Courier"/>
            </a:endParaRPr>
          </a:p>
          <a:p>
            <a:pPr indent="0" lvl="0" marL="0" marR="0" rtl="0" algn="l">
              <a:spcBef>
                <a:spcPts val="240"/>
              </a:spcBef>
              <a:spcAft>
                <a:spcPts val="0"/>
              </a:spcAft>
              <a:buNone/>
            </a:pPr>
            <a:r>
              <a:rPr lang="en-US" sz="1200">
                <a:solidFill>
                  <a:srgbClr val="000000"/>
                </a:solidFill>
                <a:latin typeface="Courier New"/>
                <a:ea typeface="Courier New"/>
                <a:cs typeface="Courier New"/>
                <a:sym typeface="Courier New"/>
              </a:rPr>
              <a:t>to</a:t>
            </a:r>
            <a:endParaRPr sz="1200">
              <a:solidFill>
                <a:srgbClr val="000000"/>
              </a:solidFill>
              <a:latin typeface="Courier"/>
              <a:ea typeface="Courier"/>
              <a:cs typeface="Courier"/>
              <a:sym typeface="Courier"/>
            </a:endParaRPr>
          </a:p>
          <a:p>
            <a:pPr indent="0" lvl="0" marL="0" marR="0" rtl="0" algn="l">
              <a:spcBef>
                <a:spcPts val="240"/>
              </a:spcBef>
              <a:spcAft>
                <a:spcPts val="0"/>
              </a:spcAft>
              <a:buNone/>
            </a:pPr>
            <a:r>
              <a:rPr lang="en-US" sz="1200">
                <a:solidFill>
                  <a:srgbClr val="000000"/>
                </a:solidFill>
                <a:latin typeface="Times New Roman"/>
                <a:ea typeface="Times New Roman"/>
                <a:cs typeface="Times New Roman"/>
                <a:sym typeface="Times New Roman"/>
              </a:rPr>
              <a:t> </a:t>
            </a:r>
            <a:endParaRPr sz="1200">
              <a:solidFill>
                <a:srgbClr val="000000"/>
              </a:solidFill>
              <a:latin typeface="Courier"/>
              <a:ea typeface="Courier"/>
              <a:cs typeface="Courier"/>
              <a:sym typeface="Courier"/>
            </a:endParaRPr>
          </a:p>
          <a:p>
            <a:pPr indent="0" lvl="0" marL="0" marR="0" rtl="0" algn="l">
              <a:spcBef>
                <a:spcPts val="240"/>
              </a:spcBef>
              <a:spcAft>
                <a:spcPts val="0"/>
              </a:spcAft>
              <a:buNone/>
            </a:pPr>
            <a:r>
              <a:rPr lang="en-US" sz="1200">
                <a:solidFill>
                  <a:srgbClr val="000000"/>
                </a:solidFill>
                <a:latin typeface="Courier New"/>
                <a:ea typeface="Courier New"/>
                <a:cs typeface="Courier New"/>
                <a:sym typeface="Courier New"/>
              </a:rPr>
              <a:t>C++! </a:t>
            </a:r>
            <a:endParaRPr/>
          </a:p>
        </p:txBody>
      </p:sp>
      <p:grpSp>
        <p:nvGrpSpPr>
          <p:cNvPr id="962" name="Google Shape;962;p59"/>
          <p:cNvGrpSpPr/>
          <p:nvPr/>
        </p:nvGrpSpPr>
        <p:grpSpPr>
          <a:xfrm>
            <a:off x="2667000" y="914400"/>
            <a:ext cx="4114800" cy="838200"/>
            <a:chOff x="1728" y="528"/>
            <a:chExt cx="2592" cy="528"/>
          </a:xfrm>
        </p:grpSpPr>
        <p:sp>
          <p:nvSpPr>
            <p:cNvPr id="963" name="Google Shape;963;p59"/>
            <p:cNvSpPr txBox="1"/>
            <p:nvPr/>
          </p:nvSpPr>
          <p:spPr>
            <a:xfrm>
              <a:off x="2640" y="528"/>
              <a:ext cx="1680" cy="372"/>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Using newline characters to print on multiple lines.</a:t>
              </a:r>
              <a:endParaRPr/>
            </a:p>
          </p:txBody>
        </p:sp>
        <p:cxnSp>
          <p:nvCxnSpPr>
            <p:cNvPr id="964" name="Google Shape;964;p59"/>
            <p:cNvCxnSpPr/>
            <p:nvPr/>
          </p:nvCxnSpPr>
          <p:spPr>
            <a:xfrm flipH="1">
              <a:off x="1728" y="624"/>
              <a:ext cx="912" cy="432"/>
            </a:xfrm>
            <a:prstGeom prst="straightConnector1">
              <a:avLst/>
            </a:prstGeom>
            <a:noFill/>
            <a:ln cap="flat" cmpd="sng" w="9525">
              <a:solidFill>
                <a:schemeClr val="dk1"/>
              </a:solidFill>
              <a:prstDash val="solid"/>
              <a:round/>
              <a:headEnd len="med" w="med" type="none"/>
              <a:tailEnd len="med" w="med" type="triangle"/>
            </a:ln>
          </p:spPr>
        </p:cxnSp>
        <p:cxnSp>
          <p:nvCxnSpPr>
            <p:cNvPr id="965" name="Google Shape;965;p59"/>
            <p:cNvCxnSpPr/>
            <p:nvPr/>
          </p:nvCxnSpPr>
          <p:spPr>
            <a:xfrm flipH="1">
              <a:off x="1968" y="624"/>
              <a:ext cx="672" cy="432"/>
            </a:xfrm>
            <a:prstGeom prst="straightConnector1">
              <a:avLst/>
            </a:prstGeom>
            <a:noFill/>
            <a:ln cap="flat" cmpd="sng" w="9525">
              <a:solidFill>
                <a:schemeClr val="dk1"/>
              </a:solidFill>
              <a:prstDash val="solid"/>
              <a:round/>
              <a:headEnd len="med" w="med" type="none"/>
              <a:tailEnd len="med" w="med" type="triangle"/>
            </a:ln>
          </p:spPr>
        </p:cxnSp>
        <p:cxnSp>
          <p:nvCxnSpPr>
            <p:cNvPr id="966" name="Google Shape;966;p59"/>
            <p:cNvCxnSpPr/>
            <p:nvPr/>
          </p:nvCxnSpPr>
          <p:spPr>
            <a:xfrm flipH="1">
              <a:off x="2160" y="624"/>
              <a:ext cx="480" cy="432"/>
            </a:xfrm>
            <a:prstGeom prst="straightConnector1">
              <a:avLst/>
            </a:prstGeom>
            <a:noFill/>
            <a:ln cap="flat" cmpd="sng" w="9525">
              <a:solidFill>
                <a:schemeClr val="dk1"/>
              </a:solidFill>
              <a:prstDash val="solid"/>
              <a:round/>
              <a:headEnd len="med" w="med" type="none"/>
              <a:tailEnd len="med" w="med" type="triangle"/>
            </a:ln>
          </p:spPr>
        </p:cxnSp>
        <p:cxnSp>
          <p:nvCxnSpPr>
            <p:cNvPr id="967" name="Google Shape;967;p59"/>
            <p:cNvCxnSpPr/>
            <p:nvPr/>
          </p:nvCxnSpPr>
          <p:spPr>
            <a:xfrm flipH="1">
              <a:off x="2448" y="624"/>
              <a:ext cx="192" cy="432"/>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Challenge ☺</a:t>
            </a:r>
            <a:endParaRPr/>
          </a:p>
        </p:txBody>
      </p:sp>
      <p:sp>
        <p:nvSpPr>
          <p:cNvPr id="455" name="Google Shape;45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Update the code on the previous slides (with arguments)  to</a:t>
            </a:r>
            <a:endParaRPr/>
          </a:p>
          <a:p>
            <a:pPr indent="-285750" lvl="1" marL="742950" rtl="0" algn="l">
              <a:spcBef>
                <a:spcPts val="560"/>
              </a:spcBef>
              <a:spcAft>
                <a:spcPts val="0"/>
              </a:spcAft>
              <a:buClr>
                <a:schemeClr val="dk1"/>
              </a:buClr>
              <a:buSzPts val="2800"/>
              <a:buChar char="–"/>
            </a:pPr>
            <a:r>
              <a:rPr lang="en-US"/>
              <a:t>Find maximum numbers</a:t>
            </a:r>
            <a:endParaRPr/>
          </a:p>
          <a:p>
            <a:pPr indent="-285750" lvl="1" marL="742950" rtl="0" algn="l">
              <a:spcBef>
                <a:spcPts val="560"/>
              </a:spcBef>
              <a:spcAft>
                <a:spcPts val="0"/>
              </a:spcAft>
              <a:buClr>
                <a:schemeClr val="dk1"/>
              </a:buClr>
              <a:buSzPts val="2800"/>
              <a:buChar char="–"/>
            </a:pPr>
            <a:r>
              <a:rPr lang="en-US"/>
              <a:t>Write another function to get sum of the two numbers</a:t>
            </a:r>
            <a:endParaRPr/>
          </a:p>
          <a:p>
            <a:pPr indent="-285750" lvl="1" marL="742950" rtl="0" algn="l">
              <a:spcBef>
                <a:spcPts val="560"/>
              </a:spcBef>
              <a:spcAft>
                <a:spcPts val="0"/>
              </a:spcAft>
              <a:buClr>
                <a:schemeClr val="dk1"/>
              </a:buClr>
              <a:buSzPts val="2800"/>
              <a:buChar char="–"/>
            </a:pPr>
            <a:r>
              <a:rPr lang="en-US"/>
              <a:t>Write yet another function with three arguments, it tells product of three numbers entered by a user</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60"/>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Extraction Operator ( &gt;&gt; )</a:t>
            </a:r>
            <a:endParaRPr/>
          </a:p>
        </p:txBody>
      </p:sp>
      <p:sp>
        <p:nvSpPr>
          <p:cNvPr id="973" name="Google Shape;973;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Variable</a:t>
            </a:r>
            <a:r>
              <a:rPr lang="en-US">
                <a:solidFill>
                  <a:srgbClr val="FF3300"/>
                </a:solidFill>
              </a:rPr>
              <a:t> </a:t>
            </a:r>
            <a:r>
              <a:rPr b="1" lang="en-US">
                <a:solidFill>
                  <a:srgbClr val="0000CC"/>
                </a:solidFill>
              </a:rPr>
              <a:t>cin</a:t>
            </a:r>
            <a:r>
              <a:rPr lang="en-US">
                <a:solidFill>
                  <a:srgbClr val="FF3300"/>
                </a:solidFill>
              </a:rPr>
              <a:t> </a:t>
            </a:r>
            <a:r>
              <a:rPr lang="en-US"/>
              <a:t>is predefined to denote an </a:t>
            </a:r>
            <a:r>
              <a:rPr lang="en-US">
                <a:solidFill>
                  <a:srgbClr val="0000CC"/>
                </a:solidFill>
              </a:rPr>
              <a:t>input stream that comes from the standard input device</a:t>
            </a:r>
            <a:r>
              <a:rPr lang="en-US"/>
              <a:t> (keyboard).</a:t>
            </a:r>
            <a:endParaRPr sz="3600"/>
          </a:p>
          <a:p>
            <a:pPr indent="-342900" lvl="0" marL="342900" rtl="0" algn="l">
              <a:spcBef>
                <a:spcPts val="360"/>
              </a:spcBef>
              <a:spcAft>
                <a:spcPts val="0"/>
              </a:spcAft>
              <a:buClr>
                <a:schemeClr val="dk1"/>
              </a:buClr>
              <a:buSzPts val="1800"/>
              <a:buFont typeface="Arial"/>
              <a:buNone/>
            </a:pPr>
            <a:r>
              <a:t/>
            </a:r>
            <a:endParaRPr b="1" sz="1800"/>
          </a:p>
          <a:p>
            <a:pPr indent="-342900" lvl="0" marL="342900" rtl="0" algn="l">
              <a:spcBef>
                <a:spcPts val="640"/>
              </a:spcBef>
              <a:spcAft>
                <a:spcPts val="0"/>
              </a:spcAft>
              <a:buClr>
                <a:schemeClr val="dk1"/>
              </a:buClr>
              <a:buSzPts val="3200"/>
              <a:buChar char="•"/>
            </a:pPr>
            <a:r>
              <a:rPr lang="en-US"/>
              <a:t>The extraction operator  </a:t>
            </a:r>
            <a:r>
              <a:rPr b="1" lang="en-US">
                <a:solidFill>
                  <a:srgbClr val="0000CC"/>
                </a:solidFill>
              </a:rPr>
              <a:t>&gt;&gt;</a:t>
            </a:r>
            <a:r>
              <a:rPr lang="en-US">
                <a:solidFill>
                  <a:srgbClr val="0000CC"/>
                </a:solidFill>
              </a:rPr>
              <a:t> </a:t>
            </a:r>
            <a:r>
              <a:rPr lang="en-US"/>
              <a:t> takes 2 operands.</a:t>
            </a:r>
            <a:endParaRPr sz="3600"/>
          </a:p>
          <a:p>
            <a:pPr indent="-342900" lvl="0" marL="342900" rtl="0" algn="l">
              <a:spcBef>
                <a:spcPts val="360"/>
              </a:spcBef>
              <a:spcAft>
                <a:spcPts val="0"/>
              </a:spcAft>
              <a:buClr>
                <a:schemeClr val="dk1"/>
              </a:buClr>
              <a:buSzPts val="1800"/>
              <a:buFont typeface="Arial"/>
              <a:buNone/>
            </a:pPr>
            <a:r>
              <a:t/>
            </a:r>
            <a:endParaRPr b="1" sz="1800"/>
          </a:p>
          <a:p>
            <a:pPr indent="-342900" lvl="0" marL="342900" rtl="0" algn="l">
              <a:spcBef>
                <a:spcPts val="640"/>
              </a:spcBef>
              <a:spcAft>
                <a:spcPts val="0"/>
              </a:spcAft>
              <a:buClr>
                <a:schemeClr val="dk1"/>
              </a:buClr>
              <a:buSzPts val="3200"/>
              <a:buChar char="•"/>
            </a:pPr>
            <a:r>
              <a:rPr lang="en-US"/>
              <a:t>The left operand is a stream expression, such as </a:t>
            </a:r>
            <a:r>
              <a:rPr b="1" lang="en-US">
                <a:solidFill>
                  <a:srgbClr val="0000CC"/>
                </a:solidFill>
              </a:rPr>
              <a:t>cin</a:t>
            </a:r>
            <a:r>
              <a:rPr lang="en-US"/>
              <a:t>.  The right operand is a </a:t>
            </a:r>
            <a:r>
              <a:rPr b="1" lang="en-US">
                <a:solidFill>
                  <a:srgbClr val="00B0F0"/>
                </a:solidFill>
              </a:rPr>
              <a:t>variable</a:t>
            </a:r>
            <a:r>
              <a:rPr lang="en-US"/>
              <a:t> to which the value input by the user is assigned.</a:t>
            </a:r>
            <a:endParaRPr sz="3600"/>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0" st="0"/>
                                            </p:txEl>
                                          </p:spTgt>
                                        </p:tgtEl>
                                        <p:attrNameLst>
                                          <p:attrName>style.visibility</p:attrName>
                                        </p:attrNameLst>
                                      </p:cBhvr>
                                      <p:to>
                                        <p:strVal val="visible"/>
                                      </p:to>
                                    </p:set>
                                    <p:animEffect filter="fade" transition="in">
                                      <p:cBhvr>
                                        <p:cTn dur="500"/>
                                        <p:tgtEl>
                                          <p:spTgt spid="9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1" st="1"/>
                                            </p:txEl>
                                          </p:spTgt>
                                        </p:tgtEl>
                                        <p:attrNameLst>
                                          <p:attrName>style.visibility</p:attrName>
                                        </p:attrNameLst>
                                      </p:cBhvr>
                                      <p:to>
                                        <p:strVal val="visible"/>
                                      </p:to>
                                    </p:set>
                                    <p:animEffect filter="fade" transition="in">
                                      <p:cBhvr>
                                        <p:cTn dur="500"/>
                                        <p:tgtEl>
                                          <p:spTgt spid="9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2" st="2"/>
                                            </p:txEl>
                                          </p:spTgt>
                                        </p:tgtEl>
                                        <p:attrNameLst>
                                          <p:attrName>style.visibility</p:attrName>
                                        </p:attrNameLst>
                                      </p:cBhvr>
                                      <p:to>
                                        <p:strVal val="visible"/>
                                      </p:to>
                                    </p:set>
                                    <p:animEffect filter="fade" transition="in">
                                      <p:cBhvr>
                                        <p:cTn dur="500"/>
                                        <p:tgtEl>
                                          <p:spTgt spid="9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3" st="3"/>
                                            </p:txEl>
                                          </p:spTgt>
                                        </p:tgtEl>
                                        <p:attrNameLst>
                                          <p:attrName>style.visibility</p:attrName>
                                        </p:attrNameLst>
                                      </p:cBhvr>
                                      <p:to>
                                        <p:strVal val="visible"/>
                                      </p:to>
                                    </p:set>
                                    <p:animEffect filter="fade" transition="in">
                                      <p:cBhvr>
                                        <p:cTn dur="500"/>
                                        <p:tgtEl>
                                          <p:spTgt spid="9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4" st="4"/>
                                            </p:txEl>
                                          </p:spTgt>
                                        </p:tgtEl>
                                        <p:attrNameLst>
                                          <p:attrName>style.visibility</p:attrName>
                                        </p:attrNameLst>
                                      </p:cBhvr>
                                      <p:to>
                                        <p:strVal val="visible"/>
                                      </p:to>
                                    </p:set>
                                    <p:animEffect filter="fade" transition="in">
                                      <p:cBhvr>
                                        <p:cTn dur="500"/>
                                        <p:tgtEl>
                                          <p:spTgt spid="9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5" st="5"/>
                                            </p:txEl>
                                          </p:spTgt>
                                        </p:tgtEl>
                                        <p:attrNameLst>
                                          <p:attrName>style.visibility</p:attrName>
                                        </p:attrNameLst>
                                      </p:cBhvr>
                                      <p:to>
                                        <p:strVal val="visible"/>
                                      </p:to>
                                    </p:set>
                                    <p:animEffect filter="fade" transition="in">
                                      <p:cBhvr>
                                        <p:cTn dur="500"/>
                                        <p:tgtEl>
                                          <p:spTgt spid="97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Input Statements</a:t>
            </a:r>
            <a:endParaRPr/>
          </a:p>
        </p:txBody>
      </p:sp>
      <p:grpSp>
        <p:nvGrpSpPr>
          <p:cNvPr id="979" name="Google Shape;979;p61"/>
          <p:cNvGrpSpPr/>
          <p:nvPr/>
        </p:nvGrpSpPr>
        <p:grpSpPr>
          <a:xfrm>
            <a:off x="428223" y="4240679"/>
            <a:ext cx="7378700" cy="2044700"/>
            <a:chOff x="580" y="2644"/>
            <a:chExt cx="4648" cy="1288"/>
          </a:xfrm>
        </p:grpSpPr>
        <p:sp>
          <p:nvSpPr>
            <p:cNvPr id="980" name="Google Shape;980;p61"/>
            <p:cNvSpPr/>
            <p:nvPr/>
          </p:nvSpPr>
          <p:spPr>
            <a:xfrm>
              <a:off x="580" y="2644"/>
              <a:ext cx="4648" cy="618"/>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61"/>
            <p:cNvSpPr/>
            <p:nvPr/>
          </p:nvSpPr>
          <p:spPr>
            <a:xfrm>
              <a:off x="580" y="3404"/>
              <a:ext cx="4648" cy="528"/>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82" name="Google Shape;982;p61"/>
          <p:cNvSpPr/>
          <p:nvPr/>
        </p:nvSpPr>
        <p:spPr>
          <a:xfrm>
            <a:off x="457200" y="2295257"/>
            <a:ext cx="7378700" cy="9017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61"/>
          <p:cNvSpPr/>
          <p:nvPr/>
        </p:nvSpPr>
        <p:spPr>
          <a:xfrm>
            <a:off x="3025537" y="2408506"/>
            <a:ext cx="1752600" cy="520700"/>
          </a:xfrm>
          <a:prstGeom prst="rect">
            <a:avLst/>
          </a:prstGeom>
          <a:solidFill>
            <a:srgbClr val="FFCC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61"/>
          <p:cNvSpPr/>
          <p:nvPr/>
        </p:nvSpPr>
        <p:spPr>
          <a:xfrm>
            <a:off x="1355725" y="2498725"/>
            <a:ext cx="3422412" cy="369974"/>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cin  &gt;&gt;  </a:t>
            </a:r>
            <a:r>
              <a:rPr b="1" i="1" lang="en-US" sz="1800">
                <a:solidFill>
                  <a:srgbClr val="000000"/>
                </a:solidFill>
                <a:latin typeface="Calibri"/>
                <a:ea typeface="Calibri"/>
                <a:cs typeface="Calibri"/>
                <a:sym typeface="Calibri"/>
              </a:rPr>
              <a:t>variable</a:t>
            </a:r>
            <a:r>
              <a:rPr b="1" lang="en-US" sz="1800">
                <a:solidFill>
                  <a:srgbClr val="000000"/>
                </a:solidFill>
                <a:latin typeface="Calibri"/>
                <a:ea typeface="Calibri"/>
                <a:cs typeface="Calibri"/>
                <a:sym typeface="Calibri"/>
              </a:rPr>
              <a:t>   &gt;&gt; </a:t>
            </a:r>
            <a:r>
              <a:rPr b="1" i="1" lang="en-US" sz="1800">
                <a:solidFill>
                  <a:srgbClr val="000000"/>
                </a:solidFill>
                <a:latin typeface="Calibri"/>
                <a:ea typeface="Calibri"/>
                <a:cs typeface="Calibri"/>
                <a:sym typeface="Calibri"/>
              </a:rPr>
              <a:t>variable</a:t>
            </a:r>
            <a:r>
              <a:rPr b="1" lang="en-US" sz="1800">
                <a:solidFill>
                  <a:srgbClr val="000000"/>
                </a:solidFill>
                <a:latin typeface="Calibri"/>
                <a:ea typeface="Calibri"/>
                <a:cs typeface="Calibri"/>
                <a:sym typeface="Calibri"/>
              </a:rPr>
              <a:t>  . . . ;</a:t>
            </a:r>
            <a:endParaRPr/>
          </a:p>
        </p:txBody>
      </p:sp>
      <p:sp>
        <p:nvSpPr>
          <p:cNvPr id="985" name="Google Shape;985;p61"/>
          <p:cNvSpPr txBox="1"/>
          <p:nvPr/>
        </p:nvSpPr>
        <p:spPr>
          <a:xfrm>
            <a:off x="228600" y="1597223"/>
            <a:ext cx="86868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0021"/>
              </a:buClr>
              <a:buSzPts val="2800"/>
              <a:buFont typeface="Arial"/>
              <a:buNone/>
            </a:pPr>
            <a:r>
              <a:rPr b="1" lang="en-US" sz="2800">
                <a:solidFill>
                  <a:srgbClr val="A50021"/>
                </a:solidFill>
                <a:latin typeface="Calibri"/>
                <a:ea typeface="Calibri"/>
                <a:cs typeface="Calibri"/>
                <a:sym typeface="Calibri"/>
              </a:rPr>
              <a:t>SYNTAX</a:t>
            </a:r>
            <a:endParaRPr sz="3200">
              <a:solidFill>
                <a:srgbClr val="0000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None/>
            </a:pPr>
            <a:r>
              <a:t/>
            </a:r>
            <a:endParaRPr sz="3200">
              <a:solidFill>
                <a:srgbClr val="0000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None/>
            </a:pPr>
            <a:r>
              <a:t/>
            </a:r>
            <a:endParaRPr sz="3200">
              <a:solidFill>
                <a:srgbClr val="000000"/>
              </a:solidFill>
              <a:latin typeface="Calibri"/>
              <a:ea typeface="Calibri"/>
              <a:cs typeface="Calibri"/>
              <a:sym typeface="Calibri"/>
            </a:endParaRPr>
          </a:p>
          <a:p>
            <a:pPr indent="-342900" lvl="0" marL="342900" marR="0" rtl="0" algn="l">
              <a:spcBef>
                <a:spcPts val="480"/>
              </a:spcBef>
              <a:spcAft>
                <a:spcPts val="0"/>
              </a:spcAft>
              <a:buClr>
                <a:srgbClr val="000000"/>
              </a:buClr>
              <a:buSzPts val="1400"/>
              <a:buFont typeface="Arial"/>
              <a:buNone/>
            </a:pPr>
            <a:r>
              <a:rPr lang="en-US" sz="14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cin statements can be linked together using multiple </a:t>
            </a:r>
            <a:r>
              <a:rPr b="1" lang="en-US" sz="2400">
                <a:solidFill>
                  <a:srgbClr val="000000"/>
                </a:solidFill>
                <a:latin typeface="Calibri"/>
                <a:ea typeface="Calibri"/>
                <a:cs typeface="Calibri"/>
                <a:sym typeface="Calibri"/>
              </a:rPr>
              <a:t>&gt;&gt;</a:t>
            </a:r>
            <a:r>
              <a:rPr lang="en-US" sz="2400">
                <a:solidFill>
                  <a:srgbClr val="000000"/>
                </a:solidFill>
                <a:latin typeface="Calibri"/>
                <a:ea typeface="Calibri"/>
                <a:cs typeface="Calibri"/>
                <a:sym typeface="Calibri"/>
              </a:rPr>
              <a:t> operator.</a:t>
            </a:r>
            <a:endParaRPr/>
          </a:p>
          <a:p>
            <a:pPr indent="-342900" lvl="0" marL="342900" marR="0" rtl="0" algn="l">
              <a:spcBef>
                <a:spcPts val="480"/>
              </a:spcBef>
              <a:spcAft>
                <a:spcPts val="0"/>
              </a:spcAft>
              <a:buClr>
                <a:srgbClr val="A50021"/>
              </a:buClr>
              <a:buSzPts val="2400"/>
              <a:buFont typeface="Arial"/>
              <a:buNone/>
            </a:pPr>
            <a:r>
              <a:rPr b="1" lang="en-US" sz="2400">
                <a:solidFill>
                  <a:srgbClr val="A50021"/>
                </a:solidFill>
                <a:latin typeface="Calibri"/>
                <a:ea typeface="Calibri"/>
                <a:cs typeface="Calibri"/>
                <a:sym typeface="Calibri"/>
              </a:rPr>
              <a:t>  </a:t>
            </a:r>
            <a:r>
              <a:rPr lang="en-US" sz="2400">
                <a:solidFill>
                  <a:srgbClr val="000000"/>
                </a:solidFill>
                <a:latin typeface="Calibri"/>
                <a:ea typeface="Calibri"/>
                <a:cs typeface="Calibri"/>
                <a:sym typeface="Calibri"/>
              </a:rPr>
              <a:t>Example:</a:t>
            </a:r>
            <a:endParaRPr sz="2400">
              <a:solidFill>
                <a:srgbClr val="000000"/>
              </a:solidFill>
              <a:latin typeface="Calibri"/>
              <a:ea typeface="Calibri"/>
              <a:cs typeface="Calibri"/>
              <a:sym typeface="Calibri"/>
            </a:endParaRPr>
          </a:p>
          <a:p>
            <a:pPr indent="-342900" lvl="0" marL="342900" marR="0" rtl="0" algn="l">
              <a:spcBef>
                <a:spcPts val="240"/>
              </a:spcBef>
              <a:spcAft>
                <a:spcPts val="0"/>
              </a:spcAft>
              <a:buClr>
                <a:schemeClr val="dk1"/>
              </a:buClr>
              <a:buSzPts val="1200"/>
              <a:buFont typeface="Arial"/>
              <a:buNone/>
            </a:pPr>
            <a:r>
              <a:t/>
            </a:r>
            <a:endParaRPr b="1" sz="1200">
              <a:solidFill>
                <a:srgbClr val="C0504D"/>
              </a:solidFill>
              <a:latin typeface="Calibri"/>
              <a:ea typeface="Calibri"/>
              <a:cs typeface="Calibri"/>
              <a:sym typeface="Calibri"/>
            </a:endParaRPr>
          </a:p>
          <a:p>
            <a:pPr indent="-342900" lvl="0" marL="342900" marR="0" rtl="0" algn="l">
              <a:spcBef>
                <a:spcPts val="480"/>
              </a:spcBef>
              <a:spcAft>
                <a:spcPts val="0"/>
              </a:spcAft>
              <a:buClr>
                <a:srgbClr val="EEECE1"/>
              </a:buClr>
              <a:buSzPts val="2400"/>
              <a:buFont typeface="Arial"/>
              <a:buNone/>
            </a:pPr>
            <a:r>
              <a:rPr b="1" lang="en-US" sz="2400">
                <a:solidFill>
                  <a:srgbClr val="EEECE1"/>
                </a:solidFill>
                <a:latin typeface="Calibri"/>
                <a:ea typeface="Calibri"/>
                <a:cs typeface="Calibri"/>
                <a:sym typeface="Calibri"/>
              </a:rPr>
              <a:t>	</a:t>
            </a:r>
            <a:r>
              <a:rPr b="1" lang="en-US" sz="2400">
                <a:solidFill>
                  <a:srgbClr val="000000"/>
                </a:solidFill>
                <a:latin typeface="Calibri"/>
                <a:ea typeface="Calibri"/>
                <a:cs typeface="Calibri"/>
                <a:sym typeface="Calibri"/>
              </a:rPr>
              <a:t>cin  &gt;&gt;  number1;</a:t>
            </a:r>
            <a:endParaRPr b="1" sz="2400">
              <a:solidFill>
                <a:srgbClr val="000000"/>
              </a:solidFill>
              <a:latin typeface="Calibri"/>
              <a:ea typeface="Calibri"/>
              <a:cs typeface="Calibri"/>
              <a:sym typeface="Calibri"/>
            </a:endParaRPr>
          </a:p>
          <a:p>
            <a:pPr indent="-342900" lvl="0" marL="342900" marR="0" rtl="0" algn="l">
              <a:spcBef>
                <a:spcPts val="480"/>
              </a:spcBef>
              <a:spcAft>
                <a:spcPts val="0"/>
              </a:spcAft>
              <a:buClr>
                <a:srgbClr val="000000"/>
              </a:buClr>
              <a:buSzPts val="2400"/>
              <a:buFont typeface="Arial"/>
              <a:buNone/>
            </a:pPr>
            <a:r>
              <a:rPr b="1" lang="en-US" sz="2400">
                <a:solidFill>
                  <a:srgbClr val="000000"/>
                </a:solidFill>
                <a:latin typeface="Calibri"/>
                <a:ea typeface="Calibri"/>
                <a:cs typeface="Calibri"/>
                <a:sym typeface="Calibri"/>
              </a:rPr>
              <a:t>	cin  &gt;&gt;  number2;</a:t>
            </a:r>
            <a:endParaRPr b="1" sz="2400">
              <a:solidFill>
                <a:srgbClr val="000000"/>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None/>
            </a:pPr>
            <a:r>
              <a:t/>
            </a:r>
            <a:endParaRPr b="1" sz="2400">
              <a:solidFill>
                <a:srgbClr val="000000"/>
              </a:solidFill>
              <a:latin typeface="Calibri"/>
              <a:ea typeface="Calibri"/>
              <a:cs typeface="Calibri"/>
              <a:sym typeface="Calibri"/>
            </a:endParaRPr>
          </a:p>
          <a:p>
            <a:pPr indent="-342900" lvl="0" marL="342900" marR="0" rtl="0" algn="l">
              <a:spcBef>
                <a:spcPts val="480"/>
              </a:spcBef>
              <a:spcAft>
                <a:spcPts val="0"/>
              </a:spcAft>
              <a:buClr>
                <a:srgbClr val="000000"/>
              </a:buClr>
              <a:buSzPts val="2400"/>
              <a:buFont typeface="Arial"/>
              <a:buNone/>
            </a:pPr>
            <a:r>
              <a:rPr b="1" lang="en-US" sz="2400">
                <a:solidFill>
                  <a:srgbClr val="000000"/>
                </a:solidFill>
                <a:latin typeface="Calibri"/>
                <a:ea typeface="Calibri"/>
                <a:cs typeface="Calibri"/>
                <a:sym typeface="Calibri"/>
              </a:rPr>
              <a:t>	cin  &gt;&gt; number1 &gt;&gt; number2;</a:t>
            </a:r>
            <a:endParaRPr b="1" sz="2400">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62"/>
          <p:cNvSpPr txBox="1"/>
          <p:nvPr/>
        </p:nvSpPr>
        <p:spPr>
          <a:xfrm>
            <a:off x="150254" y="2566599"/>
            <a:ext cx="4800600" cy="181588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int num;</a:t>
            </a:r>
            <a:endParaRPr/>
          </a:p>
          <a:p>
            <a:pPr indent="0" lvl="0" marL="0" marR="0" rtl="0" algn="l">
              <a:spcBef>
                <a:spcPts val="0"/>
              </a:spcBef>
              <a:spcAft>
                <a:spcPts val="0"/>
              </a:spcAft>
              <a:buNone/>
            </a:pPr>
            <a:r>
              <a:rPr b="1" lang="en-US" sz="2800">
                <a:solidFill>
                  <a:srgbClr val="000000"/>
                </a:solidFill>
                <a:latin typeface="Calibri"/>
                <a:ea typeface="Calibri"/>
                <a:cs typeface="Calibri"/>
                <a:sym typeface="Calibri"/>
              </a:rPr>
              <a:t>cout&lt;&lt; “Enter number\n \n”;</a:t>
            </a:r>
            <a:endParaRPr/>
          </a:p>
          <a:p>
            <a:pPr indent="0" lvl="0" marL="0" marR="0" rtl="0" algn="l">
              <a:spcBef>
                <a:spcPts val="0"/>
              </a:spcBef>
              <a:spcAft>
                <a:spcPts val="0"/>
              </a:spcAft>
              <a:buNone/>
            </a:pPr>
            <a:r>
              <a:rPr b="1" lang="en-US" sz="2800">
                <a:solidFill>
                  <a:srgbClr val="000000"/>
                </a:solidFill>
                <a:latin typeface="Calibri"/>
                <a:ea typeface="Calibri"/>
                <a:cs typeface="Calibri"/>
                <a:sym typeface="Calibri"/>
              </a:rPr>
              <a:t>cin &gt;&gt; num;</a:t>
            </a:r>
            <a:endParaRPr/>
          </a:p>
          <a:p>
            <a:pPr indent="0" lvl="0" marL="0" marR="0" rtl="0" algn="l">
              <a:spcBef>
                <a:spcPts val="0"/>
              </a:spcBef>
              <a:spcAft>
                <a:spcPts val="0"/>
              </a:spcAft>
              <a:buNone/>
            </a:pPr>
            <a:r>
              <a:t/>
            </a:r>
            <a:endParaRPr b="1" sz="2800">
              <a:solidFill>
                <a:srgbClr val="000000"/>
              </a:solidFill>
              <a:latin typeface="Calibri"/>
              <a:ea typeface="Calibri"/>
              <a:cs typeface="Calibri"/>
              <a:sym typeface="Calibri"/>
            </a:endParaRPr>
          </a:p>
        </p:txBody>
      </p:sp>
      <p:sp>
        <p:nvSpPr>
          <p:cNvPr id="991" name="Google Shape;991;p62"/>
          <p:cNvSpPr txBox="1"/>
          <p:nvPr/>
        </p:nvSpPr>
        <p:spPr>
          <a:xfrm>
            <a:off x="4950854" y="2597139"/>
            <a:ext cx="4191000" cy="1815882"/>
          </a:xfrm>
          <a:prstGeom prst="rect">
            <a:avLst/>
          </a:prstGeom>
          <a:solidFill>
            <a:schemeClr val="dk1"/>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FF"/>
                </a:solidFill>
                <a:latin typeface="Calibri"/>
                <a:ea typeface="Calibri"/>
                <a:cs typeface="Calibri"/>
                <a:sym typeface="Calibri"/>
              </a:rPr>
              <a:t>Enter number</a:t>
            </a:r>
            <a:endParaRPr/>
          </a:p>
          <a:p>
            <a:pPr indent="0" lvl="0" marL="0" marR="0" rtl="0" algn="l">
              <a:spcBef>
                <a:spcPts val="0"/>
              </a:spcBef>
              <a:spcAft>
                <a:spcPts val="0"/>
              </a:spcAft>
              <a:buNone/>
            </a:pPr>
            <a:r>
              <a:t/>
            </a:r>
            <a:endParaRPr b="1" sz="2800">
              <a:solidFill>
                <a:srgbClr val="FFFFFF"/>
              </a:solidFill>
              <a:latin typeface="Calibri"/>
              <a:ea typeface="Calibri"/>
              <a:cs typeface="Calibri"/>
              <a:sym typeface="Calibri"/>
            </a:endParaRPr>
          </a:p>
          <a:p>
            <a:pPr indent="0" lvl="0" marL="0" marR="0" rtl="0" algn="l">
              <a:spcBef>
                <a:spcPts val="0"/>
              </a:spcBef>
              <a:spcAft>
                <a:spcPts val="0"/>
              </a:spcAft>
              <a:buNone/>
            </a:pPr>
            <a:r>
              <a:rPr b="1" lang="en-US" sz="2800">
                <a:solidFill>
                  <a:srgbClr val="FFFFFF"/>
                </a:solidFill>
                <a:latin typeface="Calibri"/>
                <a:ea typeface="Calibri"/>
                <a:cs typeface="Calibri"/>
                <a:sym typeface="Calibri"/>
              </a:rPr>
              <a:t>5</a:t>
            </a:r>
            <a:endParaRPr/>
          </a:p>
          <a:p>
            <a:pPr indent="0" lvl="0" marL="0" marR="0" rtl="0" algn="l">
              <a:spcBef>
                <a:spcPts val="0"/>
              </a:spcBef>
              <a:spcAft>
                <a:spcPts val="0"/>
              </a:spcAft>
              <a:buNone/>
            </a:pPr>
            <a:r>
              <a:t/>
            </a:r>
            <a:endParaRPr b="1" sz="2800">
              <a:solidFill>
                <a:srgbClr val="FFFFFF"/>
              </a:solidFill>
              <a:latin typeface="Calibri"/>
              <a:ea typeface="Calibri"/>
              <a:cs typeface="Calibri"/>
              <a:sym typeface="Calibri"/>
            </a:endParaRPr>
          </a:p>
        </p:txBody>
      </p:sp>
      <p:sp>
        <p:nvSpPr>
          <p:cNvPr id="992" name="Google Shape;992;p62"/>
          <p:cNvSpPr txBox="1"/>
          <p:nvPr/>
        </p:nvSpPr>
        <p:spPr>
          <a:xfrm>
            <a:off x="4950854" y="1829424"/>
            <a:ext cx="3124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C000"/>
                </a:solidFill>
                <a:latin typeface="Calibri"/>
                <a:ea typeface="Calibri"/>
                <a:cs typeface="Calibri"/>
                <a:sym typeface="Calibri"/>
              </a:rPr>
              <a:t>Output:</a:t>
            </a:r>
            <a:endParaRPr b="1" sz="3200">
              <a:solidFill>
                <a:srgbClr val="FFC000"/>
              </a:solidFill>
              <a:latin typeface="Calibri"/>
              <a:ea typeface="Calibri"/>
              <a:cs typeface="Calibri"/>
              <a:sym typeface="Calibri"/>
            </a:endParaRPr>
          </a:p>
        </p:txBody>
      </p:sp>
      <p:sp>
        <p:nvSpPr>
          <p:cNvPr id="993" name="Google Shape;993;p62"/>
          <p:cNvSpPr txBox="1"/>
          <p:nvPr/>
        </p:nvSpPr>
        <p:spPr>
          <a:xfrm>
            <a:off x="226454" y="1804599"/>
            <a:ext cx="3124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C000"/>
                </a:solidFill>
                <a:latin typeface="Calibri"/>
                <a:ea typeface="Calibri"/>
                <a:cs typeface="Calibri"/>
                <a:sym typeface="Calibri"/>
              </a:rPr>
              <a:t>Code:</a:t>
            </a:r>
            <a:endParaRPr b="1" sz="3200">
              <a:solidFill>
                <a:srgbClr val="FFC000"/>
              </a:solidFill>
              <a:latin typeface="Calibri"/>
              <a:ea typeface="Calibri"/>
              <a:cs typeface="Calibri"/>
              <a:sym typeface="Calibri"/>
            </a:endParaRPr>
          </a:p>
        </p:txBody>
      </p:sp>
      <p:sp>
        <p:nvSpPr>
          <p:cNvPr id="994" name="Google Shape;994;p62"/>
          <p:cNvSpPr txBox="1"/>
          <p:nvPr/>
        </p:nvSpPr>
        <p:spPr>
          <a:xfrm>
            <a:off x="457200" y="512070"/>
            <a:ext cx="82296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Input Statements</a:t>
            </a:r>
            <a:endParaRPr sz="4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6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Punctuation</a:t>
            </a:r>
            <a:endParaRPr/>
          </a:p>
        </p:txBody>
      </p:sp>
      <p:sp>
        <p:nvSpPr>
          <p:cNvPr id="1000" name="Google Shape;1000;p63"/>
          <p:cNvSpPr txBox="1"/>
          <p:nvPr>
            <p:ph idx="1" type="body"/>
          </p:nvPr>
        </p:nvSpPr>
        <p:spPr>
          <a:xfrm>
            <a:off x="152400" y="1524000"/>
            <a:ext cx="8839200" cy="48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Arial"/>
                <a:ea typeface="Arial"/>
                <a:cs typeface="Arial"/>
                <a:sym typeface="Arial"/>
              </a:rPr>
              <a:t>Characters that mark the end of the program.</a:t>
            </a:r>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Characters that separate items in the list.</a:t>
            </a:r>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types of punctuation marks</a:t>
            </a:r>
            <a:endParaRPr/>
          </a:p>
          <a:p>
            <a:pPr indent="0" lvl="1" marL="457200" rtl="0" algn="l">
              <a:spcBef>
                <a:spcPts val="560"/>
              </a:spcBef>
              <a:spcAft>
                <a:spcPts val="0"/>
              </a:spcAft>
              <a:buClr>
                <a:schemeClr val="dk1"/>
              </a:buClr>
              <a:buSzPts val="2000"/>
              <a:buNone/>
            </a:pPr>
            <a:r>
              <a:rPr lang="en-US" sz="2000">
                <a:latin typeface="Arial"/>
                <a:ea typeface="Arial"/>
                <a:cs typeface="Arial"/>
                <a:sym typeface="Arial"/>
              </a:rPr>
              <a:t>	</a:t>
            </a:r>
            <a:r>
              <a:rPr b="1" lang="en-US">
                <a:latin typeface="Arial"/>
                <a:ea typeface="Arial"/>
                <a:cs typeface="Arial"/>
                <a:sym typeface="Arial"/>
              </a:rPr>
              <a:t>,</a:t>
            </a:r>
            <a:endParaRPr/>
          </a:p>
          <a:p>
            <a:pPr indent="0" lvl="1" marL="457200" rtl="0" algn="l">
              <a:spcBef>
                <a:spcPts val="560"/>
              </a:spcBef>
              <a:spcAft>
                <a:spcPts val="0"/>
              </a:spcAft>
              <a:buClr>
                <a:schemeClr val="dk1"/>
              </a:buClr>
              <a:buSzPts val="2800"/>
              <a:buNone/>
            </a:pPr>
            <a:r>
              <a:rPr b="1" lang="en-US">
                <a:latin typeface="Arial"/>
                <a:ea typeface="Arial"/>
                <a:cs typeface="Arial"/>
                <a:sym typeface="Arial"/>
              </a:rPr>
              <a:t>	;</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Punctuation used in the example program</a:t>
            </a:r>
            <a:endParaRPr/>
          </a:p>
          <a:p>
            <a:pPr indent="0" lvl="1" marL="457200" rtl="0" algn="l">
              <a:spcBef>
                <a:spcPts val="640"/>
              </a:spcBef>
              <a:spcAft>
                <a:spcPts val="0"/>
              </a:spcAft>
              <a:buClr>
                <a:schemeClr val="dk1"/>
              </a:buClr>
              <a:buSzPts val="3200"/>
              <a:buNone/>
            </a:pPr>
            <a:r>
              <a:rPr b="1" lang="en-US" sz="3200">
                <a:latin typeface="Arial"/>
                <a:ea typeface="Arial"/>
                <a:cs typeface="Arial"/>
                <a:sym typeface="Arial"/>
              </a:rPr>
              <a:t>   ,</a:t>
            </a:r>
            <a:endParaRPr/>
          </a:p>
          <a:p>
            <a:pPr indent="0" lvl="1" marL="457200" rtl="0" algn="l">
              <a:spcBef>
                <a:spcPts val="640"/>
              </a:spcBef>
              <a:spcAft>
                <a:spcPts val="0"/>
              </a:spcAft>
              <a:buClr>
                <a:schemeClr val="dk1"/>
              </a:buClr>
              <a:buSzPts val="3200"/>
              <a:buNone/>
            </a:pPr>
            <a:r>
              <a:rPr b="1" lang="en-US" sz="3200">
                <a:latin typeface="Arial"/>
                <a:ea typeface="Arial"/>
                <a:cs typeface="Arial"/>
                <a:sym typeface="Arial"/>
              </a:rPr>
              <a:t>   ;</a:t>
            </a:r>
            <a:endParaRPr b="1" sz="3200"/>
          </a:p>
          <a:p>
            <a:pPr indent="-215900" lvl="0" marL="342900" rtl="0" algn="l">
              <a:lnSpc>
                <a:spcPct val="115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p:txBody>
      </p:sp>
      <p:sp>
        <p:nvSpPr>
          <p:cNvPr id="1001" name="Google Shape;1001;p6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descr="E:\Freelancing\VCIIT\Visual Programming\Helping Material\addNumbers.png" id="1006" name="Google Shape;1006;p64"/>
          <p:cNvPicPr preferRelativeResize="0"/>
          <p:nvPr/>
        </p:nvPicPr>
        <p:blipFill rotWithShape="1">
          <a:blip r:embed="rId3">
            <a:alphaModFix/>
          </a:blip>
          <a:srcRect b="34999" l="21250" r="31250" t="26850"/>
          <a:stretch/>
        </p:blipFill>
        <p:spPr>
          <a:xfrm>
            <a:off x="304800" y="1371600"/>
            <a:ext cx="8445500" cy="4239491"/>
          </a:xfrm>
          <a:prstGeom prst="rect">
            <a:avLst/>
          </a:prstGeom>
          <a:noFill/>
          <a:ln>
            <a:noFill/>
          </a:ln>
        </p:spPr>
      </p:pic>
      <p:sp>
        <p:nvSpPr>
          <p:cNvPr id="1007" name="Google Shape;1007;p6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Punctuation..</a:t>
            </a:r>
            <a:endParaRPr/>
          </a:p>
        </p:txBody>
      </p:sp>
      <p:sp>
        <p:nvSpPr>
          <p:cNvPr id="1008" name="Google Shape;1008;p6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cxnSp>
        <p:nvCxnSpPr>
          <p:cNvPr id="1009" name="Google Shape;1009;p64"/>
          <p:cNvCxnSpPr/>
          <p:nvPr/>
        </p:nvCxnSpPr>
        <p:spPr>
          <a:xfrm>
            <a:off x="2895600" y="4087092"/>
            <a:ext cx="3048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cxnSp>
        <p:nvCxnSpPr>
          <p:cNvPr id="1010" name="Google Shape;1010;p64"/>
          <p:cNvCxnSpPr/>
          <p:nvPr/>
        </p:nvCxnSpPr>
        <p:spPr>
          <a:xfrm flipH="1" rot="10800000">
            <a:off x="1371600" y="2639292"/>
            <a:ext cx="381000" cy="228600"/>
          </a:xfrm>
          <a:prstGeom prst="straightConnector1">
            <a:avLst/>
          </a:prstGeom>
          <a:noFill/>
          <a:ln cap="flat" cmpd="sng" w="42500">
            <a:solidFill>
              <a:schemeClr val="accent2"/>
            </a:solidFill>
            <a:prstDash val="solid"/>
            <a:round/>
            <a:headEnd len="sm" w="sm" type="none"/>
            <a:tailEnd len="med" w="med" type="stealth"/>
          </a:ln>
          <a:effectLst>
            <a:outerShdw blurRad="65500" rotWithShape="0" dir="5400000" dist="38100">
              <a:srgbClr val="000000">
                <a:alpha val="40000"/>
              </a:srgbClr>
            </a:outerShdw>
          </a:effectLst>
        </p:spPr>
      </p:cxnSp>
      <p:pic>
        <p:nvPicPr>
          <p:cNvPr id="1011" name="Google Shape;1011;p64"/>
          <p:cNvPicPr preferRelativeResize="0"/>
          <p:nvPr/>
        </p:nvPicPr>
        <p:blipFill rotWithShape="1">
          <a:blip r:embed="rId4">
            <a:alphaModFix/>
          </a:blip>
          <a:srcRect b="91066" l="0" r="0" t="0"/>
          <a:stretch/>
        </p:blipFill>
        <p:spPr>
          <a:xfrm>
            <a:off x="342900" y="1085358"/>
            <a:ext cx="4686300" cy="3624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65"/>
          <p:cNvSpPr txBox="1"/>
          <p:nvPr/>
        </p:nvSpPr>
        <p:spPr>
          <a:xfrm>
            <a:off x="1828800" y="449759"/>
            <a:ext cx="5257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Variables</a:t>
            </a:r>
            <a:endParaRPr sz="4400">
              <a:solidFill>
                <a:schemeClr val="dk1"/>
              </a:solidFill>
              <a:latin typeface="Calibri"/>
              <a:ea typeface="Calibri"/>
              <a:cs typeface="Calibri"/>
              <a:sym typeface="Calibri"/>
            </a:endParaRPr>
          </a:p>
        </p:txBody>
      </p:sp>
      <p:sp>
        <p:nvSpPr>
          <p:cNvPr id="1018" name="Google Shape;1018;p65"/>
          <p:cNvSpPr txBox="1"/>
          <p:nvPr/>
        </p:nvSpPr>
        <p:spPr>
          <a:xfrm>
            <a:off x="381000" y="1447800"/>
            <a:ext cx="8534400" cy="4495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3200"/>
              <a:buFont typeface="Arial"/>
              <a:buChar char="•"/>
            </a:pPr>
            <a:r>
              <a:rPr lang="en-US" sz="3200">
                <a:solidFill>
                  <a:srgbClr val="000000"/>
                </a:solidFill>
                <a:latin typeface="Calibri"/>
                <a:ea typeface="Calibri"/>
                <a:cs typeface="Calibri"/>
                <a:sym typeface="Calibri"/>
              </a:rPr>
              <a:t>A </a:t>
            </a:r>
            <a:r>
              <a:rPr lang="en-US" sz="3200">
                <a:solidFill>
                  <a:srgbClr val="0000CC"/>
                </a:solidFill>
                <a:latin typeface="Calibri"/>
                <a:ea typeface="Calibri"/>
                <a:cs typeface="Calibri"/>
                <a:sym typeface="Calibri"/>
              </a:rPr>
              <a:t>variable</a:t>
            </a:r>
            <a:r>
              <a:rPr lang="en-US" sz="3200">
                <a:solidFill>
                  <a:srgbClr val="0000FF"/>
                </a:solidFill>
                <a:latin typeface="Calibri"/>
                <a:ea typeface="Calibri"/>
                <a:cs typeface="Calibri"/>
                <a:sym typeface="Calibri"/>
              </a:rPr>
              <a:t> </a:t>
            </a:r>
            <a:r>
              <a:rPr lang="en-US" sz="3200">
                <a:solidFill>
                  <a:srgbClr val="000000"/>
                </a:solidFill>
                <a:latin typeface="Calibri"/>
                <a:ea typeface="Calibri"/>
                <a:cs typeface="Calibri"/>
                <a:sym typeface="Calibri"/>
              </a:rPr>
              <a:t>is a memory address (placeholder) where data can be </a:t>
            </a:r>
            <a:r>
              <a:rPr lang="en-US" sz="3200">
                <a:solidFill>
                  <a:srgbClr val="FF0000"/>
                </a:solidFill>
                <a:latin typeface="Calibri"/>
                <a:ea typeface="Calibri"/>
                <a:cs typeface="Calibri"/>
                <a:sym typeface="Calibri"/>
              </a:rPr>
              <a:t>stored</a:t>
            </a:r>
            <a:r>
              <a:rPr lang="en-US" sz="3200">
                <a:solidFill>
                  <a:srgbClr val="000000"/>
                </a:solidFill>
                <a:latin typeface="Calibri"/>
                <a:ea typeface="Calibri"/>
                <a:cs typeface="Calibri"/>
                <a:sym typeface="Calibri"/>
              </a:rPr>
              <a:t> and </a:t>
            </a:r>
            <a:r>
              <a:rPr lang="en-US" sz="3200">
                <a:solidFill>
                  <a:srgbClr val="4F81BD"/>
                </a:solidFill>
                <a:latin typeface="Calibri"/>
                <a:ea typeface="Calibri"/>
                <a:cs typeface="Calibri"/>
                <a:sym typeface="Calibri"/>
              </a:rPr>
              <a:t>changed</a:t>
            </a:r>
            <a:r>
              <a:rPr lang="en-US" sz="3200">
                <a:solidFill>
                  <a:srgbClr val="000000"/>
                </a:solidFill>
                <a:latin typeface="Calibri"/>
                <a:ea typeface="Calibri"/>
                <a:cs typeface="Calibri"/>
                <a:sym typeface="Calibri"/>
              </a:rPr>
              <a:t>. </a:t>
            </a:r>
            <a:endParaRPr/>
          </a:p>
          <a:p>
            <a:pPr indent="-342900" lvl="0" marL="342900" marR="0" rtl="0" algn="l">
              <a:spcBef>
                <a:spcPts val="360"/>
              </a:spcBef>
              <a:spcAft>
                <a:spcPts val="0"/>
              </a:spcAft>
              <a:buNone/>
            </a:pPr>
            <a:r>
              <a:t/>
            </a:r>
            <a:endParaRPr sz="1800">
              <a:solidFill>
                <a:srgbClr val="000000"/>
              </a:solidFill>
              <a:latin typeface="Calibri"/>
              <a:ea typeface="Calibri"/>
              <a:cs typeface="Calibri"/>
              <a:sym typeface="Calibri"/>
            </a:endParaRPr>
          </a:p>
          <a:p>
            <a:pPr indent="-342900" lvl="0" marL="342900" marR="0" rtl="0" algn="l">
              <a:spcBef>
                <a:spcPts val="640"/>
              </a:spcBef>
              <a:spcAft>
                <a:spcPts val="0"/>
              </a:spcAft>
              <a:buClr>
                <a:srgbClr val="000000"/>
              </a:buClr>
              <a:buSzPts val="3200"/>
              <a:buFont typeface="Arial"/>
              <a:buChar char="•"/>
            </a:pPr>
            <a:r>
              <a:rPr b="1" lang="en-US" sz="3200">
                <a:solidFill>
                  <a:srgbClr val="000000"/>
                </a:solidFill>
                <a:latin typeface="Calibri"/>
                <a:ea typeface="Calibri"/>
                <a:cs typeface="Calibri"/>
                <a:sym typeface="Calibri"/>
              </a:rPr>
              <a:t>Declaring a variable </a:t>
            </a:r>
            <a:r>
              <a:rPr lang="en-US" sz="3200">
                <a:solidFill>
                  <a:srgbClr val="000000"/>
                </a:solidFill>
                <a:latin typeface="Calibri"/>
                <a:ea typeface="Calibri"/>
                <a:cs typeface="Calibri"/>
                <a:sym typeface="Calibri"/>
              </a:rPr>
              <a:t>means specifying both its </a:t>
            </a:r>
            <a:r>
              <a:rPr lang="en-US" sz="3200">
                <a:solidFill>
                  <a:srgbClr val="FF0000"/>
                </a:solidFill>
                <a:latin typeface="Calibri"/>
                <a:ea typeface="Calibri"/>
                <a:cs typeface="Calibri"/>
                <a:sym typeface="Calibri"/>
              </a:rPr>
              <a:t>name (identifier)</a:t>
            </a:r>
            <a:r>
              <a:rPr lang="en-US" sz="3200">
                <a:solidFill>
                  <a:srgbClr val="000000"/>
                </a:solidFill>
                <a:latin typeface="Calibri"/>
                <a:ea typeface="Calibri"/>
                <a:cs typeface="Calibri"/>
                <a:sym typeface="Calibri"/>
              </a:rPr>
              <a:t> and its </a:t>
            </a:r>
            <a:r>
              <a:rPr lang="en-US" sz="3200">
                <a:solidFill>
                  <a:srgbClr val="0070C0"/>
                </a:solidFill>
                <a:latin typeface="Calibri"/>
                <a:ea typeface="Calibri"/>
                <a:cs typeface="Calibri"/>
                <a:sym typeface="Calibri"/>
              </a:rPr>
              <a:t>data type</a:t>
            </a:r>
            <a:r>
              <a:rPr lang="en-US" sz="3200">
                <a:solidFill>
                  <a:srgbClr val="000000"/>
                </a:solidFill>
                <a:latin typeface="Calibri"/>
                <a:ea typeface="Calibri"/>
                <a:cs typeface="Calibri"/>
                <a:sym typeface="Calibri"/>
              </a:rPr>
              <a:t>.</a:t>
            </a:r>
            <a:endParaRPr/>
          </a:p>
          <a:p>
            <a:pPr indent="-241300" lvl="0" marL="342900" marR="0" rtl="0" algn="l">
              <a:spcBef>
                <a:spcPts val="32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342900" lvl="0" marL="342900" marR="0" rtl="0" algn="l">
              <a:spcBef>
                <a:spcPts val="640"/>
              </a:spcBef>
              <a:spcAft>
                <a:spcPts val="0"/>
              </a:spcAft>
              <a:buClr>
                <a:srgbClr val="000000"/>
              </a:buClr>
              <a:buSzPts val="3200"/>
              <a:buFont typeface="Arial"/>
              <a:buChar char="•"/>
            </a:pPr>
            <a:r>
              <a:rPr b="1" lang="en-US" sz="3200">
                <a:solidFill>
                  <a:srgbClr val="000000"/>
                </a:solidFill>
                <a:latin typeface="Calibri"/>
                <a:ea typeface="Calibri"/>
                <a:cs typeface="Calibri"/>
                <a:sym typeface="Calibri"/>
              </a:rPr>
              <a:t>Defining/initializing a variable </a:t>
            </a:r>
            <a:r>
              <a:rPr lang="en-US" sz="3200">
                <a:solidFill>
                  <a:srgbClr val="000000"/>
                </a:solidFill>
                <a:latin typeface="Calibri"/>
                <a:ea typeface="Calibri"/>
                <a:cs typeface="Calibri"/>
                <a:sym typeface="Calibri"/>
              </a:rPr>
              <a:t>means giving the variable a </a:t>
            </a:r>
            <a:r>
              <a:rPr lang="en-US" sz="3200">
                <a:solidFill>
                  <a:srgbClr val="0070C0"/>
                </a:solidFill>
                <a:latin typeface="Calibri"/>
                <a:ea typeface="Calibri"/>
                <a:cs typeface="Calibri"/>
                <a:sym typeface="Calibri"/>
              </a:rPr>
              <a:t>value</a:t>
            </a:r>
            <a:r>
              <a:rPr lang="en-US" sz="3200">
                <a:solidFill>
                  <a:srgbClr val="000000"/>
                </a:solidFill>
                <a:latin typeface="Calibri"/>
                <a:ea typeface="Calibri"/>
                <a:cs typeface="Calibri"/>
                <a:sym typeface="Calibri"/>
              </a:rPr>
              <a:t>.</a:t>
            </a:r>
            <a:endParaRPr/>
          </a:p>
          <a:p>
            <a:pPr indent="-342900" lvl="0" marL="342900" marR="0" rtl="0" algn="l">
              <a:spcBef>
                <a:spcPts val="640"/>
              </a:spcBef>
              <a:spcAft>
                <a:spcPts val="0"/>
              </a:spcAft>
              <a:buClr>
                <a:srgbClr val="000000"/>
              </a:buClr>
              <a:buSzPts val="3200"/>
              <a:buFont typeface="Arial"/>
              <a:buChar char="•"/>
            </a:pPr>
            <a:r>
              <a:rPr lang="en-US" sz="3200">
                <a:solidFill>
                  <a:srgbClr val="000000"/>
                </a:solidFill>
                <a:latin typeface="Calibri"/>
                <a:ea typeface="Calibri"/>
                <a:cs typeface="Calibri"/>
                <a:sym typeface="Calibri"/>
              </a:rPr>
              <a:t>When new value placed into variable, overwrites previous value</a:t>
            </a:r>
            <a:endParaRPr/>
          </a:p>
          <a:p>
            <a:pPr indent="-139700" lvl="0" marL="342900" marR="0" rtl="0" algn="l">
              <a:spcBef>
                <a:spcPts val="640"/>
              </a:spcBef>
              <a:spcAft>
                <a:spcPts val="0"/>
              </a:spcAft>
              <a:buClr>
                <a:schemeClr val="dk1"/>
              </a:buClr>
              <a:buSzPts val="3200"/>
              <a:buFont typeface="Arial"/>
              <a:buNone/>
            </a:pPr>
            <a:r>
              <a:t/>
            </a:r>
            <a:endParaRPr sz="3200">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66"/>
          <p:cNvSpPr txBox="1"/>
          <p:nvPr>
            <p:ph idx="1" type="body"/>
          </p:nvPr>
        </p:nvSpPr>
        <p:spPr>
          <a:xfrm>
            <a:off x="0" y="1219200"/>
            <a:ext cx="8915400" cy="5257800"/>
          </a:xfrm>
          <a:prstGeom prst="rect">
            <a:avLst/>
          </a:prstGeom>
          <a:noFill/>
          <a:ln>
            <a:noFill/>
          </a:ln>
        </p:spPr>
        <p:txBody>
          <a:bodyPr anchorCtr="0" anchor="t" bIns="45700" lIns="91425" spcFirstLastPara="1" rIns="91425" wrap="square" tIns="45700">
            <a:noAutofit/>
          </a:bodyPr>
          <a:lstStyle/>
          <a:p>
            <a:pPr indent="-609600" lvl="1" marL="1009650" rtl="0" algn="l">
              <a:spcBef>
                <a:spcPts val="0"/>
              </a:spcBef>
              <a:spcAft>
                <a:spcPts val="0"/>
              </a:spcAft>
              <a:buClr>
                <a:schemeClr val="dk1"/>
              </a:buClr>
              <a:buSzPts val="2200"/>
              <a:buFont typeface="Arial"/>
              <a:buChar char="•"/>
            </a:pPr>
            <a:r>
              <a:rPr b="1" lang="en-US"/>
              <a:t>In a program a variable has:</a:t>
            </a:r>
            <a:endParaRPr/>
          </a:p>
          <a:p>
            <a:pPr indent="-609600" lvl="3" marL="1866900" rtl="0" algn="l">
              <a:spcBef>
                <a:spcPts val="400"/>
              </a:spcBef>
              <a:spcAft>
                <a:spcPts val="0"/>
              </a:spcAft>
              <a:buClr>
                <a:schemeClr val="dk1"/>
              </a:buClr>
              <a:buSzPts val="2000"/>
              <a:buFont typeface="Times New Roman"/>
              <a:buAutoNum type="arabicPeriod"/>
            </a:pPr>
            <a:r>
              <a:rPr b="1" lang="en-US"/>
              <a:t>Name</a:t>
            </a:r>
            <a:endParaRPr/>
          </a:p>
          <a:p>
            <a:pPr indent="-609600" lvl="3" marL="1866900" rtl="0" algn="l">
              <a:spcBef>
                <a:spcPts val="400"/>
              </a:spcBef>
              <a:spcAft>
                <a:spcPts val="0"/>
              </a:spcAft>
              <a:buClr>
                <a:schemeClr val="dk1"/>
              </a:buClr>
              <a:buSzPts val="2000"/>
              <a:buFont typeface="Times New Roman"/>
              <a:buAutoNum type="arabicPeriod"/>
            </a:pPr>
            <a:r>
              <a:rPr b="1" lang="en-US"/>
              <a:t>Data type</a:t>
            </a:r>
            <a:endParaRPr b="1"/>
          </a:p>
          <a:p>
            <a:pPr indent="-609600" lvl="3" marL="1866900" rtl="0" algn="l">
              <a:spcBef>
                <a:spcPts val="400"/>
              </a:spcBef>
              <a:spcAft>
                <a:spcPts val="0"/>
              </a:spcAft>
              <a:buClr>
                <a:schemeClr val="dk1"/>
              </a:buClr>
              <a:buSzPts val="2000"/>
              <a:buFont typeface="Times New Roman"/>
              <a:buAutoNum type="arabicPeriod"/>
            </a:pPr>
            <a:r>
              <a:rPr b="1" lang="en-US"/>
              <a:t>Size</a:t>
            </a:r>
            <a:endParaRPr b="1"/>
          </a:p>
          <a:p>
            <a:pPr indent="-609600" lvl="3" marL="1866900" rtl="0" algn="l">
              <a:spcBef>
                <a:spcPts val="400"/>
              </a:spcBef>
              <a:spcAft>
                <a:spcPts val="0"/>
              </a:spcAft>
              <a:buClr>
                <a:schemeClr val="dk1"/>
              </a:buClr>
              <a:buSzPts val="2000"/>
              <a:buFont typeface="Times New Roman"/>
              <a:buAutoNum type="arabicPeriod"/>
            </a:pPr>
            <a:r>
              <a:rPr b="1" lang="en-US"/>
              <a:t>Value</a:t>
            </a:r>
            <a:endParaRPr/>
          </a:p>
          <a:p>
            <a:pPr indent="-133350" lvl="1" marL="742950" rtl="0" algn="l">
              <a:spcBef>
                <a:spcPts val="480"/>
              </a:spcBef>
              <a:spcAft>
                <a:spcPts val="0"/>
              </a:spcAft>
              <a:buClr>
                <a:srgbClr val="0070C0"/>
              </a:buClr>
              <a:buSzPts val="2400"/>
              <a:buFont typeface="Arial"/>
              <a:buNone/>
            </a:pPr>
            <a:r>
              <a:t/>
            </a:r>
            <a:endParaRPr sz="2400"/>
          </a:p>
          <a:p>
            <a:pPr indent="-285750" lvl="1" marL="742950" rtl="0" algn="l">
              <a:spcBef>
                <a:spcPts val="880"/>
              </a:spcBef>
              <a:spcAft>
                <a:spcPts val="0"/>
              </a:spcAft>
              <a:buClr>
                <a:srgbClr val="0070C0"/>
              </a:buClr>
              <a:buSzPts val="2400"/>
              <a:buFont typeface="Arial"/>
              <a:buChar char="•"/>
            </a:pPr>
            <a:r>
              <a:rPr lang="en-US" sz="2400"/>
              <a:t>For example 	</a:t>
            </a:r>
            <a:r>
              <a:rPr lang="en-US" sz="4400"/>
              <a:t>int x = 2;</a:t>
            </a:r>
            <a:endParaRPr b="1" sz="4400"/>
          </a:p>
          <a:p>
            <a:pPr indent="-133350" lvl="1" marL="742950" rtl="0" algn="l">
              <a:spcBef>
                <a:spcPts val="480"/>
              </a:spcBef>
              <a:spcAft>
                <a:spcPts val="0"/>
              </a:spcAft>
              <a:buClr>
                <a:srgbClr val="0070C0"/>
              </a:buClr>
              <a:buSzPts val="2400"/>
              <a:buFont typeface="Arial"/>
              <a:buNone/>
            </a:pPr>
            <a:r>
              <a:t/>
            </a:r>
            <a:endParaRPr b="1" sz="2400"/>
          </a:p>
          <a:p>
            <a:pPr indent="-342900" lvl="0" marL="342900" rtl="0" algn="l">
              <a:spcBef>
                <a:spcPts val="560"/>
              </a:spcBef>
              <a:spcAft>
                <a:spcPts val="0"/>
              </a:spcAft>
              <a:buClr>
                <a:schemeClr val="dk1"/>
              </a:buClr>
              <a:buSzPts val="2800"/>
              <a:buFont typeface="Times New Roman"/>
              <a:buNone/>
            </a:pPr>
            <a:r>
              <a:t/>
            </a:r>
            <a:endParaRPr/>
          </a:p>
        </p:txBody>
      </p:sp>
      <p:cxnSp>
        <p:nvCxnSpPr>
          <p:cNvPr id="1024" name="Google Shape;1024;p66"/>
          <p:cNvCxnSpPr/>
          <p:nvPr/>
        </p:nvCxnSpPr>
        <p:spPr>
          <a:xfrm flipH="1" rot="-5400000">
            <a:off x="3505200" y="4572001"/>
            <a:ext cx="609600" cy="152400"/>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1025" name="Google Shape;1025;p66"/>
          <p:cNvSpPr txBox="1"/>
          <p:nvPr/>
        </p:nvSpPr>
        <p:spPr>
          <a:xfrm>
            <a:off x="3429000" y="4953001"/>
            <a:ext cx="1295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Times New Roman"/>
                <a:ea typeface="Times New Roman"/>
                <a:cs typeface="Times New Roman"/>
                <a:sym typeface="Times New Roman"/>
              </a:rPr>
              <a:t>Name</a:t>
            </a:r>
            <a:endParaRPr b="1" sz="2400">
              <a:solidFill>
                <a:srgbClr val="0070C0"/>
              </a:solidFill>
              <a:latin typeface="Times New Roman"/>
              <a:ea typeface="Times New Roman"/>
              <a:cs typeface="Times New Roman"/>
              <a:sym typeface="Times New Roman"/>
            </a:endParaRPr>
          </a:p>
        </p:txBody>
      </p:sp>
      <p:cxnSp>
        <p:nvCxnSpPr>
          <p:cNvPr id="1026" name="Google Shape;1026;p66"/>
          <p:cNvCxnSpPr/>
          <p:nvPr/>
        </p:nvCxnSpPr>
        <p:spPr>
          <a:xfrm rot="5400000">
            <a:off x="2362200" y="4274403"/>
            <a:ext cx="609600" cy="609600"/>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1027" name="Google Shape;1027;p66"/>
          <p:cNvSpPr txBox="1"/>
          <p:nvPr/>
        </p:nvSpPr>
        <p:spPr>
          <a:xfrm>
            <a:off x="1066800" y="4884003"/>
            <a:ext cx="2133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Times New Roman"/>
                <a:ea typeface="Times New Roman"/>
                <a:cs typeface="Times New Roman"/>
                <a:sym typeface="Times New Roman"/>
              </a:rPr>
              <a:t>Data type and Size (4 bytes)</a:t>
            </a:r>
            <a:endParaRPr b="1" sz="2400">
              <a:solidFill>
                <a:srgbClr val="0070C0"/>
              </a:solidFill>
              <a:latin typeface="Times New Roman"/>
              <a:ea typeface="Times New Roman"/>
              <a:cs typeface="Times New Roman"/>
              <a:sym typeface="Times New Roman"/>
            </a:endParaRPr>
          </a:p>
        </p:txBody>
      </p:sp>
      <p:cxnSp>
        <p:nvCxnSpPr>
          <p:cNvPr id="1028" name="Google Shape;1028;p66"/>
          <p:cNvCxnSpPr/>
          <p:nvPr/>
        </p:nvCxnSpPr>
        <p:spPr>
          <a:xfrm>
            <a:off x="4724400" y="4338935"/>
            <a:ext cx="685800" cy="681335"/>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1029" name="Google Shape;1029;p66"/>
          <p:cNvSpPr txBox="1"/>
          <p:nvPr/>
        </p:nvSpPr>
        <p:spPr>
          <a:xfrm>
            <a:off x="5029200" y="4948535"/>
            <a:ext cx="1295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Times New Roman"/>
                <a:ea typeface="Times New Roman"/>
                <a:cs typeface="Times New Roman"/>
                <a:sym typeface="Times New Roman"/>
              </a:rPr>
              <a:t>Value</a:t>
            </a:r>
            <a:endParaRPr b="1" sz="2400">
              <a:solidFill>
                <a:srgbClr val="0070C0"/>
              </a:solidFill>
              <a:latin typeface="Times New Roman"/>
              <a:ea typeface="Times New Roman"/>
              <a:cs typeface="Times New Roman"/>
              <a:sym typeface="Times New Roman"/>
            </a:endParaRPr>
          </a:p>
        </p:txBody>
      </p:sp>
      <p:sp>
        <p:nvSpPr>
          <p:cNvPr id="1030" name="Google Shape;1030;p66"/>
          <p:cNvSpPr txBox="1"/>
          <p:nvPr/>
        </p:nvSpPr>
        <p:spPr>
          <a:xfrm>
            <a:off x="6477000" y="2438400"/>
            <a:ext cx="1371600" cy="1077218"/>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int x;</a:t>
            </a:r>
            <a:endParaRPr/>
          </a:p>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x=2;</a:t>
            </a:r>
            <a:endParaRPr/>
          </a:p>
        </p:txBody>
      </p:sp>
      <p:cxnSp>
        <p:nvCxnSpPr>
          <p:cNvPr id="1031" name="Google Shape;1031;p66"/>
          <p:cNvCxnSpPr/>
          <p:nvPr/>
        </p:nvCxnSpPr>
        <p:spPr>
          <a:xfrm flipH="1" rot="10800000">
            <a:off x="4419600" y="3048000"/>
            <a:ext cx="1981200" cy="533400"/>
          </a:xfrm>
          <a:prstGeom prst="straightConnector1">
            <a:avLst/>
          </a:prstGeom>
          <a:solidFill>
            <a:schemeClr val="accent1"/>
          </a:solidFill>
          <a:ln cap="flat" cmpd="sng" w="38100">
            <a:solidFill>
              <a:srgbClr val="FFC000"/>
            </a:solidFill>
            <a:prstDash val="solid"/>
            <a:round/>
            <a:headEnd len="sm" w="sm" type="none"/>
            <a:tailEnd len="med" w="med" type="stealth"/>
          </a:ln>
        </p:spPr>
      </p:cxnSp>
      <p:sp>
        <p:nvSpPr>
          <p:cNvPr id="1032" name="Google Shape;1032;p66"/>
          <p:cNvSpPr txBox="1"/>
          <p:nvPr/>
        </p:nvSpPr>
        <p:spPr>
          <a:xfrm>
            <a:off x="4343400" y="2590800"/>
            <a:ext cx="13716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70C0"/>
                </a:solidFill>
                <a:latin typeface="Times New Roman"/>
                <a:ea typeface="Times New Roman"/>
                <a:cs typeface="Times New Roman"/>
                <a:sym typeface="Times New Roman"/>
              </a:rPr>
              <a:t>Can also be written as</a:t>
            </a:r>
            <a:endParaRPr sz="2000">
              <a:solidFill>
                <a:srgbClr val="0070C0"/>
              </a:solidFill>
              <a:latin typeface="Times New Roman"/>
              <a:ea typeface="Times New Roman"/>
              <a:cs typeface="Times New Roman"/>
              <a:sym typeface="Times New Roman"/>
            </a:endParaRPr>
          </a:p>
        </p:txBody>
      </p:sp>
      <p:sp>
        <p:nvSpPr>
          <p:cNvPr id="1033" name="Google Shape;1033;p66"/>
          <p:cNvSpPr/>
          <p:nvPr/>
        </p:nvSpPr>
        <p:spPr>
          <a:xfrm>
            <a:off x="2438400" y="3657600"/>
            <a:ext cx="2819400" cy="838200"/>
          </a:xfrm>
          <a:prstGeom prst="ellipse">
            <a:avLst/>
          </a:prstGeom>
          <a:noFill/>
          <a:ln cap="flat" cmpd="sng" w="28575">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600">
              <a:solidFill>
                <a:srgbClr val="000000"/>
              </a:solidFill>
              <a:latin typeface="Helvetica Neue"/>
              <a:ea typeface="Helvetica Neue"/>
              <a:cs typeface="Helvetica Neue"/>
              <a:sym typeface="Helvetica Neue"/>
            </a:endParaRPr>
          </a:p>
        </p:txBody>
      </p:sp>
      <p:sp>
        <p:nvSpPr>
          <p:cNvPr id="1034" name="Google Shape;1034;p66"/>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0" lang="en-US" sz="4400">
                <a:solidFill>
                  <a:schemeClr val="dk1"/>
                </a:solidFill>
                <a:latin typeface="Calibri"/>
                <a:ea typeface="Calibri"/>
                <a:cs typeface="Calibri"/>
                <a:sym typeface="Calibri"/>
              </a:rPr>
              <a:t>Variables</a:t>
            </a:r>
            <a:endParaRPr b="0" sz="4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000"/>
                                        <p:tgtEl>
                                          <p:spTgt spid="10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ctr">
              <a:spcBef>
                <a:spcPts val="0"/>
              </a:spcBef>
              <a:spcAft>
                <a:spcPts val="0"/>
              </a:spcAft>
              <a:buClr>
                <a:schemeClr val="dk1"/>
              </a:buClr>
              <a:buSzPts val="7200"/>
              <a:buFont typeface="Noto Sans Symbols"/>
              <a:buNone/>
            </a:pPr>
            <a:r>
              <a:rPr lang="en-US" sz="7200"/>
              <a:t>int x, y, z ;</a:t>
            </a:r>
            <a:endParaRPr/>
          </a:p>
          <a:p>
            <a:pPr indent="-342900" lvl="0" marL="342900" rtl="1" algn="ctr">
              <a:spcBef>
                <a:spcPts val="1440"/>
              </a:spcBef>
              <a:spcAft>
                <a:spcPts val="0"/>
              </a:spcAft>
              <a:buClr>
                <a:schemeClr val="dk1"/>
              </a:buClr>
              <a:buSzPts val="7200"/>
              <a:buFont typeface="Noto Sans Symbols"/>
              <a:buNone/>
            </a:pPr>
            <a:r>
              <a:rPr lang="en-US" sz="7200"/>
              <a:t>int x; int y; int z ;</a:t>
            </a:r>
            <a:endParaRPr/>
          </a:p>
          <a:p>
            <a:pPr indent="0" lvl="0" marL="342900" rtl="1" algn="ctr">
              <a:spcBef>
                <a:spcPts val="1440"/>
              </a:spcBef>
              <a:spcAft>
                <a:spcPts val="0"/>
              </a:spcAft>
              <a:buClr>
                <a:schemeClr val="dk1"/>
              </a:buClr>
              <a:buSzPts val="7200"/>
              <a:buNone/>
            </a:pPr>
            <a:r>
              <a:t/>
            </a:r>
            <a:endParaRPr sz="72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6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Data Types..</a:t>
            </a:r>
            <a:endParaRPr>
              <a:solidFill>
                <a:srgbClr val="FF0000"/>
              </a:solidFill>
            </a:endParaRPr>
          </a:p>
        </p:txBody>
      </p:sp>
      <p:sp>
        <p:nvSpPr>
          <p:cNvPr id="1045" name="Google Shape;1045;p6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Freelancing\VCIIT\Visual Programming\Helping Material\datatypes.png" id="1046" name="Google Shape;1046;p68"/>
          <p:cNvPicPr preferRelativeResize="0"/>
          <p:nvPr>
            <p:ph idx="1" type="body"/>
          </p:nvPr>
        </p:nvPicPr>
        <p:blipFill rotWithShape="1">
          <a:blip r:embed="rId3">
            <a:alphaModFix/>
          </a:blip>
          <a:srcRect b="17460" l="27182" r="26189" t="22221"/>
          <a:stretch/>
        </p:blipFill>
        <p:spPr>
          <a:xfrm>
            <a:off x="381000" y="1143000"/>
            <a:ext cx="8077200" cy="541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
          <p:cNvSpPr txBox="1"/>
          <p:nvPr>
            <p:ph type="title"/>
          </p:nvPr>
        </p:nvSpPr>
        <p:spPr>
          <a:xfrm>
            <a:off x="457200" y="274638"/>
            <a:ext cx="8229600" cy="63976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Call by Value</a:t>
            </a:r>
            <a:endParaRPr/>
          </a:p>
        </p:txBody>
      </p:sp>
      <p:sp>
        <p:nvSpPr>
          <p:cNvPr id="461" name="Google Shape;461;p7"/>
          <p:cNvSpPr txBox="1"/>
          <p:nvPr>
            <p:ph idx="1" type="body"/>
          </p:nvPr>
        </p:nvSpPr>
        <p:spPr>
          <a:xfrm>
            <a:off x="0" y="930964"/>
            <a:ext cx="4572000" cy="5774636"/>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00"/>
              <a:buChar char="•"/>
            </a:pPr>
            <a:r>
              <a:rPr lang="en-US" sz="2000"/>
              <a:t>Copy of data passed to function</a:t>
            </a:r>
            <a:endParaRPr sz="2000"/>
          </a:p>
          <a:p>
            <a:pPr indent="-342900" lvl="0" marL="342900" rtl="0" algn="l">
              <a:lnSpc>
                <a:spcPct val="80000"/>
              </a:lnSpc>
              <a:spcBef>
                <a:spcPts val="400"/>
              </a:spcBef>
              <a:spcAft>
                <a:spcPts val="0"/>
              </a:spcAft>
              <a:buClr>
                <a:schemeClr val="dk1"/>
              </a:buClr>
              <a:buSzPts val="2000"/>
              <a:buChar char="•"/>
            </a:pPr>
            <a:r>
              <a:rPr lang="en-US" sz="2000"/>
              <a:t>Changes to copy do not change original</a:t>
            </a:r>
            <a:endParaRPr/>
          </a:p>
          <a:p>
            <a:pPr indent="-342900" lvl="0" marL="342900" rtl="0" algn="l">
              <a:lnSpc>
                <a:spcPct val="80000"/>
              </a:lnSpc>
              <a:spcBef>
                <a:spcPts val="400"/>
              </a:spcBef>
              <a:spcAft>
                <a:spcPts val="0"/>
              </a:spcAft>
              <a:buClr>
                <a:schemeClr val="dk1"/>
              </a:buClr>
              <a:buSzPts val="2000"/>
              <a:buChar char="•"/>
            </a:pPr>
            <a:r>
              <a:rPr lang="en-US" sz="2000"/>
              <a:t>Prevent unwanted side effects</a:t>
            </a:r>
            <a:endParaRPr/>
          </a:p>
          <a:p>
            <a:pPr indent="-342900" lvl="0" marL="342900" rtl="0" algn="l">
              <a:lnSpc>
                <a:spcPct val="80000"/>
              </a:lnSpc>
              <a:spcBef>
                <a:spcPts val="400"/>
              </a:spcBef>
              <a:spcAft>
                <a:spcPts val="0"/>
              </a:spcAft>
              <a:buClr>
                <a:schemeClr val="dk1"/>
              </a:buClr>
              <a:buSzPts val="2000"/>
              <a:buChar char="•"/>
            </a:pPr>
            <a:r>
              <a:rPr lang="en-US" sz="2000"/>
              <a:t>Actual and copy arguments will be created in different </a:t>
            </a:r>
            <a:br>
              <a:rPr lang="en-US" sz="2000"/>
            </a:br>
            <a:r>
              <a:rPr lang="en-US" sz="2000"/>
              <a:t>memory locations</a:t>
            </a:r>
            <a:endParaRPr/>
          </a:p>
          <a:p>
            <a:pPr indent="-342900" lvl="0" marL="342900" rtl="0" algn="l">
              <a:lnSpc>
                <a:spcPct val="80000"/>
              </a:lnSpc>
              <a:spcBef>
                <a:spcPts val="400"/>
              </a:spcBef>
              <a:spcAft>
                <a:spcPts val="0"/>
              </a:spcAft>
              <a:buClr>
                <a:schemeClr val="dk1"/>
              </a:buClr>
              <a:buSzPts val="2000"/>
              <a:buChar char="•"/>
            </a:pPr>
            <a:r>
              <a:rPr lang="en-US" sz="2000"/>
              <a:t>Better in multi-threaded environment</a:t>
            </a:r>
            <a:endParaRPr/>
          </a:p>
          <a:p>
            <a:pPr indent="-342900" lvl="0" marL="342900" rtl="0" algn="l">
              <a:lnSpc>
                <a:spcPct val="80000"/>
              </a:lnSpc>
              <a:spcBef>
                <a:spcPts val="400"/>
              </a:spcBef>
              <a:spcAft>
                <a:spcPts val="0"/>
              </a:spcAft>
              <a:buClr>
                <a:schemeClr val="dk1"/>
              </a:buClr>
              <a:buSzPts val="2000"/>
              <a:buChar char="•"/>
            </a:pPr>
            <a:r>
              <a:rPr lang="en-US" sz="2000"/>
              <a:t>Simple memory management</a:t>
            </a:r>
            <a:endParaRPr/>
          </a:p>
          <a:p>
            <a:pPr indent="-342900" lvl="0" marL="342900" rtl="0" algn="l">
              <a:lnSpc>
                <a:spcPct val="80000"/>
              </a:lnSpc>
              <a:spcBef>
                <a:spcPts val="400"/>
              </a:spcBef>
              <a:spcAft>
                <a:spcPts val="0"/>
              </a:spcAft>
              <a:buClr>
                <a:schemeClr val="dk1"/>
              </a:buClr>
              <a:buSzPts val="2000"/>
              <a:buChar char="•"/>
            </a:pPr>
            <a:r>
              <a:rPr lang="en-US" sz="2000"/>
              <a:t>In given example swapping happened in x and y not a and b. </a:t>
            </a:r>
            <a:endParaRPr sz="2000"/>
          </a:p>
          <a:p>
            <a:pPr indent="-215900" lvl="0" marL="342900" rtl="0" algn="l">
              <a:lnSpc>
                <a:spcPct val="80000"/>
              </a:lnSpc>
              <a:spcBef>
                <a:spcPts val="400"/>
              </a:spcBef>
              <a:spcAft>
                <a:spcPts val="0"/>
              </a:spcAft>
              <a:buClr>
                <a:schemeClr val="dk1"/>
              </a:buClr>
              <a:buSzPts val="2000"/>
              <a:buNone/>
            </a:pPr>
            <a:r>
              <a:t/>
            </a:r>
            <a:endParaRPr sz="2000"/>
          </a:p>
          <a:p>
            <a:pPr indent="-215900" lvl="0" marL="342900" rtl="0" algn="l">
              <a:lnSpc>
                <a:spcPct val="80000"/>
              </a:lnSpc>
              <a:spcBef>
                <a:spcPts val="400"/>
              </a:spcBef>
              <a:spcAft>
                <a:spcPts val="0"/>
              </a:spcAft>
              <a:buClr>
                <a:schemeClr val="dk1"/>
              </a:buClr>
              <a:buSzPts val="2000"/>
              <a:buNone/>
            </a:pPr>
            <a:r>
              <a:t/>
            </a:r>
            <a:endParaRPr b="1" sz="2000"/>
          </a:p>
        </p:txBody>
      </p:sp>
      <p:sp>
        <p:nvSpPr>
          <p:cNvPr id="462" name="Google Shape;462;p7"/>
          <p:cNvSpPr/>
          <p:nvPr/>
        </p:nvSpPr>
        <p:spPr>
          <a:xfrm>
            <a:off x="4578626" y="990600"/>
            <a:ext cx="46482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/*call by value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void passByValue (int x, int y)</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int z=x;</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x=y;</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y=z;</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int a=5, b=6;</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cout&lt;&lt;"Before swapping"&lt;&lt;endl&lt;&lt;"a:"&lt;&lt;a&lt;&lt;" b:"&lt;&lt;b&lt;&lt;endl&lt;&lt;endl;</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//call function</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passByValue (a, b);</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cout&lt;&lt;"Before swapping"&lt;&lt;endl&lt;&lt;"a:"&lt;&lt;a&lt;&lt;" b:"&lt;&lt;b&lt;&lt;endl&lt;&lt;endl;</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return 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
          <p:cNvSpPr txBox="1"/>
          <p:nvPr>
            <p:ph type="title"/>
          </p:nvPr>
        </p:nvSpPr>
        <p:spPr>
          <a:xfrm>
            <a:off x="228600" y="26504"/>
            <a:ext cx="8229600" cy="71596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Call by Reference</a:t>
            </a:r>
            <a:endParaRPr/>
          </a:p>
        </p:txBody>
      </p:sp>
      <p:sp>
        <p:nvSpPr>
          <p:cNvPr id="468" name="Google Shape;468;p8"/>
          <p:cNvSpPr txBox="1"/>
          <p:nvPr>
            <p:ph idx="1" type="body"/>
          </p:nvPr>
        </p:nvSpPr>
        <p:spPr>
          <a:xfrm>
            <a:off x="76200" y="749092"/>
            <a:ext cx="4114800" cy="5005194"/>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80000"/>
              </a:lnSpc>
              <a:spcBef>
                <a:spcPts val="0"/>
              </a:spcBef>
              <a:spcAft>
                <a:spcPts val="0"/>
              </a:spcAft>
              <a:buClr>
                <a:schemeClr val="dk1"/>
              </a:buClr>
              <a:buSzPct val="100000"/>
              <a:buChar char="•"/>
            </a:pPr>
            <a:r>
              <a:rPr lang="en-US" sz="2800"/>
              <a:t>No copying of data (only reference) which </a:t>
            </a:r>
            <a:br>
              <a:rPr lang="en-US" sz="2800"/>
            </a:br>
            <a:r>
              <a:rPr lang="en-US" sz="2800"/>
              <a:t>can means less memory</a:t>
            </a:r>
            <a:endParaRPr sz="2800"/>
          </a:p>
          <a:p>
            <a:pPr indent="-342900" lvl="0" marL="342900" rtl="0" algn="l">
              <a:lnSpc>
                <a:spcPct val="80000"/>
              </a:lnSpc>
              <a:spcBef>
                <a:spcPts val="476"/>
              </a:spcBef>
              <a:spcAft>
                <a:spcPts val="0"/>
              </a:spcAft>
              <a:buClr>
                <a:schemeClr val="dk1"/>
              </a:buClr>
              <a:buSzPct val="100000"/>
              <a:buChar char="•"/>
            </a:pPr>
            <a:r>
              <a:rPr lang="en-US" sz="2800"/>
              <a:t>Changes made to the parameter affect the original. </a:t>
            </a:r>
            <a:br>
              <a:rPr lang="en-US" sz="2800"/>
            </a:br>
            <a:r>
              <a:rPr lang="en-US" sz="2800"/>
              <a:t>Because address is used to access the actual argument. </a:t>
            </a:r>
            <a:endParaRPr/>
          </a:p>
          <a:p>
            <a:pPr indent="-342900" lvl="0" marL="342900" rtl="0" algn="l">
              <a:lnSpc>
                <a:spcPct val="80000"/>
              </a:lnSpc>
              <a:spcBef>
                <a:spcPts val="476"/>
              </a:spcBef>
              <a:spcAft>
                <a:spcPts val="0"/>
              </a:spcAft>
              <a:buClr>
                <a:schemeClr val="dk1"/>
              </a:buClr>
              <a:buSzPct val="100000"/>
              <a:buChar char="•"/>
            </a:pPr>
            <a:r>
              <a:rPr lang="en-US" sz="2800"/>
              <a:t>Actual and copy arguments will be created in same</a:t>
            </a:r>
            <a:br>
              <a:rPr lang="en-US" sz="2800"/>
            </a:br>
            <a:r>
              <a:rPr lang="en-US" sz="2800"/>
              <a:t>memory location</a:t>
            </a:r>
            <a:endParaRPr/>
          </a:p>
          <a:p>
            <a:pPr indent="-342900" lvl="0" marL="342900" rtl="0" algn="l">
              <a:lnSpc>
                <a:spcPct val="80000"/>
              </a:lnSpc>
              <a:spcBef>
                <a:spcPts val="476"/>
              </a:spcBef>
              <a:spcAft>
                <a:spcPts val="0"/>
              </a:spcAft>
              <a:buClr>
                <a:schemeClr val="dk1"/>
              </a:buClr>
              <a:buSzPct val="100000"/>
              <a:buChar char="•"/>
            </a:pPr>
            <a:r>
              <a:rPr lang="en-US" sz="2800"/>
              <a:t>Many functions/classes can share a single object</a:t>
            </a:r>
            <a:endParaRPr/>
          </a:p>
          <a:p>
            <a:pPr indent="-342900" lvl="0" marL="342900" rtl="0" algn="l">
              <a:lnSpc>
                <a:spcPct val="80000"/>
              </a:lnSpc>
              <a:spcBef>
                <a:spcPts val="476"/>
              </a:spcBef>
              <a:spcAft>
                <a:spcPts val="0"/>
              </a:spcAft>
              <a:buClr>
                <a:schemeClr val="dk1"/>
              </a:buClr>
              <a:buSzPct val="100000"/>
              <a:buChar char="•"/>
            </a:pPr>
            <a:r>
              <a:rPr lang="en-US" sz="2800"/>
              <a:t>Can cause problems in multi-threaded environment</a:t>
            </a:r>
            <a:endParaRPr/>
          </a:p>
          <a:p>
            <a:pPr indent="-342900" lvl="0" marL="342900" rtl="0" algn="l">
              <a:lnSpc>
                <a:spcPct val="80000"/>
              </a:lnSpc>
              <a:spcBef>
                <a:spcPts val="476"/>
              </a:spcBef>
              <a:spcAft>
                <a:spcPts val="0"/>
              </a:spcAft>
              <a:buClr>
                <a:schemeClr val="dk1"/>
              </a:buClr>
              <a:buSzPct val="100000"/>
              <a:buChar char="•"/>
            </a:pPr>
            <a:r>
              <a:rPr lang="en-US" sz="2800"/>
              <a:t>Can return ‘multiple’ values from a function</a:t>
            </a:r>
            <a:endParaRPr/>
          </a:p>
          <a:p>
            <a:pPr indent="-191770" lvl="0" marL="342900" rtl="0" algn="l">
              <a:lnSpc>
                <a:spcPct val="80000"/>
              </a:lnSpc>
              <a:spcBef>
                <a:spcPts val="476"/>
              </a:spcBef>
              <a:spcAft>
                <a:spcPts val="0"/>
              </a:spcAft>
              <a:buClr>
                <a:schemeClr val="dk1"/>
              </a:buClr>
              <a:buSzPct val="100000"/>
              <a:buNone/>
            </a:pPr>
            <a:r>
              <a:t/>
            </a:r>
            <a:endParaRPr sz="2800"/>
          </a:p>
          <a:p>
            <a:pPr indent="-191770" lvl="0" marL="342900" rtl="0" algn="l">
              <a:lnSpc>
                <a:spcPct val="80000"/>
              </a:lnSpc>
              <a:spcBef>
                <a:spcPts val="476"/>
              </a:spcBef>
              <a:spcAft>
                <a:spcPts val="0"/>
              </a:spcAft>
              <a:buClr>
                <a:schemeClr val="dk1"/>
              </a:buClr>
              <a:buSzPct val="100000"/>
              <a:buNone/>
            </a:pPr>
            <a:r>
              <a:t/>
            </a:r>
            <a:endParaRPr b="1" sz="2800"/>
          </a:p>
        </p:txBody>
      </p:sp>
      <p:sp>
        <p:nvSpPr>
          <p:cNvPr id="469" name="Google Shape;469;p8"/>
          <p:cNvSpPr/>
          <p:nvPr/>
        </p:nvSpPr>
        <p:spPr>
          <a:xfrm>
            <a:off x="4174435" y="685800"/>
            <a:ext cx="48006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/*call by value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void passByReference (int </a:t>
            </a:r>
            <a:r>
              <a:rPr lang="en-US" sz="1800">
                <a:solidFill>
                  <a:srgbClr val="0070C0"/>
                </a:solidFill>
                <a:latin typeface="Calibri"/>
                <a:ea typeface="Calibri"/>
                <a:cs typeface="Calibri"/>
                <a:sym typeface="Calibri"/>
              </a:rPr>
              <a:t>&amp;</a:t>
            </a:r>
            <a:r>
              <a:rPr lang="en-US" sz="1800">
                <a:solidFill>
                  <a:schemeClr val="dk1"/>
                </a:solidFill>
                <a:latin typeface="Calibri"/>
                <a:ea typeface="Calibri"/>
                <a:cs typeface="Calibri"/>
                <a:sym typeface="Calibri"/>
              </a:rPr>
              <a:t>x, int </a:t>
            </a:r>
            <a:r>
              <a:rPr lang="en-US" sz="1800">
                <a:solidFill>
                  <a:srgbClr val="0070C0"/>
                </a:solidFill>
                <a:latin typeface="Calibri"/>
                <a:ea typeface="Calibri"/>
                <a:cs typeface="Calibri"/>
                <a:sym typeface="Calibri"/>
              </a:rPr>
              <a:t>&amp;</a:t>
            </a:r>
            <a:r>
              <a:rPr lang="en-US" sz="1800">
                <a:solidFill>
                  <a:schemeClr val="dk1"/>
                </a:solidFill>
                <a:latin typeface="Calibri"/>
                <a:ea typeface="Calibri"/>
                <a:cs typeface="Calibri"/>
                <a:sym typeface="Calibri"/>
              </a:rPr>
              <a: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z=x;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y=z;</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a=5, b=6;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cout&lt;&lt;"Before swapping"&lt;&lt;endl&lt;&lt;"a:"&lt;&lt;a&lt;&lt;" b:"&lt;&lt;b&lt;&lt;endl&lt;&lt;endl;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//call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passByReference (a,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cout&lt;&lt;"Before swapping"&lt;&lt;endl&lt;&lt;"a:"&lt;&lt;a&lt;&lt;" b:"&lt;&lt;b&lt;&lt;endl&lt;&lt;endl;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9"/>
          <p:cNvSpPr txBox="1"/>
          <p:nvPr>
            <p:ph type="title"/>
          </p:nvPr>
        </p:nvSpPr>
        <p:spPr>
          <a:xfrm>
            <a:off x="457200" y="274638"/>
            <a:ext cx="8229600" cy="455017"/>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Call by Address/Pointers</a:t>
            </a:r>
            <a:endParaRPr/>
          </a:p>
        </p:txBody>
      </p:sp>
      <p:sp>
        <p:nvSpPr>
          <p:cNvPr id="475" name="Google Shape;47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latin typeface="Times New Roman"/>
                <a:ea typeface="Times New Roman"/>
                <a:cs typeface="Times New Roman"/>
                <a:sym typeface="Times New Roman"/>
              </a:rPr>
              <a:t>Copyright © 2003 Pearson Education, Inc.</a:t>
            </a:r>
            <a:endParaRPr sz="1000">
              <a:solidFill>
                <a:srgbClr val="1F497D"/>
              </a:solidFill>
              <a:latin typeface="Times New Roman"/>
              <a:ea typeface="Times New Roman"/>
              <a:cs typeface="Times New Roman"/>
              <a:sym typeface="Times New Roman"/>
            </a:endParaRPr>
          </a:p>
        </p:txBody>
      </p:sp>
      <p:sp>
        <p:nvSpPr>
          <p:cNvPr id="476" name="Google Shape;476;p9"/>
          <p:cNvSpPr txBox="1"/>
          <p:nvPr>
            <p:ph idx="1" type="body"/>
          </p:nvPr>
        </p:nvSpPr>
        <p:spPr>
          <a:xfrm>
            <a:off x="457200" y="1600200"/>
            <a:ext cx="4191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Also called Call by or pass by address</a:t>
            </a:r>
            <a:endParaRPr/>
          </a:p>
          <a:p>
            <a:pPr indent="-342900" lvl="0" marL="342900" rtl="0" algn="l">
              <a:spcBef>
                <a:spcPts val="640"/>
              </a:spcBef>
              <a:spcAft>
                <a:spcPts val="0"/>
              </a:spcAft>
              <a:buClr>
                <a:schemeClr val="dk1"/>
              </a:buClr>
              <a:buSzPts val="3200"/>
              <a:buChar char="•"/>
            </a:pPr>
            <a:r>
              <a:rPr lang="en-US"/>
              <a:t>Changes done in former parameters are reflected in actual parameters</a:t>
            </a:r>
            <a:endParaRPr/>
          </a:p>
          <a:p>
            <a:pPr indent="-139700" lvl="0" marL="342900" rtl="0" algn="l">
              <a:spcBef>
                <a:spcPts val="640"/>
              </a:spcBef>
              <a:spcAft>
                <a:spcPts val="0"/>
              </a:spcAft>
              <a:buClr>
                <a:schemeClr val="dk1"/>
              </a:buClr>
              <a:buSzPts val="3200"/>
              <a:buNone/>
            </a:pPr>
            <a:r>
              <a:t/>
            </a:r>
            <a:endParaRPr/>
          </a:p>
        </p:txBody>
      </p:sp>
      <p:sp>
        <p:nvSpPr>
          <p:cNvPr id="477" name="Google Shape;477;p9"/>
          <p:cNvSpPr/>
          <p:nvPr/>
        </p:nvSpPr>
        <p:spPr>
          <a:xfrm>
            <a:off x="5334000" y="502146"/>
            <a:ext cx="45720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/*call by value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void passByAddress (int </a:t>
            </a:r>
            <a:r>
              <a:rPr lang="en-US" sz="1800">
                <a:solidFill>
                  <a:srgbClr val="0070C0"/>
                </a:solidFill>
                <a:latin typeface="Calibri"/>
                <a:ea typeface="Calibri"/>
                <a:cs typeface="Calibri"/>
                <a:sym typeface="Calibri"/>
              </a:rPr>
              <a:t>*</a:t>
            </a:r>
            <a:r>
              <a:rPr lang="en-US" sz="1800">
                <a:solidFill>
                  <a:schemeClr val="dk1"/>
                </a:solidFill>
                <a:latin typeface="Calibri"/>
                <a:ea typeface="Calibri"/>
                <a:cs typeface="Calibri"/>
                <a:sym typeface="Calibri"/>
              </a:rPr>
              <a:t>x, int </a:t>
            </a:r>
            <a:r>
              <a:rPr lang="en-US" sz="1800">
                <a:solidFill>
                  <a:srgbClr val="0070C0"/>
                </a:solidFill>
                <a:latin typeface="Calibri"/>
                <a:ea typeface="Calibri"/>
                <a:cs typeface="Calibri"/>
                <a:sym typeface="Calibri"/>
              </a:rPr>
              <a:t>*</a:t>
            </a:r>
            <a:r>
              <a:rPr lang="en-US" sz="1800">
                <a:solidFill>
                  <a:schemeClr val="dk1"/>
                </a:solidFill>
                <a:latin typeface="Calibri"/>
                <a:ea typeface="Calibri"/>
                <a:cs typeface="Calibri"/>
                <a:sym typeface="Calibri"/>
              </a:rPr>
              <a:t>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z=</a:t>
            </a:r>
            <a:r>
              <a:rPr lang="en-US" sz="1800">
                <a:solidFill>
                  <a:srgbClr val="0070C0"/>
                </a:solidFill>
                <a:latin typeface="Calibri"/>
                <a:ea typeface="Calibri"/>
                <a:cs typeface="Calibri"/>
                <a:sym typeface="Calibri"/>
              </a:rPr>
              <a:t>*</a:t>
            </a:r>
            <a:r>
              <a:rPr lang="en-US" sz="1800">
                <a:solidFill>
                  <a:schemeClr val="dk1"/>
                </a:solidFill>
                <a:latin typeface="Calibri"/>
                <a:ea typeface="Calibri"/>
                <a:cs typeface="Calibri"/>
                <a:sym typeface="Calibri"/>
              </a:rPr>
              <a:t>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0070C0"/>
                </a:solidFill>
                <a:latin typeface="Calibri"/>
                <a:ea typeface="Calibri"/>
                <a:cs typeface="Calibri"/>
                <a:sym typeface="Calibri"/>
              </a:rPr>
              <a:t>*</a:t>
            </a:r>
            <a:r>
              <a:rPr lang="en-US" sz="1800">
                <a:solidFill>
                  <a:schemeClr val="dk1"/>
                </a:solidFill>
                <a:latin typeface="Calibri"/>
                <a:ea typeface="Calibri"/>
                <a:cs typeface="Calibri"/>
                <a:sym typeface="Calibri"/>
              </a:rPr>
              <a:t>x=</a:t>
            </a:r>
            <a:r>
              <a:rPr lang="en-US" sz="1800">
                <a:solidFill>
                  <a:srgbClr val="0070C0"/>
                </a:solidFill>
                <a:latin typeface="Calibri"/>
                <a:ea typeface="Calibri"/>
                <a:cs typeface="Calibri"/>
                <a:sym typeface="Calibri"/>
              </a:rPr>
              <a:t>*</a:t>
            </a:r>
            <a:r>
              <a:rPr lang="en-US" sz="1800">
                <a:solidFill>
                  <a:schemeClr val="dk1"/>
                </a:solidFill>
                <a:latin typeface="Calibri"/>
                <a:ea typeface="Calibri"/>
                <a:cs typeface="Calibri"/>
                <a:sym typeface="Calibri"/>
              </a:rPr>
              <a: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0070C0"/>
                </a:solidFill>
                <a:latin typeface="Calibri"/>
                <a:ea typeface="Calibri"/>
                <a:cs typeface="Calibri"/>
                <a:sym typeface="Calibri"/>
              </a:rPr>
              <a:t>*</a:t>
            </a:r>
            <a:r>
              <a:rPr lang="en-US" sz="1800">
                <a:solidFill>
                  <a:schemeClr val="dk1"/>
                </a:solidFill>
                <a:latin typeface="Calibri"/>
                <a:ea typeface="Calibri"/>
                <a:cs typeface="Calibri"/>
                <a:sym typeface="Calibri"/>
              </a:rPr>
              <a:t>y=z;</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a=5, b=6;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cout&lt;&lt;"Before swapping"&lt;&lt;endl&lt;&lt;"a:"&lt;&lt;a&lt;&lt;" b:"&lt;&lt;b&lt;&lt;endl&lt;&lt;endl;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//call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passByAddress (</a:t>
            </a:r>
            <a:r>
              <a:rPr lang="en-US" sz="1800">
                <a:solidFill>
                  <a:srgbClr val="0070C0"/>
                </a:solidFill>
                <a:latin typeface="Calibri"/>
                <a:ea typeface="Calibri"/>
                <a:cs typeface="Calibri"/>
                <a:sym typeface="Calibri"/>
              </a:rPr>
              <a:t>&amp;</a:t>
            </a:r>
            <a:r>
              <a:rPr lang="en-US" sz="1800">
                <a:solidFill>
                  <a:schemeClr val="dk1"/>
                </a:solidFill>
                <a:latin typeface="Calibri"/>
                <a:ea typeface="Calibri"/>
                <a:cs typeface="Calibri"/>
                <a:sym typeface="Calibri"/>
              </a:rPr>
              <a:t>a, </a:t>
            </a:r>
            <a:r>
              <a:rPr lang="en-US" sz="1800">
                <a:solidFill>
                  <a:srgbClr val="0070C0"/>
                </a:solidFill>
                <a:latin typeface="Calibri"/>
                <a:ea typeface="Calibri"/>
                <a:cs typeface="Calibri"/>
                <a:sym typeface="Calibri"/>
              </a:rPr>
              <a:t>&amp;</a:t>
            </a:r>
            <a:r>
              <a:rPr lang="en-US"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cout&lt;&lt;"Before swapping"&lt;&lt;endl&lt;&lt;"a:"&lt;&lt;a&lt;&lt;" b:"&lt;&lt;b&lt;&lt;endl&lt;&lt;endl;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pt_template_07-25-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ppt_template_07-25-2002">
  <a:themeElements>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ppt_template_07-25-2002">
  <a:themeElements>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50000"/>
      </a:accent6>
      <a:hlink>
        <a:srgbClr val="CCCCFF"/>
      </a:hlink>
      <a:folHlink>
        <a:srgbClr val="99C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2012-02-27T05:45:45Z</dcterms:created>
  <dc:creator>GHAZALA</dc:creator>
</cp:coreProperties>
</file>