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0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62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1" autoAdjust="0"/>
    <p:restoredTop sz="95387" autoAdjust="0"/>
  </p:normalViewPr>
  <p:slideViewPr>
    <p:cSldViewPr>
      <p:cViewPr varScale="1">
        <p:scale>
          <a:sx n="86" d="100"/>
          <a:sy n="86" d="100"/>
        </p:scale>
        <p:origin x="1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12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996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6329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64496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03286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3366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22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94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983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319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111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298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&gt;using namespace </a:t>
            </a:r>
            <a:r>
              <a:rPr lang="en-US" dirty="0" err="1" smtClean="0"/>
              <a:t>std;int</a:t>
            </a:r>
            <a:r>
              <a:rPr lang="en-US" dirty="0" smtClean="0"/>
              <a:t> a=20;int main() {    // Write C++ code here   // </a:t>
            </a:r>
            <a:r>
              <a:rPr lang="en-US" dirty="0" err="1" smtClean="0"/>
              <a:t>int</a:t>
            </a:r>
            <a:r>
              <a:rPr lang="en-US" dirty="0" smtClean="0"/>
              <a:t> a=10;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("Hello world!", a);    return 0;}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10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796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98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930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966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117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429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0211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377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687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329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7774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8671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9998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025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64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1360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139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3690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7939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5723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434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3659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23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6055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143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440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1630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7574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4555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317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919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109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5282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9833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2700" marR="5080">
              <a:lnSpc>
                <a:spcPct val="1201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#inc</a:t>
            </a:r>
            <a:r>
              <a:rPr lang="en-US" sz="1200" spc="-15" dirty="0" smtClean="0">
                <a:latin typeface="Times New Roman"/>
                <a:cs typeface="Times New Roman"/>
              </a:rPr>
              <a:t>l</a:t>
            </a:r>
            <a:r>
              <a:rPr lang="en-US" sz="1200" dirty="0" smtClean="0">
                <a:latin typeface="Times New Roman"/>
                <a:cs typeface="Times New Roman"/>
              </a:rPr>
              <a:t>ude</a:t>
            </a:r>
            <a:r>
              <a:rPr lang="en-US" sz="1200" spc="2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&lt;</a:t>
            </a:r>
            <a:r>
              <a:rPr lang="en-US" sz="1200" dirty="0" err="1" smtClean="0">
                <a:latin typeface="Times New Roman"/>
                <a:cs typeface="Times New Roman"/>
              </a:rPr>
              <a:t>ios</a:t>
            </a:r>
            <a:r>
              <a:rPr lang="en-US" sz="1200" spc="-15" dirty="0" err="1" smtClean="0">
                <a:latin typeface="Times New Roman"/>
                <a:cs typeface="Times New Roman"/>
              </a:rPr>
              <a:t>t</a:t>
            </a:r>
            <a:r>
              <a:rPr lang="en-US" sz="1200" dirty="0" err="1" smtClean="0">
                <a:latin typeface="Times New Roman"/>
                <a:cs typeface="Times New Roman"/>
              </a:rPr>
              <a:t>ream</a:t>
            </a:r>
            <a:r>
              <a:rPr lang="en-US" sz="1200" dirty="0" smtClean="0">
                <a:latin typeface="Times New Roman"/>
                <a:cs typeface="Times New Roman"/>
              </a:rPr>
              <a:t>&gt; </a:t>
            </a:r>
          </a:p>
          <a:p>
            <a:pPr marL="12700" marR="5080">
              <a:lnSpc>
                <a:spcPct val="1201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us</a:t>
            </a:r>
            <a:r>
              <a:rPr lang="en-US" sz="1200" spc="-10" dirty="0" smtClean="0">
                <a:latin typeface="Times New Roman"/>
                <a:cs typeface="Times New Roman"/>
              </a:rPr>
              <a:t>i</a:t>
            </a:r>
            <a:r>
              <a:rPr lang="en-US" sz="1200" dirty="0" smtClean="0">
                <a:latin typeface="Times New Roman"/>
                <a:cs typeface="Times New Roman"/>
              </a:rPr>
              <a:t>ng namespace</a:t>
            </a:r>
            <a:r>
              <a:rPr lang="en-US" sz="1200" spc="35" dirty="0" smtClean="0">
                <a:latin typeface="Times New Roman"/>
                <a:cs typeface="Times New Roman"/>
              </a:rPr>
              <a:t> </a:t>
            </a:r>
            <a:r>
              <a:rPr lang="en-US" sz="1200" dirty="0" err="1" smtClean="0">
                <a:latin typeface="Times New Roman"/>
                <a:cs typeface="Times New Roman"/>
              </a:rPr>
              <a:t>s</a:t>
            </a:r>
            <a:r>
              <a:rPr lang="en-US" sz="1200" spc="-10" dirty="0" err="1" smtClean="0">
                <a:latin typeface="Times New Roman"/>
                <a:cs typeface="Times New Roman"/>
              </a:rPr>
              <a:t>t</a:t>
            </a:r>
            <a:r>
              <a:rPr lang="en-US" sz="1200" dirty="0" err="1" smtClean="0">
                <a:latin typeface="Times New Roman"/>
                <a:cs typeface="Times New Roman"/>
              </a:rPr>
              <a:t>d</a:t>
            </a:r>
            <a:r>
              <a:rPr lang="en-US" sz="1200" dirty="0" smtClean="0">
                <a:latin typeface="Times New Roman"/>
                <a:cs typeface="Times New Roman"/>
              </a:rPr>
              <a:t>;</a:t>
            </a:r>
          </a:p>
          <a:p>
            <a:pPr marL="297815" marR="1017905" indent="-285750">
              <a:lnSpc>
                <a:spcPct val="1201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cla</a:t>
            </a:r>
            <a:r>
              <a:rPr lang="en-US" sz="1200" spc="-10" dirty="0" smtClean="0">
                <a:latin typeface="Times New Roman"/>
                <a:cs typeface="Times New Roman"/>
              </a:rPr>
              <a:t>s</a:t>
            </a:r>
            <a:r>
              <a:rPr lang="en-US" sz="1200" dirty="0" smtClean="0">
                <a:latin typeface="Times New Roman"/>
                <a:cs typeface="Times New Roman"/>
              </a:rPr>
              <a:t>s</a:t>
            </a:r>
            <a:r>
              <a:rPr lang="en-US" sz="1200" spc="1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Box { publ</a:t>
            </a:r>
            <a:r>
              <a:rPr lang="en-US" sz="1200" spc="-15" dirty="0" smtClean="0">
                <a:latin typeface="Times New Roman"/>
                <a:cs typeface="Times New Roman"/>
              </a:rPr>
              <a:t>i</a:t>
            </a:r>
            <a:r>
              <a:rPr lang="en-US" sz="1200" dirty="0" smtClean="0">
                <a:latin typeface="Times New Roman"/>
                <a:cs typeface="Times New Roman"/>
              </a:rPr>
              <a:t>c:</a:t>
            </a:r>
          </a:p>
          <a:p>
            <a:pPr marL="584200">
              <a:lnSpc>
                <a:spcPct val="100000"/>
              </a:lnSpc>
              <a:spcBef>
                <a:spcPts val="720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double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leng</a:t>
            </a:r>
            <a:r>
              <a:rPr lang="en-US" sz="1200" spc="-15" dirty="0" smtClean="0">
                <a:latin typeface="Times New Roman"/>
                <a:cs typeface="Times New Roman"/>
              </a:rPr>
              <a:t>t</a:t>
            </a:r>
            <a:r>
              <a:rPr lang="en-US" sz="1200" spc="5" dirty="0" smtClean="0">
                <a:latin typeface="Times New Roman"/>
                <a:cs typeface="Times New Roman"/>
              </a:rPr>
              <a:t>h</a:t>
            </a:r>
            <a:r>
              <a:rPr lang="en-US" sz="1200" dirty="0" smtClean="0">
                <a:latin typeface="Times New Roman"/>
                <a:cs typeface="Times New Roman"/>
              </a:rPr>
              <a:t>;</a:t>
            </a:r>
          </a:p>
          <a:p>
            <a:pPr marL="584200">
              <a:lnSpc>
                <a:spcPct val="100000"/>
              </a:lnSpc>
              <a:tabLst>
                <a:tab pos="3159760" algn="l"/>
              </a:tabLst>
            </a:pPr>
            <a:r>
              <a:rPr lang="en-US" sz="1200" dirty="0" smtClean="0">
                <a:latin typeface="Times New Roman"/>
                <a:cs typeface="Times New Roman"/>
              </a:rPr>
              <a:t>doub</a:t>
            </a:r>
            <a:r>
              <a:rPr lang="en-US" sz="1200" spc="-15" dirty="0" smtClean="0">
                <a:latin typeface="Times New Roman"/>
                <a:cs typeface="Times New Roman"/>
              </a:rPr>
              <a:t>l</a:t>
            </a:r>
            <a:r>
              <a:rPr lang="en-US" sz="1200" dirty="0" smtClean="0">
                <a:latin typeface="Times New Roman"/>
                <a:cs typeface="Times New Roman"/>
              </a:rPr>
              <a:t>e</a:t>
            </a:r>
            <a:r>
              <a:rPr lang="en-US" sz="1200" spc="1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breadth;	//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Breadth</a:t>
            </a:r>
            <a:r>
              <a:rPr lang="en-US" sz="1200" spc="1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of a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box</a:t>
            </a:r>
          </a:p>
          <a:p>
            <a:pPr marL="584200">
              <a:lnSpc>
                <a:spcPct val="100000"/>
              </a:lnSpc>
              <a:spcBef>
                <a:spcPts val="720"/>
              </a:spcBef>
              <a:tabLst>
                <a:tab pos="3064510" algn="l"/>
              </a:tabLst>
            </a:pPr>
            <a:r>
              <a:rPr lang="en-US" sz="1200" dirty="0" smtClean="0">
                <a:latin typeface="Times New Roman"/>
                <a:cs typeface="Times New Roman"/>
              </a:rPr>
              <a:t>double</a:t>
            </a:r>
            <a:r>
              <a:rPr lang="en-US" sz="1200" spc="1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height;	// H</a:t>
            </a:r>
            <a:r>
              <a:rPr lang="en-US" sz="1200" spc="5" dirty="0" smtClean="0">
                <a:latin typeface="Times New Roman"/>
                <a:cs typeface="Times New Roman"/>
              </a:rPr>
              <a:t>e</a:t>
            </a:r>
            <a:r>
              <a:rPr lang="en-US" sz="1200" dirty="0" smtClean="0">
                <a:latin typeface="Times New Roman"/>
                <a:cs typeface="Times New Roman"/>
              </a:rPr>
              <a:t>ight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of a</a:t>
            </a:r>
            <a:r>
              <a:rPr lang="en-US" sz="1200" spc="1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box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};</a:t>
            </a:r>
          </a:p>
          <a:p>
            <a:pPr marL="12700">
              <a:lnSpc>
                <a:spcPct val="100000"/>
              </a:lnSpc>
            </a:pPr>
            <a:r>
              <a:rPr lang="en-US" sz="1200" spc="-10" dirty="0" err="1" smtClean="0">
                <a:latin typeface="Times New Roman"/>
                <a:cs typeface="Times New Roman"/>
              </a:rPr>
              <a:t>int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35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ain()</a:t>
            </a:r>
            <a:r>
              <a:rPr lang="en-US" sz="1200" spc="2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{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 marR="3847465">
              <a:lnSpc>
                <a:spcPct val="120000"/>
              </a:lnSpc>
            </a:pPr>
            <a:r>
              <a:rPr lang="en-US" sz="1200" spc="-15" dirty="0" smtClean="0">
                <a:latin typeface="Times New Roman"/>
                <a:cs typeface="Times New Roman"/>
              </a:rPr>
              <a:t>Box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</a:t>
            </a:r>
            <a:r>
              <a:rPr lang="en-US" sz="1200" spc="-10" dirty="0" smtClean="0">
                <a:latin typeface="Times New Roman"/>
                <a:cs typeface="Times New Roman"/>
              </a:rPr>
              <a:t>o</a:t>
            </a:r>
            <a:r>
              <a:rPr lang="en-US" sz="1200" spc="-15" dirty="0" smtClean="0">
                <a:latin typeface="Times New Roman"/>
                <a:cs typeface="Times New Roman"/>
              </a:rPr>
              <a:t>x</a:t>
            </a:r>
            <a:r>
              <a:rPr lang="en-US" sz="1200" spc="-10" dirty="0" smtClean="0">
                <a:latin typeface="Times New Roman"/>
                <a:cs typeface="Times New Roman"/>
              </a:rPr>
              <a:t>1,Bo</a:t>
            </a:r>
            <a:r>
              <a:rPr lang="en-US" sz="1200" spc="-15" dirty="0" smtClean="0">
                <a:latin typeface="Times New Roman"/>
                <a:cs typeface="Times New Roman"/>
              </a:rPr>
              <a:t>x</a:t>
            </a:r>
            <a:r>
              <a:rPr lang="en-US" sz="1200" spc="-10" dirty="0" smtClean="0">
                <a:latin typeface="Times New Roman"/>
                <a:cs typeface="Times New Roman"/>
              </a:rPr>
              <a:t>2; do</a:t>
            </a:r>
            <a:r>
              <a:rPr lang="en-US" sz="1200" spc="-15" dirty="0" smtClean="0">
                <a:latin typeface="Times New Roman"/>
                <a:cs typeface="Times New Roman"/>
              </a:rPr>
              <a:t>u</a:t>
            </a:r>
            <a:r>
              <a:rPr lang="en-US" sz="1200" spc="-10" dirty="0" smtClean="0">
                <a:latin typeface="Times New Roman"/>
                <a:cs typeface="Times New Roman"/>
              </a:rPr>
              <a:t>ble</a:t>
            </a:r>
            <a:r>
              <a:rPr lang="en-US" sz="1200" spc="-15" dirty="0" smtClean="0">
                <a:latin typeface="Times New Roman"/>
                <a:cs typeface="Times New Roman"/>
              </a:rPr>
              <a:t> v</a:t>
            </a:r>
            <a:r>
              <a:rPr lang="en-US" sz="1200" spc="-10" dirty="0" smtClean="0">
                <a:latin typeface="Times New Roman"/>
                <a:cs typeface="Times New Roman"/>
              </a:rPr>
              <a:t>olu</a:t>
            </a:r>
            <a:r>
              <a:rPr lang="en-US" sz="1200" spc="-40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e</a:t>
            </a:r>
            <a:r>
              <a:rPr lang="en-US" sz="1200" spc="2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0;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3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1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height</a:t>
            </a:r>
            <a:r>
              <a:rPr lang="en-US" sz="1200" spc="-2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5;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1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length</a:t>
            </a:r>
            <a:r>
              <a:rPr lang="en-US" sz="1200" spc="-2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6;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1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breadth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7;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Box2.heig</a:t>
            </a:r>
            <a:r>
              <a:rPr lang="en-US" sz="1200" spc="-10" dirty="0" smtClean="0">
                <a:latin typeface="Times New Roman"/>
                <a:cs typeface="Times New Roman"/>
              </a:rPr>
              <a:t>ht</a:t>
            </a:r>
            <a:r>
              <a:rPr lang="en-US" sz="1200" spc="-2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10;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3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2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length</a:t>
            </a:r>
            <a:r>
              <a:rPr lang="en-US" sz="1200" spc="-2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10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12;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2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breadth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10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13;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v</a:t>
            </a:r>
            <a:r>
              <a:rPr lang="en-US" sz="1200" spc="-10" dirty="0" smtClean="0">
                <a:latin typeface="Times New Roman"/>
                <a:cs typeface="Times New Roman"/>
              </a:rPr>
              <a:t>olu</a:t>
            </a:r>
            <a:r>
              <a:rPr lang="en-US" sz="1200" spc="-40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e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1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height</a:t>
            </a:r>
            <a:r>
              <a:rPr lang="en-US" sz="1200" spc="-2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*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1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length</a:t>
            </a:r>
            <a:r>
              <a:rPr lang="en-US" sz="1200" spc="-2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*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1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breadth;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lang="en-US" sz="1200" spc="-10" dirty="0" err="1" smtClean="0">
                <a:latin typeface="Times New Roman"/>
                <a:cs typeface="Times New Roman"/>
              </a:rPr>
              <a:t>cout</a:t>
            </a:r>
            <a:r>
              <a:rPr lang="en-US" sz="1200" spc="1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&lt;&lt;</a:t>
            </a:r>
            <a:r>
              <a:rPr lang="en-US" sz="1200" spc="-10" dirty="0" smtClean="0">
                <a:latin typeface="Times New Roman"/>
                <a:cs typeface="Times New Roman"/>
              </a:rPr>
              <a:t> "</a:t>
            </a:r>
            <a:r>
              <a:rPr lang="en-US" sz="1200" spc="-310" dirty="0" smtClean="0">
                <a:latin typeface="Times New Roman"/>
                <a:cs typeface="Times New Roman"/>
              </a:rPr>
              <a:t>V</a:t>
            </a:r>
            <a:r>
              <a:rPr lang="en-US" sz="1200" spc="-10" dirty="0" smtClean="0">
                <a:latin typeface="Times New Roman"/>
                <a:cs typeface="Times New Roman"/>
              </a:rPr>
              <a:t>olu</a:t>
            </a:r>
            <a:r>
              <a:rPr lang="en-US" sz="1200" spc="-40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e</a:t>
            </a:r>
            <a:r>
              <a:rPr lang="en-US" sz="1200" spc="1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of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Box1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:</a:t>
            </a:r>
            <a:r>
              <a:rPr lang="en-US" sz="1200" spc="-1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"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&lt;&lt;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v</a:t>
            </a:r>
            <a:r>
              <a:rPr lang="en-US" sz="1200" spc="-10" dirty="0" smtClean="0">
                <a:latin typeface="Times New Roman"/>
                <a:cs typeface="Times New Roman"/>
              </a:rPr>
              <a:t>olu</a:t>
            </a:r>
            <a:r>
              <a:rPr lang="en-US" sz="1200" spc="-35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e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&lt;</a:t>
            </a:r>
            <a:r>
              <a:rPr lang="en-US" sz="1200" spc="-5" dirty="0" smtClean="0">
                <a:latin typeface="Times New Roman"/>
                <a:cs typeface="Times New Roman"/>
              </a:rPr>
              <a:t>&lt;</a:t>
            </a:r>
            <a:r>
              <a:rPr lang="en-US" sz="1200" spc="-15" dirty="0" err="1" smtClean="0">
                <a:latin typeface="Times New Roman"/>
                <a:cs typeface="Times New Roman"/>
              </a:rPr>
              <a:t>end</a:t>
            </a:r>
            <a:r>
              <a:rPr lang="en-US" sz="1200" spc="-5" dirty="0" err="1" smtClean="0">
                <a:latin typeface="Times New Roman"/>
                <a:cs typeface="Times New Roman"/>
              </a:rPr>
              <a:t>l</a:t>
            </a:r>
            <a:r>
              <a:rPr lang="en-US" sz="1200" spc="-10" dirty="0" smtClean="0">
                <a:latin typeface="Times New Roman"/>
                <a:cs typeface="Times New Roman"/>
              </a:rPr>
              <a:t>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220979" marR="5080">
              <a:lnSpc>
                <a:spcPct val="120000"/>
              </a:lnSpc>
            </a:pPr>
            <a:r>
              <a:rPr lang="en-US" sz="1200" spc="-15" dirty="0" smtClean="0">
                <a:latin typeface="Times New Roman"/>
                <a:cs typeface="Times New Roman"/>
              </a:rPr>
              <a:t>v</a:t>
            </a:r>
            <a:r>
              <a:rPr lang="en-US" sz="1200" spc="-10" dirty="0" smtClean="0">
                <a:latin typeface="Times New Roman"/>
                <a:cs typeface="Times New Roman"/>
              </a:rPr>
              <a:t>olu</a:t>
            </a:r>
            <a:r>
              <a:rPr lang="en-US" sz="1200" spc="-40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e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=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2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height</a:t>
            </a:r>
            <a:r>
              <a:rPr lang="en-US" sz="1200" spc="-2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*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2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length</a:t>
            </a:r>
            <a:r>
              <a:rPr lang="en-US" sz="1200" spc="-2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*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Bo</a:t>
            </a:r>
            <a:r>
              <a:rPr lang="en-US" sz="1200" spc="-10" dirty="0" smtClean="0">
                <a:latin typeface="Times New Roman"/>
                <a:cs typeface="Times New Roman"/>
              </a:rPr>
              <a:t>x</a:t>
            </a:r>
            <a:r>
              <a:rPr lang="en-US" sz="1200" spc="-15" dirty="0" smtClean="0">
                <a:latin typeface="Times New Roman"/>
                <a:cs typeface="Times New Roman"/>
              </a:rPr>
              <a:t>2</a:t>
            </a:r>
            <a:r>
              <a:rPr lang="en-US" sz="1200" spc="-5" dirty="0" smtClean="0">
                <a:latin typeface="Times New Roman"/>
                <a:cs typeface="Times New Roman"/>
              </a:rPr>
              <a:t>.</a:t>
            </a:r>
            <a:r>
              <a:rPr lang="en-US" sz="1200" spc="-10" dirty="0" smtClean="0">
                <a:latin typeface="Times New Roman"/>
                <a:cs typeface="Times New Roman"/>
              </a:rPr>
              <a:t>breadth; </a:t>
            </a:r>
            <a:r>
              <a:rPr lang="en-US" sz="1200" spc="-10" dirty="0" err="1" smtClean="0">
                <a:latin typeface="Times New Roman"/>
                <a:cs typeface="Times New Roman"/>
              </a:rPr>
              <a:t>cout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&lt;&lt;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"</a:t>
            </a:r>
            <a:r>
              <a:rPr lang="en-US" sz="1200" spc="-310" dirty="0" smtClean="0">
                <a:latin typeface="Times New Roman"/>
                <a:cs typeface="Times New Roman"/>
              </a:rPr>
              <a:t>V</a:t>
            </a:r>
            <a:r>
              <a:rPr lang="en-US" sz="1200" spc="-10" dirty="0" smtClean="0">
                <a:latin typeface="Times New Roman"/>
                <a:cs typeface="Times New Roman"/>
              </a:rPr>
              <a:t>olu</a:t>
            </a:r>
            <a:r>
              <a:rPr lang="en-US" sz="1200" spc="-35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e</a:t>
            </a:r>
            <a:r>
              <a:rPr lang="en-US" sz="1200" spc="20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of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B</a:t>
            </a:r>
            <a:r>
              <a:rPr lang="en-US" sz="1200" spc="-10" dirty="0" smtClean="0">
                <a:latin typeface="Times New Roman"/>
                <a:cs typeface="Times New Roman"/>
              </a:rPr>
              <a:t>o</a:t>
            </a:r>
            <a:r>
              <a:rPr lang="en-US" sz="1200" spc="-15" dirty="0" smtClean="0">
                <a:latin typeface="Times New Roman"/>
                <a:cs typeface="Times New Roman"/>
              </a:rPr>
              <a:t>x2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: "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&lt;&lt;</a:t>
            </a:r>
            <a:r>
              <a:rPr lang="en-US" sz="1200" spc="-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v</a:t>
            </a:r>
            <a:r>
              <a:rPr lang="en-US" sz="1200" spc="-10" dirty="0" smtClean="0">
                <a:latin typeface="Times New Roman"/>
                <a:cs typeface="Times New Roman"/>
              </a:rPr>
              <a:t>olu</a:t>
            </a:r>
            <a:r>
              <a:rPr lang="en-US" sz="1200" spc="-40" dirty="0" smtClean="0">
                <a:latin typeface="Times New Roman"/>
                <a:cs typeface="Times New Roman"/>
              </a:rPr>
              <a:t>m</a:t>
            </a:r>
            <a:r>
              <a:rPr lang="en-US" sz="1200" spc="-10" dirty="0" smtClean="0">
                <a:latin typeface="Times New Roman"/>
                <a:cs typeface="Times New Roman"/>
              </a:rPr>
              <a:t>e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spc="-15" dirty="0" smtClean="0">
                <a:latin typeface="Times New Roman"/>
                <a:cs typeface="Times New Roman"/>
              </a:rPr>
              <a:t>&lt;</a:t>
            </a:r>
            <a:r>
              <a:rPr lang="en-US" sz="1200" spc="0" dirty="0" smtClean="0">
                <a:latin typeface="Times New Roman"/>
                <a:cs typeface="Times New Roman"/>
              </a:rPr>
              <a:t>&lt;</a:t>
            </a:r>
            <a:r>
              <a:rPr lang="en-US" sz="1200" spc="-15" dirty="0" err="1" smtClean="0">
                <a:latin typeface="Times New Roman"/>
                <a:cs typeface="Times New Roman"/>
              </a:rPr>
              <a:t>en</a:t>
            </a:r>
            <a:r>
              <a:rPr lang="en-US" sz="1200" spc="-5" dirty="0" err="1" smtClean="0">
                <a:latin typeface="Times New Roman"/>
                <a:cs typeface="Times New Roman"/>
              </a:rPr>
              <a:t>dl</a:t>
            </a:r>
            <a:r>
              <a:rPr lang="en-US" sz="1200" spc="-10" dirty="0" smtClean="0">
                <a:latin typeface="Times New Roman"/>
                <a:cs typeface="Times New Roman"/>
              </a:rPr>
              <a:t>; return</a:t>
            </a:r>
            <a:r>
              <a:rPr lang="en-US" sz="1200" spc="20" dirty="0" smtClean="0">
                <a:latin typeface="Times New Roman"/>
                <a:cs typeface="Times New Roman"/>
              </a:rPr>
              <a:t> </a:t>
            </a:r>
            <a:r>
              <a:rPr lang="en-US" sz="1200" spc="-10" dirty="0" smtClean="0">
                <a:latin typeface="Times New Roman"/>
                <a:cs typeface="Times New Roman"/>
              </a:rPr>
              <a:t>0;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}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20100"/>
              </a:lnSpc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46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0678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2037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34526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7023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85599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69563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6833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4867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4787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3370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7110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25192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9982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7921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4696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52442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8642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7019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42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22824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098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3071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4484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0994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203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0377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5608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3053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86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03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7377" y="2350770"/>
            <a:ext cx="8534400" cy="2832100"/>
          </a:xfrm>
          <a:custGeom>
            <a:avLst/>
            <a:gdLst/>
            <a:ahLst/>
            <a:cxnLst/>
            <a:rect l="l" t="t" r="r" b="b"/>
            <a:pathLst>
              <a:path w="8534400" h="2832100">
                <a:moveTo>
                  <a:pt x="0" y="471931"/>
                </a:moveTo>
                <a:lnTo>
                  <a:pt x="1564" y="433231"/>
                </a:lnTo>
                <a:lnTo>
                  <a:pt x="6176" y="395391"/>
                </a:lnTo>
                <a:lnTo>
                  <a:pt x="24059" y="322779"/>
                </a:lnTo>
                <a:lnTo>
                  <a:pt x="52676" y="255068"/>
                </a:lnTo>
                <a:lnTo>
                  <a:pt x="91055" y="193231"/>
                </a:lnTo>
                <a:lnTo>
                  <a:pt x="138226" y="138239"/>
                </a:lnTo>
                <a:lnTo>
                  <a:pt x="193217" y="91066"/>
                </a:lnTo>
                <a:lnTo>
                  <a:pt x="255055" y="52683"/>
                </a:lnTo>
                <a:lnTo>
                  <a:pt x="322771" y="24062"/>
                </a:lnTo>
                <a:lnTo>
                  <a:pt x="395391" y="6177"/>
                </a:lnTo>
                <a:lnTo>
                  <a:pt x="433236" y="1564"/>
                </a:lnTo>
                <a:lnTo>
                  <a:pt x="471944" y="0"/>
                </a:lnTo>
                <a:lnTo>
                  <a:pt x="8062468" y="0"/>
                </a:lnTo>
                <a:lnTo>
                  <a:pt x="8101168" y="1564"/>
                </a:lnTo>
                <a:lnTo>
                  <a:pt x="8139008" y="6177"/>
                </a:lnTo>
                <a:lnTo>
                  <a:pt x="8211620" y="24062"/>
                </a:lnTo>
                <a:lnTo>
                  <a:pt x="8279331" y="52683"/>
                </a:lnTo>
                <a:lnTo>
                  <a:pt x="8341168" y="91066"/>
                </a:lnTo>
                <a:lnTo>
                  <a:pt x="8396160" y="138239"/>
                </a:lnTo>
                <a:lnTo>
                  <a:pt x="8443333" y="193231"/>
                </a:lnTo>
                <a:lnTo>
                  <a:pt x="8481716" y="255068"/>
                </a:lnTo>
                <a:lnTo>
                  <a:pt x="8510337" y="322779"/>
                </a:lnTo>
                <a:lnTo>
                  <a:pt x="8528222" y="395391"/>
                </a:lnTo>
                <a:lnTo>
                  <a:pt x="8532835" y="433231"/>
                </a:lnTo>
                <a:lnTo>
                  <a:pt x="8534400" y="471931"/>
                </a:lnTo>
                <a:lnTo>
                  <a:pt x="8534400" y="2359660"/>
                </a:lnTo>
                <a:lnTo>
                  <a:pt x="8532835" y="2398360"/>
                </a:lnTo>
                <a:lnTo>
                  <a:pt x="8528222" y="2436200"/>
                </a:lnTo>
                <a:lnTo>
                  <a:pt x="8510337" y="2508812"/>
                </a:lnTo>
                <a:lnTo>
                  <a:pt x="8481716" y="2576523"/>
                </a:lnTo>
                <a:lnTo>
                  <a:pt x="8443333" y="2638360"/>
                </a:lnTo>
                <a:lnTo>
                  <a:pt x="8396160" y="2693352"/>
                </a:lnTo>
                <a:lnTo>
                  <a:pt x="8341168" y="2740525"/>
                </a:lnTo>
                <a:lnTo>
                  <a:pt x="8279331" y="2778908"/>
                </a:lnTo>
                <a:lnTo>
                  <a:pt x="8211620" y="2807529"/>
                </a:lnTo>
                <a:lnTo>
                  <a:pt x="8139008" y="2825414"/>
                </a:lnTo>
                <a:lnTo>
                  <a:pt x="8101168" y="2830027"/>
                </a:lnTo>
                <a:lnTo>
                  <a:pt x="8062468" y="2831591"/>
                </a:lnTo>
                <a:lnTo>
                  <a:pt x="471944" y="2831591"/>
                </a:lnTo>
                <a:lnTo>
                  <a:pt x="433236" y="2830027"/>
                </a:lnTo>
                <a:lnTo>
                  <a:pt x="395391" y="2825414"/>
                </a:lnTo>
                <a:lnTo>
                  <a:pt x="322771" y="2807529"/>
                </a:lnTo>
                <a:lnTo>
                  <a:pt x="255055" y="2778908"/>
                </a:lnTo>
                <a:lnTo>
                  <a:pt x="193217" y="2740525"/>
                </a:lnTo>
                <a:lnTo>
                  <a:pt x="138226" y="2693352"/>
                </a:lnTo>
                <a:lnTo>
                  <a:pt x="91055" y="2638360"/>
                </a:lnTo>
                <a:lnTo>
                  <a:pt x="52676" y="2576523"/>
                </a:lnTo>
                <a:lnTo>
                  <a:pt x="24059" y="2508812"/>
                </a:lnTo>
                <a:lnTo>
                  <a:pt x="6176" y="2436200"/>
                </a:lnTo>
                <a:lnTo>
                  <a:pt x="1564" y="2398360"/>
                </a:lnTo>
                <a:lnTo>
                  <a:pt x="0" y="2359660"/>
                </a:lnTo>
                <a:lnTo>
                  <a:pt x="0" y="471931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2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6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17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2438400"/>
            <a:ext cx="8538972" cy="343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3703" y="577494"/>
            <a:ext cx="687659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889886"/>
            <a:ext cx="8255000" cy="372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745" y="623823"/>
            <a:ext cx="803650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697203"/>
            <a:ext cx="8075930" cy="345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3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7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70.png"/><Relationship Id="rId4" Type="http://schemas.openxmlformats.org/officeDocument/2006/relationships/image" Target="../media/image49.png"/><Relationship Id="rId9" Type="http://schemas.openxmlformats.org/officeDocument/2006/relationships/image" Target="../media/image6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78.jpg"/><Relationship Id="rId4" Type="http://schemas.openxmlformats.org/officeDocument/2006/relationships/image" Target="../media/image77.png"/><Relationship Id="rId9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84.jpg"/><Relationship Id="rId4" Type="http://schemas.openxmlformats.org/officeDocument/2006/relationships/image" Target="../media/image80.png"/><Relationship Id="rId9" Type="http://schemas.openxmlformats.org/officeDocument/2006/relationships/image" Target="../media/image83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91.png"/><Relationship Id="rId5" Type="http://schemas.openxmlformats.org/officeDocument/2006/relationships/image" Target="../media/image51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245" y="1143000"/>
            <a:ext cx="622427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CS212 – Object Oriented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3429000"/>
            <a:ext cx="7162420" cy="28194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Week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pt-BR" sz="4000" dirty="0" smtClean="0">
                <a:latin typeface="Times New Roman"/>
                <a:cs typeface="Times New Roman"/>
              </a:rPr>
              <a:t>Dr. </a:t>
            </a:r>
            <a:r>
              <a:rPr lang="pt-BR" sz="4000" dirty="0">
                <a:latin typeface="Times New Roman"/>
                <a:cs typeface="Times New Roman"/>
              </a:rPr>
              <a:t>Khuram Shazhad</a:t>
            </a:r>
          </a:p>
          <a:p>
            <a:pPr marL="12700" algn="ctr">
              <a:lnSpc>
                <a:spcPts val="3825"/>
              </a:lnSpc>
            </a:pPr>
            <a:r>
              <a:rPr lang="pt-BR" sz="4000" dirty="0">
                <a:latin typeface="Times New Roman"/>
                <a:cs typeface="Times New Roman"/>
                <a:hlinkClick r:id="rId3"/>
              </a:rPr>
              <a:t>mkhuram.shahzad@seecs.edu.pk</a:t>
            </a:r>
            <a:endParaRPr lang="pt-BR" sz="4000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pt-BR" sz="4000" dirty="0">
                <a:latin typeface="Times New Roman"/>
                <a:cs typeface="Times New Roman"/>
              </a:rPr>
              <a:t>Office: </a:t>
            </a:r>
            <a:r>
              <a:rPr lang="pt-BR" sz="4000" dirty="0" smtClean="0">
                <a:latin typeface="Times New Roman"/>
                <a:cs typeface="Times New Roman"/>
              </a:rPr>
              <a:t>A-308</a:t>
            </a:r>
          </a:p>
          <a:p>
            <a:pPr marL="12700" algn="ctr">
              <a:lnSpc>
                <a:spcPts val="3825"/>
              </a:lnSpc>
            </a:pPr>
            <a:endParaRPr lang="pt-BR" sz="2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Credits to Ms. Zunaira Zahid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785264"/>
            <a:ext cx="840740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Functi</a:t>
            </a:r>
            <a:r>
              <a:rPr sz="3200" b="1" spc="10" dirty="0">
                <a:latin typeface="Calibri"/>
                <a:cs typeface="Calibri"/>
              </a:rPr>
              <a:t>o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Cal</a:t>
            </a:r>
            <a:r>
              <a:rPr sz="3200" b="1" spc="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350583"/>
            <a:ext cx="802970" cy="1004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2696" y="350583"/>
            <a:ext cx="2037333" cy="1004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865">
              <a:lnSpc>
                <a:spcPct val="100000"/>
              </a:lnSpc>
            </a:pPr>
            <a:r>
              <a:rPr sz="3600" b="1" spc="-20" dirty="0">
                <a:latin typeface="Calibri"/>
                <a:cs typeface="Calibri"/>
              </a:rPr>
              <a:t>Function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spc="-5" dirty="0"/>
              <a:t>Call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6161" y="3170682"/>
            <a:ext cx="6248400" cy="1325880"/>
          </a:xfrm>
          <a:custGeom>
            <a:avLst/>
            <a:gdLst/>
            <a:ahLst/>
            <a:cxnLst/>
            <a:rect l="l" t="t" r="r" b="b"/>
            <a:pathLst>
              <a:path w="6248400" h="1325879">
                <a:moveTo>
                  <a:pt x="0" y="220979"/>
                </a:moveTo>
                <a:lnTo>
                  <a:pt x="6422" y="167874"/>
                </a:lnTo>
                <a:lnTo>
                  <a:pt x="24664" y="119425"/>
                </a:lnTo>
                <a:lnTo>
                  <a:pt x="53192" y="77167"/>
                </a:lnTo>
                <a:lnTo>
                  <a:pt x="90470" y="42635"/>
                </a:lnTo>
                <a:lnTo>
                  <a:pt x="134963" y="17365"/>
                </a:lnTo>
                <a:lnTo>
                  <a:pt x="185135" y="2892"/>
                </a:lnTo>
                <a:lnTo>
                  <a:pt x="220979" y="0"/>
                </a:lnTo>
                <a:lnTo>
                  <a:pt x="6027420" y="0"/>
                </a:lnTo>
                <a:lnTo>
                  <a:pt x="6080525" y="6422"/>
                </a:lnTo>
                <a:lnTo>
                  <a:pt x="6128974" y="24664"/>
                </a:lnTo>
                <a:lnTo>
                  <a:pt x="6171232" y="53192"/>
                </a:lnTo>
                <a:lnTo>
                  <a:pt x="6205764" y="90470"/>
                </a:lnTo>
                <a:lnTo>
                  <a:pt x="6231034" y="134963"/>
                </a:lnTo>
                <a:lnTo>
                  <a:pt x="6245507" y="185135"/>
                </a:lnTo>
                <a:lnTo>
                  <a:pt x="6248399" y="220979"/>
                </a:lnTo>
                <a:lnTo>
                  <a:pt x="6248399" y="1104899"/>
                </a:lnTo>
                <a:lnTo>
                  <a:pt x="6241977" y="1158005"/>
                </a:lnTo>
                <a:lnTo>
                  <a:pt x="6223735" y="1206454"/>
                </a:lnTo>
                <a:lnTo>
                  <a:pt x="6195207" y="1248712"/>
                </a:lnTo>
                <a:lnTo>
                  <a:pt x="6157929" y="1283244"/>
                </a:lnTo>
                <a:lnTo>
                  <a:pt x="6113436" y="1308514"/>
                </a:lnTo>
                <a:lnTo>
                  <a:pt x="6063264" y="1322987"/>
                </a:lnTo>
                <a:lnTo>
                  <a:pt x="6027420" y="1325879"/>
                </a:lnTo>
                <a:lnTo>
                  <a:pt x="220979" y="1325879"/>
                </a:lnTo>
                <a:lnTo>
                  <a:pt x="167874" y="1319457"/>
                </a:lnTo>
                <a:lnTo>
                  <a:pt x="119425" y="1301215"/>
                </a:lnTo>
                <a:lnTo>
                  <a:pt x="77167" y="1272687"/>
                </a:lnTo>
                <a:lnTo>
                  <a:pt x="42635" y="1235409"/>
                </a:lnTo>
                <a:lnTo>
                  <a:pt x="17365" y="1190916"/>
                </a:lnTo>
                <a:lnTo>
                  <a:pt x="2892" y="1140744"/>
                </a:lnTo>
                <a:lnTo>
                  <a:pt x="0" y="1104899"/>
                </a:lnTo>
                <a:lnTo>
                  <a:pt x="0" y="220979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9036" y="3727857"/>
            <a:ext cx="5503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Functi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o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-nam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15" dirty="0">
                <a:latin typeface="Courier New"/>
                <a:cs typeface="Courier New"/>
              </a:rPr>
              <a:t>pa</a:t>
            </a:r>
            <a:r>
              <a:rPr sz="2400" spc="-5" dirty="0">
                <a:latin typeface="Courier New"/>
                <a:cs typeface="Courier New"/>
              </a:rPr>
              <a:t>ramete</a:t>
            </a:r>
            <a:r>
              <a:rPr sz="2400" spc="-15" dirty="0">
                <a:latin typeface="Courier New"/>
                <a:cs typeface="Courier New"/>
              </a:rPr>
              <a:t>r-</a:t>
            </a:r>
            <a:r>
              <a:rPr sz="2400" spc="-5" dirty="0">
                <a:latin typeface="Courier New"/>
                <a:cs typeface="Courier New"/>
              </a:rPr>
              <a:t>list);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8280" y="223796"/>
            <a:ext cx="46513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Members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Class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65308"/>
            <a:ext cx="7887334" cy="447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42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Att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ibu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represen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ed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 variab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(ca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led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ts val="3420"/>
              </a:lnSpc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me</a:t>
            </a:r>
            <a:r>
              <a:rPr sz="30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ber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)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a cla</a:t>
            </a:r>
            <a:r>
              <a:rPr sz="3000" spc="-1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Data Members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declared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a class</a:t>
            </a:r>
            <a:endParaRPr sz="3000">
              <a:latin typeface="Times New Roman"/>
              <a:cs typeface="Times New Roman"/>
            </a:endParaRPr>
          </a:p>
          <a:p>
            <a:pPr marL="450215" indent="-437515">
              <a:lnSpc>
                <a:spcPts val="3420"/>
              </a:lnSpc>
              <a:spcBef>
                <a:spcPts val="360"/>
              </a:spcBef>
              <a:buFont typeface="Arial"/>
              <a:buChar char="•"/>
              <a:tabLst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Each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nta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own copy of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ts val="3420"/>
              </a:lnSpc>
            </a:pP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bu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em</a:t>
            </a:r>
            <a:r>
              <a:rPr sz="3000" spc="-10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ry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Generall</a:t>
            </a:r>
            <a:r>
              <a:rPr sz="3000" spc="-20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0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me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bers</a:t>
            </a:r>
            <a:r>
              <a:rPr sz="3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should be declared pr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vate</a:t>
            </a:r>
            <a:r>
              <a:rPr sz="30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and member</a:t>
            </a:r>
            <a:r>
              <a:rPr sz="3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funct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ons</a:t>
            </a:r>
            <a:r>
              <a:rPr sz="3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should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be declared publ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  <a:p>
            <a:pPr marL="355600" marR="852805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member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funct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ons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man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pula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butes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317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1457" y="223296"/>
            <a:ext cx="4102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Box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174230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Using C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 object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assign it</a:t>
            </a:r>
            <a:endParaRPr sz="30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fo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lowi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</a:t>
            </a:r>
            <a:r>
              <a:rPr sz="3000" spc="-10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es:</a:t>
            </a:r>
            <a:endParaRPr sz="30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855"/>
              </a:spcBef>
              <a:tabLst>
                <a:tab pos="2755900" algn="l"/>
              </a:tabLst>
            </a:pPr>
            <a:r>
              <a:rPr sz="3600" dirty="0">
                <a:latin typeface="Times New Roman"/>
                <a:cs typeface="Times New Roman"/>
              </a:rPr>
              <a:t>leng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h 	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8488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26644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#inc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ude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&lt;ios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ream&gt; us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 namespace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d;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59478"/>
            <a:ext cx="215265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381635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{ 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int 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022" y="4057012"/>
            <a:ext cx="27590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//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Length 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05406"/>
            <a:ext cx="539623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  <a:tabLst>
                <a:tab pos="2522855" algn="l"/>
              </a:tabLst>
            </a:pPr>
            <a:r>
              <a:rPr sz="3000" dirty="0">
                <a:latin typeface="Times New Roman"/>
                <a:cs typeface="Times New Roman"/>
              </a:rPr>
              <a:t>int bread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	//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 box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  <a:tabLst>
                <a:tab pos="2427605" algn="l"/>
              </a:tabLst>
            </a:pPr>
            <a:r>
              <a:rPr sz="3000" dirty="0">
                <a:latin typeface="Times New Roman"/>
                <a:cs typeface="Times New Roman"/>
              </a:rPr>
              <a:t>int heigh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;	//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Height of a box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1457" y="223296"/>
            <a:ext cx="4102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Box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2317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4194175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2225040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int ma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n()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{ Box 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ox1;</a:t>
            </a:r>
            <a:endParaRPr sz="3000">
              <a:latin typeface="Times New Roman"/>
              <a:cs typeface="Times New Roman"/>
            </a:endParaRPr>
          </a:p>
          <a:p>
            <a:pPr marL="927100" marR="5080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Box1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 1; cout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&lt;&lt;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</a:t>
            </a:r>
            <a:endParaRPr sz="30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re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urn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0;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457" y="223296"/>
            <a:ext cx="4102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Box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2599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1457" y="223296"/>
            <a:ext cx="4102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Box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174230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Using C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 object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assign it</a:t>
            </a:r>
            <a:endParaRPr sz="300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fo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lowi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</a:t>
            </a:r>
            <a:r>
              <a:rPr sz="3000" spc="-10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ough get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ers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se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te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855"/>
              </a:spcBef>
              <a:tabLst>
                <a:tab pos="2755900" algn="l"/>
              </a:tabLst>
            </a:pPr>
            <a:r>
              <a:rPr sz="3600" dirty="0">
                <a:latin typeface="Times New Roman"/>
                <a:cs typeface="Times New Roman"/>
              </a:rPr>
              <a:t>leng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h 	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1123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79064"/>
              </p:ext>
            </p:extLst>
          </p:nvPr>
        </p:nvGraphicFramePr>
        <p:xfrm>
          <a:off x="609600" y="1219200"/>
          <a:ext cx="8083296" cy="515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6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684">
                <a:tc gridSpan="2">
                  <a:txBody>
                    <a:bodyPr/>
                    <a:lstStyle/>
                    <a:p>
                      <a:pPr marL="8890">
                        <a:lnSpc>
                          <a:spcPts val="2090"/>
                        </a:lnSpc>
                        <a:tabLst>
                          <a:tab pos="1160780" algn="l"/>
                        </a:tabLst>
                      </a:pP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#in</a:t>
                      </a:r>
                      <a:r>
                        <a:rPr sz="1800" spc="-16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75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lu</a:t>
                      </a:r>
                      <a:r>
                        <a:rPr sz="1800" spc="195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800" dirty="0">
                          <a:solidFill>
                            <a:srgbClr val="DB6B7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275" dirty="0">
                          <a:solidFill>
                            <a:srgbClr val="DB6B7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5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solidFill>
                            <a:srgbClr val="D13D49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65" dirty="0">
                          <a:solidFill>
                            <a:srgbClr val="D13D4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254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DB624D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475" dirty="0">
                          <a:solidFill>
                            <a:srgbClr val="F6D8B1"/>
                          </a:solidFill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sz="1800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280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55" dirty="0">
                          <a:solidFill>
                            <a:srgbClr val="DB6B7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solidFill>
                            <a:srgbClr val="DB6B7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980"/>
                        </a:lnSpc>
                        <a:tabLst>
                          <a:tab pos="1160780" algn="l"/>
                        </a:tabLst>
                      </a:pP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1800" spc="215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65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75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14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-22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8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800" dirty="0">
                          <a:solidFill>
                            <a:srgbClr val="DB6B70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800" spc="-275" dirty="0">
                          <a:solidFill>
                            <a:srgbClr val="DB6B7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35" dirty="0">
                          <a:solidFill>
                            <a:srgbClr val="D13D4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254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20" dirty="0">
                          <a:solidFill>
                            <a:srgbClr val="DB624D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40" dirty="0">
                          <a:solidFill>
                            <a:srgbClr val="D1234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140" dirty="0">
                          <a:solidFill>
                            <a:srgbClr val="D31A5B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50" dirty="0">
                          <a:solidFill>
                            <a:srgbClr val="D13D49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dirty="0">
                          <a:solidFill>
                            <a:srgbClr val="DB6B7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2050"/>
                        </a:lnSpc>
                        <a:tabLst>
                          <a:tab pos="786130" algn="l"/>
                          <a:tab pos="1170305" algn="l"/>
                          <a:tab pos="2075180" algn="l"/>
                        </a:tabLst>
                      </a:pPr>
                      <a:r>
                        <a:rPr sz="180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-145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solidFill>
                            <a:srgbClr val="4F49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125" dirty="0">
                          <a:solidFill>
                            <a:srgbClr val="4F49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215" dirty="0">
                          <a:solidFill>
                            <a:srgbClr val="4F49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4F49FF"/>
                          </a:solidFill>
                          <a:latin typeface="Times New Roman"/>
                          <a:cs typeface="Times New Roman"/>
                        </a:rPr>
                        <a:t>g	</a:t>
                      </a:r>
                      <a:r>
                        <a:rPr sz="1800" spc="215" dirty="0">
                          <a:solidFill>
                            <a:srgbClr val="8C90A7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8C90A7"/>
                          </a:solidFill>
                          <a:latin typeface="Times New Roman"/>
                          <a:cs typeface="Times New Roman"/>
                        </a:rPr>
                        <a:t>a	esp</a:t>
                      </a:r>
                      <a:r>
                        <a:rPr sz="1800" spc="195" dirty="0">
                          <a:solidFill>
                            <a:srgbClr val="8C90A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solidFill>
                            <a:srgbClr val="8C90A7"/>
                          </a:solidFill>
                          <a:latin typeface="Times New Roman"/>
                          <a:cs typeface="Times New Roman"/>
                        </a:rPr>
                        <a:t>ce	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std</a:t>
                      </a:r>
                      <a:r>
                        <a:rPr sz="1800" spc="-9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0">
                      <a:solidFill>
                        <a:srgbClr val="000000"/>
                      </a:solidFill>
                      <a:prstDash val="solid"/>
                    </a:lnL>
                    <a:lnR w="45720">
                      <a:solidFill>
                        <a:srgbClr val="000000"/>
                      </a:solidFill>
                      <a:prstDash val="solid"/>
                    </a:lnR>
                    <a:lnT w="4572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0">
                      <a:solidFill>
                        <a:srgbClr val="000000"/>
                      </a:solidFill>
                      <a:prstDash val="solid"/>
                    </a:lnL>
                    <a:lnB w="5486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51">
                <a:tc>
                  <a:txBody>
                    <a:bodyPr/>
                    <a:lstStyle/>
                    <a:p>
                      <a:pPr marL="401955" marR="2249170" indent="-393700">
                        <a:lnSpc>
                          <a:spcPts val="2020"/>
                        </a:lnSpc>
                        <a:tabLst>
                          <a:tab pos="786130" algn="l"/>
                          <a:tab pos="1297940" algn="l"/>
                        </a:tabLst>
                      </a:pPr>
                      <a:r>
                        <a:rPr sz="1800" spc="160" dirty="0">
                          <a:solidFill>
                            <a:srgbClr val="4F49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14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1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F49FF"/>
                          </a:solidFill>
                          <a:latin typeface="Times New Roman"/>
                          <a:cs typeface="Times New Roman"/>
                        </a:rPr>
                        <a:t>ss	</a:t>
                      </a:r>
                      <a:r>
                        <a:rPr sz="1800" spc="14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dirty="0">
                          <a:solidFill>
                            <a:srgbClr val="5D5D72"/>
                          </a:solidFill>
                          <a:latin typeface="Times New Roman"/>
                          <a:cs typeface="Times New Roman"/>
                        </a:rPr>
                        <a:t>ox	{ </a:t>
                      </a:r>
                      <a:r>
                        <a:rPr sz="1800" spc="10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150" dirty="0">
                          <a:solidFill>
                            <a:srgbClr val="79603D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125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50" dirty="0">
                          <a:solidFill>
                            <a:srgbClr val="5D5D72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ate</a:t>
                      </a:r>
                      <a:r>
                        <a:rPr sz="1800" spc="-145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5" dirty="0">
                          <a:solidFill>
                            <a:srgbClr val="FFD48C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32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dirty="0">
                          <a:solidFill>
                            <a:srgbClr val="9CDBF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86130" marR="8890" algn="just">
                        <a:lnSpc>
                          <a:spcPts val="202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int  </a:t>
                      </a:r>
                      <a:r>
                        <a:rPr sz="1800" spc="-165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95" dirty="0">
                          <a:solidFill>
                            <a:srgbClr val="2D133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ngt</a:t>
                      </a:r>
                      <a:r>
                        <a:rPr sz="1800" spc="-18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9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:;      </a:t>
                      </a:r>
                      <a:r>
                        <a:rPr sz="1800" spc="14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20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800" i="1" spc="125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80" dirty="0">
                          <a:solidFill>
                            <a:srgbClr val="95B6B3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95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215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spc="18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80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int  </a:t>
                      </a:r>
                      <a:r>
                        <a:rPr sz="1800" spc="-165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2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825" spc="-82" baseline="30303" dirty="0">
                          <a:solidFill>
                            <a:srgbClr val="9CDB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75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800" spc="-285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18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9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;   </a:t>
                      </a:r>
                      <a:r>
                        <a:rPr sz="1800" spc="200" dirty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120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800" i="1" spc="125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4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spc="75" dirty="0">
                          <a:solidFill>
                            <a:srgbClr val="95B6B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165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05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700" baseline="1543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int  </a:t>
                      </a:r>
                      <a:r>
                        <a:rPr sz="2700" spc="-247" baseline="1543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322" baseline="1543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700" spc="-120" baseline="1543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700" spc="-157" baseline="1543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700" spc="-142" baseline="1543" dirty="0">
                          <a:solidFill>
                            <a:srgbClr val="FFD48C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700" spc="-15" baseline="1543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700" spc="209" baseline="1543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700" baseline="1543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700" spc="-157" baseline="1543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1543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:;      </a:t>
                      </a:r>
                      <a:r>
                        <a:rPr sz="2700" spc="209" baseline="1543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i="1" spc="-310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750" i="1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750" i="1" spc="215" dirty="0">
                          <a:solidFill>
                            <a:srgbClr val="95B6B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solidFill>
                            <a:srgbClr val="95B6B3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eig</a:t>
                      </a:r>
                      <a:r>
                        <a:rPr sz="1800" spc="12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dirty="0">
                          <a:solidFill>
                            <a:srgbClr val="779790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1800" spc="180" dirty="0" smtClean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dirty="0" smtClean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-45" dirty="0" smtClean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25" spc="7" baseline="111111" dirty="0" smtClean="0">
                          <a:solidFill>
                            <a:srgbClr val="9CDB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 smtClean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lic</a:t>
                      </a:r>
                      <a:r>
                        <a:rPr sz="1800" spc="-100" dirty="0" smtClean="0">
                          <a:solidFill>
                            <a:srgbClr val="38263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4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dirty="0">
                          <a:solidFill>
                            <a:srgbClr val="9CDBFF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86130" algn="just">
                        <a:lnSpc>
                          <a:spcPts val="1970"/>
                        </a:lnSpc>
                      </a:pPr>
                      <a:r>
                        <a:rPr sz="180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int </a:t>
                      </a:r>
                      <a:r>
                        <a:rPr sz="1800" spc="14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,ge</a:t>
                      </a:r>
                      <a:r>
                        <a:rPr sz="1800" spc="15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2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8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21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gt</a:t>
                      </a:r>
                      <a:r>
                        <a:rPr sz="1800" spc="-19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9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45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5D5D72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0">
                      <a:solidFill>
                        <a:srgbClr val="000000"/>
                      </a:solidFill>
                      <a:prstDash val="solid"/>
                    </a:lnL>
                    <a:lnR w="4572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3116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500" spc="-135" dirty="0">
                          <a:solidFill>
                            <a:srgbClr val="3116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500" dirty="0">
                          <a:solidFill>
                            <a:srgbClr val="3116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500" spc="-465" dirty="0">
                          <a:solidFill>
                            <a:srgbClr val="311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130" dirty="0">
                          <a:solidFill>
                            <a:srgbClr val="5D5D72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500" dirty="0">
                          <a:solidFill>
                            <a:srgbClr val="2D133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500" spc="-20" dirty="0">
                          <a:solidFill>
                            <a:srgbClr val="2D1333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500" spc="204" dirty="0">
                          <a:solidFill>
                            <a:srgbClr val="4F1F52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500" spc="-1660" dirty="0">
                          <a:solidFill>
                            <a:srgbClr val="5D5D7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500" dirty="0">
                          <a:solidFill>
                            <a:srgbClr val="4B3B52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5D5D72"/>
                          </a:solidFill>
                          <a:latin typeface="Arial"/>
                          <a:cs typeface="Arial"/>
                        </a:rPr>
                        <a:t>[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438784">
                        <a:lnSpc>
                          <a:spcPts val="2190"/>
                        </a:lnSpc>
                        <a:spcBef>
                          <a:spcPts val="240"/>
                        </a:spcBef>
                        <a:tabLst>
                          <a:tab pos="1096645" algn="l"/>
                        </a:tabLst>
                      </a:pPr>
                      <a:r>
                        <a:rPr sz="1950" spc="75" dirty="0">
                          <a:solidFill>
                            <a:srgbClr val="2D1333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-120" dirty="0">
                          <a:solidFill>
                            <a:srgbClr val="2D133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dirty="0">
                          <a:solidFill>
                            <a:srgbClr val="5D5D72"/>
                          </a:solidFill>
                          <a:latin typeface="Arial"/>
                          <a:cs typeface="Arial"/>
                        </a:rPr>
                        <a:t>oc	</a:t>
                      </a:r>
                      <a:r>
                        <a:rPr sz="1950" spc="75" dirty="0">
                          <a:solidFill>
                            <a:srgbClr val="2D1333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165" dirty="0">
                          <a:solidFill>
                            <a:srgbClr val="2D133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dirty="0">
                          <a:solidFill>
                            <a:srgbClr val="4B3B52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950" spc="20" dirty="0">
                          <a:solidFill>
                            <a:srgbClr val="4B3B5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50" spc="-740" dirty="0">
                          <a:solidFill>
                            <a:srgbClr val="573B3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dirty="0">
                          <a:solidFill>
                            <a:srgbClr val="4B3B52"/>
                          </a:solidFill>
                          <a:latin typeface="Arial"/>
                          <a:cs typeface="Arial"/>
                        </a:rPr>
                        <a:t>_;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 marL="438784">
                        <a:lnSpc>
                          <a:spcPts val="2850"/>
                        </a:lnSpc>
                      </a:pPr>
                      <a:r>
                        <a:rPr sz="2500" spc="125" dirty="0">
                          <a:solidFill>
                            <a:srgbClr val="2D1333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500" dirty="0">
                          <a:solidFill>
                            <a:srgbClr val="4B3B52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500" spc="-80" dirty="0">
                          <a:solidFill>
                            <a:srgbClr val="4B3B52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500" spc="80" dirty="0">
                          <a:solidFill>
                            <a:srgbClr val="573B3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500" spc="-760" dirty="0">
                          <a:solidFill>
                            <a:srgbClr val="1F384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500" spc="-190" dirty="0">
                          <a:solidFill>
                            <a:srgbClr val="38263B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500" spc="-140" dirty="0">
                          <a:solidFill>
                            <a:srgbClr val="3826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500" spc="-45" dirty="0">
                          <a:solidFill>
                            <a:srgbClr val="38263B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500" dirty="0">
                          <a:solidFill>
                            <a:srgbClr val="38263B"/>
                          </a:solidFill>
                          <a:latin typeface="Courier New"/>
                          <a:cs typeface="Courier New"/>
                        </a:rPr>
                        <a:t>leng</a:t>
                      </a:r>
                      <a:r>
                        <a:rPr sz="2500" spc="175" dirty="0">
                          <a:solidFill>
                            <a:srgbClr val="38263B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500" dirty="0">
                          <a:solidFill>
                            <a:srgbClr val="3826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500" spc="-1125" dirty="0">
                          <a:solidFill>
                            <a:srgbClr val="3826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1175" dirty="0">
                          <a:solidFill>
                            <a:srgbClr val="624954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500" spc="-15" dirty="0">
                          <a:solidFill>
                            <a:srgbClr val="5B56D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500" spc="-1030" dirty="0">
                          <a:solidFill>
                            <a:srgbClr val="4B3B52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500" dirty="0">
                          <a:solidFill>
                            <a:srgbClr val="5D5D72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438784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2907665" algn="l"/>
                        </a:tabLst>
                      </a:pPr>
                      <a:r>
                        <a:rPr sz="1950" spc="190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950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1950" spc="229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50" dirty="0">
                          <a:solidFill>
                            <a:srgbClr val="8C90A7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1950" spc="90" dirty="0">
                          <a:solidFill>
                            <a:srgbClr val="8C90A7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1950" spc="75" dirty="0">
                          <a:solidFill>
                            <a:srgbClr val="2D1333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165" dirty="0">
                          <a:solidFill>
                            <a:srgbClr val="4B3B5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50" dirty="0">
                          <a:solidFill>
                            <a:srgbClr val="4B3B52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950" spc="-70" dirty="0">
                          <a:solidFill>
                            <a:srgbClr val="4B3B52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50" spc="-595" dirty="0">
                          <a:solidFill>
                            <a:srgbClr val="573B3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spc="-225" dirty="0">
                          <a:solidFill>
                            <a:srgbClr val="FFB564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950" spc="-580" dirty="0">
                          <a:solidFill>
                            <a:srgbClr val="111D2A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50" spc="-390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950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et	</a:t>
                      </a:r>
                      <a:r>
                        <a:rPr sz="1950" spc="215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50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sz="1950" spc="200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50" spc="225" dirty="0">
                          <a:solidFill>
                            <a:srgbClr val="38263B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dirty="0">
                          <a:solidFill>
                            <a:srgbClr val="624954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950" spc="-80" dirty="0">
                          <a:solidFill>
                            <a:srgbClr val="6249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solidFill>
                            <a:srgbClr val="624954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950" spc="-120" dirty="0">
                          <a:solidFill>
                            <a:srgbClr val="6249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dirty="0">
                          <a:solidFill>
                            <a:srgbClr val="624954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1950" dirty="0">
                        <a:latin typeface="Arial"/>
                        <a:cs typeface="Arial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950" dirty="0">
                          <a:solidFill>
                            <a:srgbClr val="796D72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720">
                      <a:solidFill>
                        <a:srgbClr val="000000"/>
                      </a:solidFill>
                      <a:prstDash val="solid"/>
                    </a:lnL>
                    <a:lnR w="45720">
                      <a:solidFill>
                        <a:srgbClr val="000000"/>
                      </a:solidFill>
                      <a:prstDash val="solid"/>
                    </a:lnR>
                    <a:lnT w="54864">
                      <a:solidFill>
                        <a:srgbClr val="000000"/>
                      </a:solidFill>
                      <a:prstDash val="solid"/>
                    </a:lnT>
                    <a:lnB w="4572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280">
                <a:tc gridSpan="2">
                  <a:txBody>
                    <a:bodyPr/>
                    <a:lstStyle/>
                    <a:p>
                      <a:pPr marL="786130">
                        <a:lnSpc>
                          <a:spcPts val="1814"/>
                        </a:lnSpc>
                      </a:pPr>
                      <a:r>
                        <a:rPr sz="1550" dirty="0">
                          <a:solidFill>
                            <a:srgbClr val="5D5D72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1297940">
                        <a:lnSpc>
                          <a:spcPts val="2115"/>
                        </a:lnSpc>
                        <a:tabLst>
                          <a:tab pos="2203450" algn="l"/>
                        </a:tabLst>
                      </a:pPr>
                      <a:r>
                        <a:rPr sz="1800" spc="75" dirty="0">
                          <a:solidFill>
                            <a:srgbClr val="7069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solidFill>
                            <a:srgbClr val="3116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145" dirty="0">
                          <a:solidFill>
                            <a:srgbClr val="3116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solidFill>
                            <a:srgbClr val="3116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-220" dirty="0">
                          <a:solidFill>
                            <a:srgbClr val="3116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solidFill>
                            <a:srgbClr val="7069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solidFill>
                            <a:srgbClr val="461FFF"/>
                          </a:solidFill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180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8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21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spc="18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9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5D5D72"/>
                          </a:solidFill>
                          <a:latin typeface="Times New Roman"/>
                          <a:cs typeface="Times New Roman"/>
                        </a:rPr>
                        <a:t>;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86130">
                        <a:lnSpc>
                          <a:spcPts val="1814"/>
                        </a:lnSpc>
                        <a:spcBef>
                          <a:spcPts val="105"/>
                        </a:spcBef>
                      </a:pPr>
                      <a:r>
                        <a:rPr sz="1550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1554480">
                        <a:lnSpc>
                          <a:spcPts val="2115"/>
                        </a:lnSpc>
                        <a:tabLst>
                          <a:tab pos="2203450" algn="l"/>
                          <a:tab pos="4004945" algn="l"/>
                        </a:tabLst>
                      </a:pPr>
                      <a:r>
                        <a:rPr sz="1800" spc="50" dirty="0">
                          <a:solidFill>
                            <a:srgbClr val="7069FF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dirty="0">
                          <a:solidFill>
                            <a:srgbClr val="4F49FF"/>
                          </a:solidFill>
                          <a:latin typeface="Times New Roman"/>
                          <a:cs typeface="Times New Roman"/>
                        </a:rPr>
                        <a:t>oid	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800" spc="12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8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21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spc="18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9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30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25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14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4F34FF"/>
                          </a:solidFill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6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86130">
                        <a:lnSpc>
                          <a:spcPts val="1814"/>
                        </a:lnSpc>
                        <a:spcBef>
                          <a:spcPts val="175"/>
                        </a:spcBef>
                      </a:pPr>
                      <a:r>
                        <a:rPr sz="1550" dirty="0">
                          <a:solidFill>
                            <a:srgbClr val="5D5D72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1297940">
                        <a:lnSpc>
                          <a:spcPts val="2115"/>
                        </a:lnSpc>
                      </a:pPr>
                      <a:r>
                        <a:rPr sz="1800" spc="50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9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21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gt</a:t>
                      </a:r>
                      <a:r>
                        <a:rPr sz="1800" spc="-195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15" dirty="0">
                          <a:solidFill>
                            <a:srgbClr val="4F1F52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dirty="0">
                          <a:solidFill>
                            <a:srgbClr val="8C90A7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204" dirty="0">
                          <a:solidFill>
                            <a:srgbClr val="8C90A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4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B3B52"/>
                          </a:solidFill>
                          <a:latin typeface="Times New Roman"/>
                          <a:cs typeface="Times New Roman"/>
                        </a:rPr>
                        <a:t>,;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42035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796D72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0">
                      <a:solidFill>
                        <a:srgbClr val="000000"/>
                      </a:solidFill>
                      <a:prstDash val="solid"/>
                    </a:lnL>
                    <a:lnR w="45720">
                      <a:solidFill>
                        <a:srgbClr val="000000"/>
                      </a:solidFill>
                      <a:prstDash val="solid"/>
                    </a:lnR>
                    <a:lnB w="4572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0">
                      <a:solidFill>
                        <a:srgbClr val="000000"/>
                      </a:solidFill>
                      <a:prstDash val="solid"/>
                    </a:lnL>
                    <a:lnT w="4572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614" y="601726"/>
            <a:ext cx="389127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Simpl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Fu</a:t>
            </a:r>
            <a:r>
              <a:rPr sz="4400" spc="10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ctions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129" y="6373774"/>
            <a:ext cx="2489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8395" marR="5080" indent="-111633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Orien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057400"/>
            <a:ext cx="7133844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7445" y="526795"/>
            <a:ext cx="29203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4000" spc="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Functio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6300" y="1289265"/>
            <a:ext cx="1850008" cy="894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0756" y="1289265"/>
            <a:ext cx="1919986" cy="894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40" y="1493392"/>
            <a:ext cx="8007350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ot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</a:t>
            </a:r>
            <a:r>
              <a:rPr sz="3200" b="1" spc="-25" dirty="0">
                <a:latin typeface="Calibri"/>
                <a:cs typeface="Calibri"/>
              </a:rPr>
              <a:t>n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erna</a:t>
            </a:r>
            <a:r>
              <a:rPr sz="3200" b="1" dirty="0">
                <a:latin typeface="Calibri"/>
                <a:cs typeface="Calibri"/>
              </a:rPr>
              <a:t>l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55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x</a:t>
            </a:r>
            <a:r>
              <a:rPr sz="3200" b="1" spc="-25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ernal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919571"/>
            <a:ext cx="6032500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470534" algn="l"/>
              </a:tabLst>
            </a:pP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nt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erna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Functi</a:t>
            </a:r>
            <a:r>
              <a:rPr sz="3200" b="1" spc="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ns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ned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775"/>
              </a:lnSpc>
            </a:pPr>
            <a:r>
              <a:rPr sz="32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ts val="3775"/>
              </a:lnSpc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244" y="3902964"/>
            <a:ext cx="7616825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Ex</a:t>
            </a:r>
            <a:r>
              <a:rPr sz="3200" b="1" spc="-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erna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 fu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ct</a:t>
            </a:r>
            <a:r>
              <a:rPr sz="3200" b="1" spc="1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ons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e-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</a:t>
            </a:r>
            <a:r>
              <a:rPr sz="3200" spc="2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g.,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ab</a:t>
            </a:r>
            <a:r>
              <a:rPr sz="3200" b="1" spc="-10" dirty="0">
                <a:latin typeface="Courier New"/>
                <a:cs typeface="Courier New"/>
              </a:rPr>
              <a:t>s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b="1" spc="-5" dirty="0">
                <a:latin typeface="Courier New"/>
                <a:cs typeface="Courier New"/>
              </a:rPr>
              <a:t>ceil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ran</a:t>
            </a:r>
            <a:r>
              <a:rPr sz="3200" b="1" dirty="0">
                <a:latin typeface="Courier New"/>
                <a:cs typeface="Courier New"/>
              </a:rPr>
              <a:t>d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sqrt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c.)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usua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ouped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ali</a:t>
            </a:r>
            <a:r>
              <a:rPr sz="3200" spc="-8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lib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aries</a:t>
            </a:r>
            <a:r>
              <a:rPr sz="3200" spc="-5" dirty="0">
                <a:latin typeface="Calibri"/>
                <a:cs typeface="Calibri"/>
              </a:rPr>
              <a:t> (e</a:t>
            </a:r>
            <a:r>
              <a:rPr sz="3200" spc="3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g.,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iostream</a:t>
            </a:r>
            <a:r>
              <a:rPr sz="3200" b="1" dirty="0">
                <a:latin typeface="Calibri"/>
                <a:cs typeface="Calibri"/>
              </a:rPr>
              <a:t>, </a:t>
            </a:r>
            <a:r>
              <a:rPr sz="3200" b="1" spc="-5" dirty="0">
                <a:latin typeface="Courier New"/>
                <a:cs typeface="Courier New"/>
              </a:rPr>
              <a:t>stdlib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math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c.)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2917" y="514095"/>
            <a:ext cx="37490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ernal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736496"/>
            <a:ext cx="7689215" cy="262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oll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650">
              <a:latin typeface="Times New Roman"/>
              <a:cs typeface="Times New Roman"/>
            </a:endParaRPr>
          </a:p>
          <a:p>
            <a:pPr marL="65405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nclu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 marL="654050">
              <a:lnSpc>
                <a:spcPts val="3454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unc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2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otypes</a:t>
            </a:r>
            <a:endParaRPr sz="3200">
              <a:latin typeface="Calibri"/>
              <a:cs typeface="Calibri"/>
            </a:endParaRPr>
          </a:p>
          <a:p>
            <a:pPr marL="654050">
              <a:lnSpc>
                <a:spcPts val="3454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ma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n(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32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func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s the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func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endParaRPr sz="3200">
              <a:latin typeface="Calibri"/>
              <a:cs typeface="Calibri"/>
            </a:endParaRPr>
          </a:p>
          <a:p>
            <a:pPr marL="65405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unct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ni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2917" y="514095"/>
            <a:ext cx="37490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ernal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736496"/>
            <a:ext cx="768921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oll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648" y="2614929"/>
            <a:ext cx="371157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nclu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unc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2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otypes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648" y="3493008"/>
            <a:ext cx="6701790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ma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n(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32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func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s the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func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unct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ni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1400" y="2336934"/>
            <a:ext cx="3684270" cy="990600"/>
          </a:xfrm>
          <a:custGeom>
            <a:avLst/>
            <a:gdLst/>
            <a:ahLst/>
            <a:cxnLst/>
            <a:rect l="l" t="t" r="r" b="b"/>
            <a:pathLst>
              <a:path w="3684270" h="990600">
                <a:moveTo>
                  <a:pt x="3335873" y="817237"/>
                </a:moveTo>
                <a:lnTo>
                  <a:pt x="1135252" y="817237"/>
                </a:lnTo>
                <a:lnTo>
                  <a:pt x="1194483" y="839535"/>
                </a:lnTo>
                <a:lnTo>
                  <a:pt x="1257003" y="860388"/>
                </a:lnTo>
                <a:lnTo>
                  <a:pt x="1322595" y="879777"/>
                </a:lnTo>
                <a:lnTo>
                  <a:pt x="1391040" y="897680"/>
                </a:lnTo>
                <a:lnTo>
                  <a:pt x="1462119" y="914077"/>
                </a:lnTo>
                <a:lnTo>
                  <a:pt x="1535613" y="928946"/>
                </a:lnTo>
                <a:lnTo>
                  <a:pt x="1611305" y="942267"/>
                </a:lnTo>
                <a:lnTo>
                  <a:pt x="1688975" y="954019"/>
                </a:lnTo>
                <a:lnTo>
                  <a:pt x="1768404" y="964182"/>
                </a:lnTo>
                <a:lnTo>
                  <a:pt x="1849374" y="972733"/>
                </a:lnTo>
                <a:lnTo>
                  <a:pt x="1931665" y="979653"/>
                </a:lnTo>
                <a:lnTo>
                  <a:pt x="2015061" y="984920"/>
                </a:lnTo>
                <a:lnTo>
                  <a:pt x="2099341" y="988514"/>
                </a:lnTo>
                <a:lnTo>
                  <a:pt x="2184287" y="990414"/>
                </a:lnTo>
                <a:lnTo>
                  <a:pt x="2269680" y="990598"/>
                </a:lnTo>
                <a:lnTo>
                  <a:pt x="2355302" y="989047"/>
                </a:lnTo>
                <a:lnTo>
                  <a:pt x="2440934" y="985739"/>
                </a:lnTo>
                <a:lnTo>
                  <a:pt x="2526357" y="980653"/>
                </a:lnTo>
                <a:lnTo>
                  <a:pt x="2611352" y="973769"/>
                </a:lnTo>
                <a:lnTo>
                  <a:pt x="2695702" y="965065"/>
                </a:lnTo>
                <a:lnTo>
                  <a:pt x="2806771" y="950609"/>
                </a:lnTo>
                <a:lnTo>
                  <a:pt x="2912364" y="933406"/>
                </a:lnTo>
                <a:lnTo>
                  <a:pt x="3012247" y="913619"/>
                </a:lnTo>
                <a:lnTo>
                  <a:pt x="3106184" y="891409"/>
                </a:lnTo>
                <a:lnTo>
                  <a:pt x="3193940" y="866938"/>
                </a:lnTo>
                <a:lnTo>
                  <a:pt x="3275281" y="840366"/>
                </a:lnTo>
                <a:lnTo>
                  <a:pt x="3335873" y="817237"/>
                </a:lnTo>
                <a:close/>
              </a:path>
              <a:path w="3684270" h="990600">
                <a:moveTo>
                  <a:pt x="2233586" y="0"/>
                </a:moveTo>
                <a:lnTo>
                  <a:pt x="2119493" y="1623"/>
                </a:lnTo>
                <a:lnTo>
                  <a:pt x="2004920" y="6407"/>
                </a:lnTo>
                <a:lnTo>
                  <a:pt x="1890339" y="14430"/>
                </a:lnTo>
                <a:lnTo>
                  <a:pt x="1776222" y="25773"/>
                </a:lnTo>
                <a:lnTo>
                  <a:pt x="1665152" y="40230"/>
                </a:lnTo>
                <a:lnTo>
                  <a:pt x="1559559" y="57433"/>
                </a:lnTo>
                <a:lnTo>
                  <a:pt x="1459676" y="77220"/>
                </a:lnTo>
                <a:lnTo>
                  <a:pt x="1365739" y="99429"/>
                </a:lnTo>
                <a:lnTo>
                  <a:pt x="1277983" y="123901"/>
                </a:lnTo>
                <a:lnTo>
                  <a:pt x="1196642" y="150472"/>
                </a:lnTo>
                <a:lnTo>
                  <a:pt x="1121951" y="178983"/>
                </a:lnTo>
                <a:lnTo>
                  <a:pt x="1054146" y="209271"/>
                </a:lnTo>
                <a:lnTo>
                  <a:pt x="993462" y="241175"/>
                </a:lnTo>
                <a:lnTo>
                  <a:pt x="940133" y="274535"/>
                </a:lnTo>
                <a:lnTo>
                  <a:pt x="894394" y="309187"/>
                </a:lnTo>
                <a:lnTo>
                  <a:pt x="856481" y="344972"/>
                </a:lnTo>
                <a:lnTo>
                  <a:pt x="826629" y="381728"/>
                </a:lnTo>
                <a:lnTo>
                  <a:pt x="805072" y="419293"/>
                </a:lnTo>
                <a:lnTo>
                  <a:pt x="792045" y="457506"/>
                </a:lnTo>
                <a:lnTo>
                  <a:pt x="787784" y="496206"/>
                </a:lnTo>
                <a:lnTo>
                  <a:pt x="792523" y="535231"/>
                </a:lnTo>
                <a:lnTo>
                  <a:pt x="806497" y="574420"/>
                </a:lnTo>
                <a:lnTo>
                  <a:pt x="829942" y="613612"/>
                </a:lnTo>
                <a:lnTo>
                  <a:pt x="863091" y="652645"/>
                </a:lnTo>
                <a:lnTo>
                  <a:pt x="0" y="928489"/>
                </a:lnTo>
                <a:lnTo>
                  <a:pt x="1135252" y="817237"/>
                </a:lnTo>
                <a:lnTo>
                  <a:pt x="3335873" y="817237"/>
                </a:lnTo>
                <a:lnTo>
                  <a:pt x="3349972" y="811856"/>
                </a:lnTo>
                <a:lnTo>
                  <a:pt x="3417777" y="781568"/>
                </a:lnTo>
                <a:lnTo>
                  <a:pt x="3478461" y="749663"/>
                </a:lnTo>
                <a:lnTo>
                  <a:pt x="3531790" y="716304"/>
                </a:lnTo>
                <a:lnTo>
                  <a:pt x="3577529" y="681651"/>
                </a:lnTo>
                <a:lnTo>
                  <a:pt x="3615442" y="645867"/>
                </a:lnTo>
                <a:lnTo>
                  <a:pt x="3645294" y="609111"/>
                </a:lnTo>
                <a:lnTo>
                  <a:pt x="3666851" y="571546"/>
                </a:lnTo>
                <a:lnTo>
                  <a:pt x="3679878" y="533333"/>
                </a:lnTo>
                <a:lnTo>
                  <a:pt x="3684139" y="494633"/>
                </a:lnTo>
                <a:lnTo>
                  <a:pt x="3679400" y="455608"/>
                </a:lnTo>
                <a:lnTo>
                  <a:pt x="3665426" y="416419"/>
                </a:lnTo>
                <a:lnTo>
                  <a:pt x="3641981" y="377227"/>
                </a:lnTo>
                <a:lnTo>
                  <a:pt x="3608831" y="338193"/>
                </a:lnTo>
                <a:lnTo>
                  <a:pt x="3566579" y="300185"/>
                </a:lnTo>
                <a:lnTo>
                  <a:pt x="3516298" y="264051"/>
                </a:lnTo>
                <a:lnTo>
                  <a:pt x="3458461" y="229873"/>
                </a:lnTo>
                <a:lnTo>
                  <a:pt x="3393539" y="197729"/>
                </a:lnTo>
                <a:lnTo>
                  <a:pt x="3322004" y="167702"/>
                </a:lnTo>
                <a:lnTo>
                  <a:pt x="3244328" y="139870"/>
                </a:lnTo>
                <a:lnTo>
                  <a:pt x="3160982" y="114315"/>
                </a:lnTo>
                <a:lnTo>
                  <a:pt x="3072438" y="91116"/>
                </a:lnTo>
                <a:lnTo>
                  <a:pt x="2979169" y="70355"/>
                </a:lnTo>
                <a:lnTo>
                  <a:pt x="2881645" y="52110"/>
                </a:lnTo>
                <a:lnTo>
                  <a:pt x="2780339" y="36463"/>
                </a:lnTo>
                <a:lnTo>
                  <a:pt x="2675723" y="23493"/>
                </a:lnTo>
                <a:lnTo>
                  <a:pt x="2568267" y="13282"/>
                </a:lnTo>
                <a:lnTo>
                  <a:pt x="2458445" y="5909"/>
                </a:lnTo>
                <a:lnTo>
                  <a:pt x="2346727" y="1455"/>
                </a:lnTo>
                <a:lnTo>
                  <a:pt x="223358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1400" y="2336934"/>
            <a:ext cx="3684270" cy="990600"/>
          </a:xfrm>
          <a:custGeom>
            <a:avLst/>
            <a:gdLst/>
            <a:ahLst/>
            <a:cxnLst/>
            <a:rect l="l" t="t" r="r" b="b"/>
            <a:pathLst>
              <a:path w="3684270" h="990600">
                <a:moveTo>
                  <a:pt x="0" y="928489"/>
                </a:moveTo>
                <a:lnTo>
                  <a:pt x="863091" y="652645"/>
                </a:lnTo>
                <a:lnTo>
                  <a:pt x="829942" y="613612"/>
                </a:lnTo>
                <a:lnTo>
                  <a:pt x="806497" y="574420"/>
                </a:lnTo>
                <a:lnTo>
                  <a:pt x="792523" y="535231"/>
                </a:lnTo>
                <a:lnTo>
                  <a:pt x="787784" y="496206"/>
                </a:lnTo>
                <a:lnTo>
                  <a:pt x="792045" y="457506"/>
                </a:lnTo>
                <a:lnTo>
                  <a:pt x="805072" y="419293"/>
                </a:lnTo>
                <a:lnTo>
                  <a:pt x="826629" y="381728"/>
                </a:lnTo>
                <a:lnTo>
                  <a:pt x="856481" y="344972"/>
                </a:lnTo>
                <a:lnTo>
                  <a:pt x="894394" y="309187"/>
                </a:lnTo>
                <a:lnTo>
                  <a:pt x="940133" y="274535"/>
                </a:lnTo>
                <a:lnTo>
                  <a:pt x="993462" y="241175"/>
                </a:lnTo>
                <a:lnTo>
                  <a:pt x="1054146" y="209271"/>
                </a:lnTo>
                <a:lnTo>
                  <a:pt x="1121951" y="178983"/>
                </a:lnTo>
                <a:lnTo>
                  <a:pt x="1196642" y="150472"/>
                </a:lnTo>
                <a:lnTo>
                  <a:pt x="1277983" y="123901"/>
                </a:lnTo>
                <a:lnTo>
                  <a:pt x="1365739" y="99429"/>
                </a:lnTo>
                <a:lnTo>
                  <a:pt x="1459676" y="77220"/>
                </a:lnTo>
                <a:lnTo>
                  <a:pt x="1559559" y="57433"/>
                </a:lnTo>
                <a:lnTo>
                  <a:pt x="1665152" y="40230"/>
                </a:lnTo>
                <a:lnTo>
                  <a:pt x="1776222" y="25773"/>
                </a:lnTo>
                <a:lnTo>
                  <a:pt x="1890339" y="14430"/>
                </a:lnTo>
                <a:lnTo>
                  <a:pt x="2004920" y="6407"/>
                </a:lnTo>
                <a:lnTo>
                  <a:pt x="2119493" y="1623"/>
                </a:lnTo>
                <a:lnTo>
                  <a:pt x="2233586" y="0"/>
                </a:lnTo>
                <a:lnTo>
                  <a:pt x="2346727" y="1455"/>
                </a:lnTo>
                <a:lnTo>
                  <a:pt x="2458445" y="5909"/>
                </a:lnTo>
                <a:lnTo>
                  <a:pt x="2568267" y="13282"/>
                </a:lnTo>
                <a:lnTo>
                  <a:pt x="2675723" y="23493"/>
                </a:lnTo>
                <a:lnTo>
                  <a:pt x="2780339" y="36463"/>
                </a:lnTo>
                <a:lnTo>
                  <a:pt x="2881645" y="52110"/>
                </a:lnTo>
                <a:lnTo>
                  <a:pt x="2979169" y="70355"/>
                </a:lnTo>
                <a:lnTo>
                  <a:pt x="3072438" y="91116"/>
                </a:lnTo>
                <a:lnTo>
                  <a:pt x="3160982" y="114315"/>
                </a:lnTo>
                <a:lnTo>
                  <a:pt x="3244328" y="139870"/>
                </a:lnTo>
                <a:lnTo>
                  <a:pt x="3322004" y="167702"/>
                </a:lnTo>
                <a:lnTo>
                  <a:pt x="3393539" y="197729"/>
                </a:lnTo>
                <a:lnTo>
                  <a:pt x="3458461" y="229873"/>
                </a:lnTo>
                <a:lnTo>
                  <a:pt x="3516298" y="264051"/>
                </a:lnTo>
                <a:lnTo>
                  <a:pt x="3566579" y="300185"/>
                </a:lnTo>
                <a:lnTo>
                  <a:pt x="3608831" y="338193"/>
                </a:lnTo>
                <a:lnTo>
                  <a:pt x="3641981" y="377227"/>
                </a:lnTo>
                <a:lnTo>
                  <a:pt x="3665426" y="416419"/>
                </a:lnTo>
                <a:lnTo>
                  <a:pt x="3679400" y="455608"/>
                </a:lnTo>
                <a:lnTo>
                  <a:pt x="3684139" y="494633"/>
                </a:lnTo>
                <a:lnTo>
                  <a:pt x="3679878" y="533333"/>
                </a:lnTo>
                <a:lnTo>
                  <a:pt x="3666851" y="571546"/>
                </a:lnTo>
                <a:lnTo>
                  <a:pt x="3645294" y="609111"/>
                </a:lnTo>
                <a:lnTo>
                  <a:pt x="3615442" y="645867"/>
                </a:lnTo>
                <a:lnTo>
                  <a:pt x="3577529" y="681651"/>
                </a:lnTo>
                <a:lnTo>
                  <a:pt x="3531790" y="716304"/>
                </a:lnTo>
                <a:lnTo>
                  <a:pt x="3478461" y="749663"/>
                </a:lnTo>
                <a:lnTo>
                  <a:pt x="3417777" y="781568"/>
                </a:lnTo>
                <a:lnTo>
                  <a:pt x="3349972" y="811856"/>
                </a:lnTo>
                <a:lnTo>
                  <a:pt x="3275281" y="840366"/>
                </a:lnTo>
                <a:lnTo>
                  <a:pt x="3193940" y="866938"/>
                </a:lnTo>
                <a:lnTo>
                  <a:pt x="3106184" y="891409"/>
                </a:lnTo>
                <a:lnTo>
                  <a:pt x="3012247" y="913619"/>
                </a:lnTo>
                <a:lnTo>
                  <a:pt x="2912364" y="933406"/>
                </a:lnTo>
                <a:lnTo>
                  <a:pt x="2806771" y="950609"/>
                </a:lnTo>
                <a:lnTo>
                  <a:pt x="2695702" y="965065"/>
                </a:lnTo>
                <a:lnTo>
                  <a:pt x="2611352" y="973769"/>
                </a:lnTo>
                <a:lnTo>
                  <a:pt x="2526357" y="980653"/>
                </a:lnTo>
                <a:lnTo>
                  <a:pt x="2440934" y="985739"/>
                </a:lnTo>
                <a:lnTo>
                  <a:pt x="2355302" y="989047"/>
                </a:lnTo>
                <a:lnTo>
                  <a:pt x="2269680" y="990598"/>
                </a:lnTo>
                <a:lnTo>
                  <a:pt x="2184287" y="990414"/>
                </a:lnTo>
                <a:lnTo>
                  <a:pt x="2099341" y="988514"/>
                </a:lnTo>
                <a:lnTo>
                  <a:pt x="2015061" y="984920"/>
                </a:lnTo>
                <a:lnTo>
                  <a:pt x="1931665" y="979653"/>
                </a:lnTo>
                <a:lnTo>
                  <a:pt x="1849374" y="972733"/>
                </a:lnTo>
                <a:lnTo>
                  <a:pt x="1768404" y="964182"/>
                </a:lnTo>
                <a:lnTo>
                  <a:pt x="1688975" y="954019"/>
                </a:lnTo>
                <a:lnTo>
                  <a:pt x="1611305" y="942267"/>
                </a:lnTo>
                <a:lnTo>
                  <a:pt x="1535613" y="928946"/>
                </a:lnTo>
                <a:lnTo>
                  <a:pt x="1462119" y="914077"/>
                </a:lnTo>
                <a:lnTo>
                  <a:pt x="1391040" y="897680"/>
                </a:lnTo>
                <a:lnTo>
                  <a:pt x="1322595" y="879777"/>
                </a:lnTo>
                <a:lnTo>
                  <a:pt x="1257003" y="860388"/>
                </a:lnTo>
                <a:lnTo>
                  <a:pt x="1194483" y="839535"/>
                </a:lnTo>
                <a:lnTo>
                  <a:pt x="1135252" y="817237"/>
                </a:lnTo>
                <a:lnTo>
                  <a:pt x="0" y="928489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57086" y="2586507"/>
            <a:ext cx="186182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Wh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 if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skip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oty</a:t>
            </a: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2917" y="514095"/>
            <a:ext cx="37490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ernal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736496"/>
            <a:ext cx="768921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oll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1648" y="2614929"/>
            <a:ext cx="3660140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nclu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unc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200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ni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648" y="3493008"/>
            <a:ext cx="67017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/ ma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n(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32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func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–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s the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func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38648" y="2337085"/>
            <a:ext cx="3977640" cy="990600"/>
          </a:xfrm>
          <a:custGeom>
            <a:avLst/>
            <a:gdLst/>
            <a:ahLst/>
            <a:cxnLst/>
            <a:rect l="l" t="t" r="r" b="b"/>
            <a:pathLst>
              <a:path w="3977640" h="990600">
                <a:moveTo>
                  <a:pt x="3561923" y="824579"/>
                </a:moveTo>
                <a:lnTo>
                  <a:pt x="1115440" y="824579"/>
                </a:lnTo>
                <a:lnTo>
                  <a:pt x="1183935" y="846465"/>
                </a:lnTo>
                <a:lnTo>
                  <a:pt x="1256056" y="866886"/>
                </a:lnTo>
                <a:lnTo>
                  <a:pt x="1331554" y="885822"/>
                </a:lnTo>
                <a:lnTo>
                  <a:pt x="1410180" y="903253"/>
                </a:lnTo>
                <a:lnTo>
                  <a:pt x="1491686" y="919160"/>
                </a:lnTo>
                <a:lnTo>
                  <a:pt x="1575823" y="933524"/>
                </a:lnTo>
                <a:lnTo>
                  <a:pt x="1662341" y="946325"/>
                </a:lnTo>
                <a:lnTo>
                  <a:pt x="1750993" y="957543"/>
                </a:lnTo>
                <a:lnTo>
                  <a:pt x="1841530" y="967159"/>
                </a:lnTo>
                <a:lnTo>
                  <a:pt x="1933702" y="975153"/>
                </a:lnTo>
                <a:lnTo>
                  <a:pt x="2027260" y="981507"/>
                </a:lnTo>
                <a:lnTo>
                  <a:pt x="2121957" y="986199"/>
                </a:lnTo>
                <a:lnTo>
                  <a:pt x="2217543" y="989212"/>
                </a:lnTo>
                <a:lnTo>
                  <a:pt x="2313770" y="990524"/>
                </a:lnTo>
                <a:lnTo>
                  <a:pt x="2410388" y="990118"/>
                </a:lnTo>
                <a:lnTo>
                  <a:pt x="2507149" y="987972"/>
                </a:lnTo>
                <a:lnTo>
                  <a:pt x="2603804" y="984068"/>
                </a:lnTo>
                <a:lnTo>
                  <a:pt x="2700105" y="978387"/>
                </a:lnTo>
                <a:lnTo>
                  <a:pt x="2795802" y="970908"/>
                </a:lnTo>
                <a:lnTo>
                  <a:pt x="2890647" y="961612"/>
                </a:lnTo>
                <a:lnTo>
                  <a:pt x="3015348" y="946393"/>
                </a:lnTo>
                <a:lnTo>
                  <a:pt x="3133670" y="928469"/>
                </a:lnTo>
                <a:lnTo>
                  <a:pt x="3245358" y="908000"/>
                </a:lnTo>
                <a:lnTo>
                  <a:pt x="3350156" y="885151"/>
                </a:lnTo>
                <a:lnTo>
                  <a:pt x="3447809" y="860083"/>
                </a:lnTo>
                <a:lnTo>
                  <a:pt x="3538063" y="832960"/>
                </a:lnTo>
                <a:lnTo>
                  <a:pt x="3561923" y="824579"/>
                </a:lnTo>
                <a:close/>
              </a:path>
              <a:path w="3977640" h="990600">
                <a:moveTo>
                  <a:pt x="2303513" y="0"/>
                </a:moveTo>
                <a:lnTo>
                  <a:pt x="2174542" y="2411"/>
                </a:lnTo>
                <a:lnTo>
                  <a:pt x="2045237" y="7984"/>
                </a:lnTo>
                <a:lnTo>
                  <a:pt x="1916136" y="16796"/>
                </a:lnTo>
                <a:lnTo>
                  <a:pt x="1787778" y="28924"/>
                </a:lnTo>
                <a:lnTo>
                  <a:pt x="1663077" y="44125"/>
                </a:lnTo>
                <a:lnTo>
                  <a:pt x="1544755" y="62037"/>
                </a:lnTo>
                <a:lnTo>
                  <a:pt x="1433067" y="82495"/>
                </a:lnTo>
                <a:lnTo>
                  <a:pt x="1328269" y="105336"/>
                </a:lnTo>
                <a:lnTo>
                  <a:pt x="1230616" y="130399"/>
                </a:lnTo>
                <a:lnTo>
                  <a:pt x="1140362" y="157520"/>
                </a:lnTo>
                <a:lnTo>
                  <a:pt x="1057762" y="186535"/>
                </a:lnTo>
                <a:lnTo>
                  <a:pt x="983072" y="217282"/>
                </a:lnTo>
                <a:lnTo>
                  <a:pt x="916546" y="249599"/>
                </a:lnTo>
                <a:lnTo>
                  <a:pt x="858440" y="283321"/>
                </a:lnTo>
                <a:lnTo>
                  <a:pt x="809008" y="318286"/>
                </a:lnTo>
                <a:lnTo>
                  <a:pt x="768506" y="354332"/>
                </a:lnTo>
                <a:lnTo>
                  <a:pt x="737188" y="391294"/>
                </a:lnTo>
                <a:lnTo>
                  <a:pt x="715309" y="429010"/>
                </a:lnTo>
                <a:lnTo>
                  <a:pt x="703125" y="467318"/>
                </a:lnTo>
                <a:lnTo>
                  <a:pt x="700890" y="506054"/>
                </a:lnTo>
                <a:lnTo>
                  <a:pt x="708860" y="545055"/>
                </a:lnTo>
                <a:lnTo>
                  <a:pt x="727288" y="584158"/>
                </a:lnTo>
                <a:lnTo>
                  <a:pt x="756431" y="623200"/>
                </a:lnTo>
                <a:lnTo>
                  <a:pt x="796543" y="662019"/>
                </a:lnTo>
                <a:lnTo>
                  <a:pt x="0" y="914622"/>
                </a:lnTo>
                <a:lnTo>
                  <a:pt x="1115440" y="824579"/>
                </a:lnTo>
                <a:lnTo>
                  <a:pt x="3561923" y="824579"/>
                </a:lnTo>
                <a:lnTo>
                  <a:pt x="3620663" y="803945"/>
                </a:lnTo>
                <a:lnTo>
                  <a:pt x="3695353" y="773199"/>
                </a:lnTo>
                <a:lnTo>
                  <a:pt x="3761879" y="740886"/>
                </a:lnTo>
                <a:lnTo>
                  <a:pt x="3819985" y="707168"/>
                </a:lnTo>
                <a:lnTo>
                  <a:pt x="3869417" y="672207"/>
                </a:lnTo>
                <a:lnTo>
                  <a:pt x="3909919" y="636168"/>
                </a:lnTo>
                <a:lnTo>
                  <a:pt x="3941237" y="599212"/>
                </a:lnTo>
                <a:lnTo>
                  <a:pt x="3963116" y="561502"/>
                </a:lnTo>
                <a:lnTo>
                  <a:pt x="3975300" y="523200"/>
                </a:lnTo>
                <a:lnTo>
                  <a:pt x="3977535" y="484470"/>
                </a:lnTo>
                <a:lnTo>
                  <a:pt x="3969565" y="445474"/>
                </a:lnTo>
                <a:lnTo>
                  <a:pt x="3951137" y="406375"/>
                </a:lnTo>
                <a:lnTo>
                  <a:pt x="3921994" y="367335"/>
                </a:lnTo>
                <a:lnTo>
                  <a:pt x="3881881" y="328517"/>
                </a:lnTo>
                <a:lnTo>
                  <a:pt x="3831542" y="290822"/>
                </a:lnTo>
                <a:lnTo>
                  <a:pt x="3772247" y="255056"/>
                </a:lnTo>
                <a:lnTo>
                  <a:pt x="3704535" y="221296"/>
                </a:lnTo>
                <a:lnTo>
                  <a:pt x="3628945" y="189619"/>
                </a:lnTo>
                <a:lnTo>
                  <a:pt x="3546016" y="160101"/>
                </a:lnTo>
                <a:lnTo>
                  <a:pt x="3456287" y="132821"/>
                </a:lnTo>
                <a:lnTo>
                  <a:pt x="3360296" y="107854"/>
                </a:lnTo>
                <a:lnTo>
                  <a:pt x="3258582" y="85278"/>
                </a:lnTo>
                <a:lnTo>
                  <a:pt x="3151684" y="65171"/>
                </a:lnTo>
                <a:lnTo>
                  <a:pt x="3040141" y="47609"/>
                </a:lnTo>
                <a:lnTo>
                  <a:pt x="2924492" y="32669"/>
                </a:lnTo>
                <a:lnTo>
                  <a:pt x="2805276" y="20428"/>
                </a:lnTo>
                <a:lnTo>
                  <a:pt x="2683031" y="10964"/>
                </a:lnTo>
                <a:lnTo>
                  <a:pt x="2558297" y="4353"/>
                </a:lnTo>
                <a:lnTo>
                  <a:pt x="2431611" y="672"/>
                </a:lnTo>
                <a:lnTo>
                  <a:pt x="230351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8648" y="2337085"/>
            <a:ext cx="3977640" cy="990600"/>
          </a:xfrm>
          <a:custGeom>
            <a:avLst/>
            <a:gdLst/>
            <a:ahLst/>
            <a:cxnLst/>
            <a:rect l="l" t="t" r="r" b="b"/>
            <a:pathLst>
              <a:path w="3977640" h="990600">
                <a:moveTo>
                  <a:pt x="0" y="914622"/>
                </a:moveTo>
                <a:lnTo>
                  <a:pt x="796543" y="662019"/>
                </a:lnTo>
                <a:lnTo>
                  <a:pt x="756431" y="623200"/>
                </a:lnTo>
                <a:lnTo>
                  <a:pt x="727288" y="584158"/>
                </a:lnTo>
                <a:lnTo>
                  <a:pt x="708860" y="545055"/>
                </a:lnTo>
                <a:lnTo>
                  <a:pt x="700890" y="506054"/>
                </a:lnTo>
                <a:lnTo>
                  <a:pt x="703125" y="467318"/>
                </a:lnTo>
                <a:lnTo>
                  <a:pt x="715309" y="429010"/>
                </a:lnTo>
                <a:lnTo>
                  <a:pt x="737188" y="391294"/>
                </a:lnTo>
                <a:lnTo>
                  <a:pt x="768506" y="354332"/>
                </a:lnTo>
                <a:lnTo>
                  <a:pt x="809008" y="318286"/>
                </a:lnTo>
                <a:lnTo>
                  <a:pt x="858440" y="283321"/>
                </a:lnTo>
                <a:lnTo>
                  <a:pt x="916546" y="249599"/>
                </a:lnTo>
                <a:lnTo>
                  <a:pt x="983072" y="217282"/>
                </a:lnTo>
                <a:lnTo>
                  <a:pt x="1057762" y="186535"/>
                </a:lnTo>
                <a:lnTo>
                  <a:pt x="1140362" y="157520"/>
                </a:lnTo>
                <a:lnTo>
                  <a:pt x="1230616" y="130399"/>
                </a:lnTo>
                <a:lnTo>
                  <a:pt x="1328269" y="105336"/>
                </a:lnTo>
                <a:lnTo>
                  <a:pt x="1433067" y="82495"/>
                </a:lnTo>
                <a:lnTo>
                  <a:pt x="1544755" y="62037"/>
                </a:lnTo>
                <a:lnTo>
                  <a:pt x="1663077" y="44125"/>
                </a:lnTo>
                <a:lnTo>
                  <a:pt x="1787778" y="28924"/>
                </a:lnTo>
                <a:lnTo>
                  <a:pt x="1916136" y="16796"/>
                </a:lnTo>
                <a:lnTo>
                  <a:pt x="2045237" y="7984"/>
                </a:lnTo>
                <a:lnTo>
                  <a:pt x="2174542" y="2411"/>
                </a:lnTo>
                <a:lnTo>
                  <a:pt x="2303513" y="0"/>
                </a:lnTo>
                <a:lnTo>
                  <a:pt x="2431611" y="672"/>
                </a:lnTo>
                <a:lnTo>
                  <a:pt x="2558297" y="4353"/>
                </a:lnTo>
                <a:lnTo>
                  <a:pt x="2683031" y="10964"/>
                </a:lnTo>
                <a:lnTo>
                  <a:pt x="2805276" y="20428"/>
                </a:lnTo>
                <a:lnTo>
                  <a:pt x="2924492" y="32669"/>
                </a:lnTo>
                <a:lnTo>
                  <a:pt x="3040141" y="47609"/>
                </a:lnTo>
                <a:lnTo>
                  <a:pt x="3151684" y="65171"/>
                </a:lnTo>
                <a:lnTo>
                  <a:pt x="3258582" y="85278"/>
                </a:lnTo>
                <a:lnTo>
                  <a:pt x="3360296" y="107854"/>
                </a:lnTo>
                <a:lnTo>
                  <a:pt x="3456287" y="132821"/>
                </a:lnTo>
                <a:lnTo>
                  <a:pt x="3546016" y="160101"/>
                </a:lnTo>
                <a:lnTo>
                  <a:pt x="3628945" y="189619"/>
                </a:lnTo>
                <a:lnTo>
                  <a:pt x="3704535" y="221296"/>
                </a:lnTo>
                <a:lnTo>
                  <a:pt x="3772247" y="255056"/>
                </a:lnTo>
                <a:lnTo>
                  <a:pt x="3831542" y="290822"/>
                </a:lnTo>
                <a:lnTo>
                  <a:pt x="3881881" y="328517"/>
                </a:lnTo>
                <a:lnTo>
                  <a:pt x="3921994" y="367335"/>
                </a:lnTo>
                <a:lnTo>
                  <a:pt x="3951137" y="406375"/>
                </a:lnTo>
                <a:lnTo>
                  <a:pt x="3969565" y="445474"/>
                </a:lnTo>
                <a:lnTo>
                  <a:pt x="3977535" y="484470"/>
                </a:lnTo>
                <a:lnTo>
                  <a:pt x="3975300" y="523200"/>
                </a:lnTo>
                <a:lnTo>
                  <a:pt x="3963116" y="561502"/>
                </a:lnTo>
                <a:lnTo>
                  <a:pt x="3941237" y="599212"/>
                </a:lnTo>
                <a:lnTo>
                  <a:pt x="3909919" y="636168"/>
                </a:lnTo>
                <a:lnTo>
                  <a:pt x="3869417" y="672207"/>
                </a:lnTo>
                <a:lnTo>
                  <a:pt x="3819985" y="707168"/>
                </a:lnTo>
                <a:lnTo>
                  <a:pt x="3761879" y="740886"/>
                </a:lnTo>
                <a:lnTo>
                  <a:pt x="3695353" y="773199"/>
                </a:lnTo>
                <a:lnTo>
                  <a:pt x="3620663" y="803945"/>
                </a:lnTo>
                <a:lnTo>
                  <a:pt x="3538063" y="832960"/>
                </a:lnTo>
                <a:lnTo>
                  <a:pt x="3447809" y="860083"/>
                </a:lnTo>
                <a:lnTo>
                  <a:pt x="3350156" y="885151"/>
                </a:lnTo>
                <a:lnTo>
                  <a:pt x="3245358" y="908000"/>
                </a:lnTo>
                <a:lnTo>
                  <a:pt x="3133670" y="928469"/>
                </a:lnTo>
                <a:lnTo>
                  <a:pt x="3015348" y="946393"/>
                </a:lnTo>
                <a:lnTo>
                  <a:pt x="2890647" y="961612"/>
                </a:lnTo>
                <a:lnTo>
                  <a:pt x="2795802" y="970908"/>
                </a:lnTo>
                <a:lnTo>
                  <a:pt x="2700105" y="978387"/>
                </a:lnTo>
                <a:lnTo>
                  <a:pt x="2603804" y="984068"/>
                </a:lnTo>
                <a:lnTo>
                  <a:pt x="2507149" y="987972"/>
                </a:lnTo>
                <a:lnTo>
                  <a:pt x="2410388" y="990118"/>
                </a:lnTo>
                <a:lnTo>
                  <a:pt x="2313770" y="990524"/>
                </a:lnTo>
                <a:lnTo>
                  <a:pt x="2217543" y="989212"/>
                </a:lnTo>
                <a:lnTo>
                  <a:pt x="2121957" y="986199"/>
                </a:lnTo>
                <a:lnTo>
                  <a:pt x="2027260" y="981507"/>
                </a:lnTo>
                <a:lnTo>
                  <a:pt x="1933702" y="975153"/>
                </a:lnTo>
                <a:lnTo>
                  <a:pt x="1841530" y="967159"/>
                </a:lnTo>
                <a:lnTo>
                  <a:pt x="1750993" y="957543"/>
                </a:lnTo>
                <a:lnTo>
                  <a:pt x="1662341" y="946325"/>
                </a:lnTo>
                <a:lnTo>
                  <a:pt x="1575823" y="933524"/>
                </a:lnTo>
                <a:lnTo>
                  <a:pt x="1491686" y="919160"/>
                </a:lnTo>
                <a:lnTo>
                  <a:pt x="1410180" y="903253"/>
                </a:lnTo>
                <a:lnTo>
                  <a:pt x="1331554" y="885822"/>
                </a:lnTo>
                <a:lnTo>
                  <a:pt x="1256056" y="866886"/>
                </a:lnTo>
                <a:lnTo>
                  <a:pt x="1183935" y="846465"/>
                </a:lnTo>
                <a:lnTo>
                  <a:pt x="1115440" y="824579"/>
                </a:lnTo>
                <a:lnTo>
                  <a:pt x="0" y="914622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84214" y="2449576"/>
            <a:ext cx="198755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800" b="1" spc="-2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fu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cti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inition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3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5" dirty="0">
                <a:latin typeface="Calibri"/>
                <a:cs typeface="Calibri"/>
              </a:rPr>
              <a:t>fu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cti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 called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5673" y="355600"/>
            <a:ext cx="38354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ern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l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Func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8086" y="1069555"/>
            <a:ext cx="6824664" cy="5500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3643" y="1065098"/>
            <a:ext cx="6833870" cy="5509895"/>
          </a:xfrm>
          <a:custGeom>
            <a:avLst/>
            <a:gdLst/>
            <a:ahLst/>
            <a:cxnLst/>
            <a:rect l="l" t="t" r="r" b="b"/>
            <a:pathLst>
              <a:path w="6833870" h="5509895">
                <a:moveTo>
                  <a:pt x="0" y="5509529"/>
                </a:moveTo>
                <a:lnTo>
                  <a:pt x="6833550" y="5509529"/>
                </a:lnTo>
                <a:lnTo>
                  <a:pt x="6833550" y="0"/>
                </a:lnTo>
                <a:lnTo>
                  <a:pt x="0" y="0"/>
                </a:lnTo>
                <a:lnTo>
                  <a:pt x="0" y="5509529"/>
                </a:lnTo>
                <a:close/>
              </a:path>
            </a:pathLst>
          </a:custGeom>
          <a:ln w="8912">
            <a:solidFill>
              <a:srgbClr val="66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3805">
              <a:lnSpc>
                <a:spcPct val="100000"/>
              </a:lnSpc>
            </a:pPr>
            <a:r>
              <a:rPr spc="-5" dirty="0"/>
              <a:t>Class</a:t>
            </a:r>
            <a:r>
              <a:rPr spc="-10" dirty="0"/>
              <a:t>i</a:t>
            </a:r>
            <a:r>
              <a:rPr spc="-20" dirty="0"/>
              <a:t>fie</a:t>
            </a:r>
            <a:r>
              <a:rPr spc="-25" dirty="0"/>
              <a:t>d</a:t>
            </a:r>
            <a:r>
              <a:rPr spc="5" dirty="0"/>
              <a:t> </a:t>
            </a:r>
            <a:r>
              <a:rPr spc="-30" dirty="0"/>
              <a:t>b</a:t>
            </a:r>
            <a:r>
              <a:rPr spc="-20" dirty="0"/>
              <a:t>y</a:t>
            </a:r>
            <a:r>
              <a:rPr dirty="0"/>
              <a:t> </a:t>
            </a:r>
            <a:r>
              <a:rPr spc="-5" dirty="0"/>
              <a:t>Lo</a:t>
            </a:r>
            <a:r>
              <a:rPr spc="-35" dirty="0"/>
              <a:t>c</a:t>
            </a:r>
            <a:r>
              <a:rPr spc="-5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1889886"/>
          <a:ext cx="8229600" cy="370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576">
                <a:tc>
                  <a:txBody>
                    <a:bodyPr/>
                    <a:lstStyle/>
                    <a:p>
                      <a:pPr marL="1088390">
                        <a:lnSpc>
                          <a:spcPct val="100000"/>
                        </a:lnSpc>
                      </a:pPr>
                      <a:r>
                        <a:rPr sz="3200" b="1" spc="-6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b="1" spc="-7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3200" b="1" spc="-35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32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2585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b="1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spc="-5" dirty="0">
                          <a:latin typeface="Calibri"/>
                          <a:cs typeface="Calibri"/>
                        </a:rPr>
                        <a:t>gume</a:t>
                      </a:r>
                      <a:r>
                        <a:rPr sz="3200" b="1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F7954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78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3200" b="1" spc="-3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3200" b="1" spc="-6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b="1" spc="-3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32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3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5" dirty="0">
                          <a:latin typeface="Calibri"/>
                          <a:cs typeface="Calibri"/>
                        </a:rPr>
                        <a:t>in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85090" marR="7747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32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fu</a:t>
                      </a:r>
                      <a:r>
                        <a:rPr sz="3200" b="1" spc="-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ctio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spc="10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3200" b="1" spc="-3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3200" b="1" spc="-1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3200" b="1" spc="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200" b="1" spc="-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3200" b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r 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fu</a:t>
                      </a:r>
                      <a:r>
                        <a:rPr sz="3200" b="1" spc="-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ct</a:t>
                      </a:r>
                      <a:r>
                        <a:rPr sz="3200" b="1" spc="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3200" b="1" spc="-2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3200" b="1" spc="-4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200" b="1" spc="-3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otyp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30935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3200" b="1" spc="-3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3200" b="1" spc="-6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b="1" spc="-3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32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3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fu</a:t>
                      </a:r>
                      <a:r>
                        <a:rPr sz="3200" b="1" spc="-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spc="-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ct</a:t>
                      </a:r>
                      <a:r>
                        <a:rPr sz="3200" b="1" spc="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3200" b="1" spc="-25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 c</a:t>
                      </a:r>
                      <a:r>
                        <a:rPr sz="3200" b="1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3200" b="1" spc="10" dirty="0">
                          <a:solidFill>
                            <a:srgbClr val="99006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79546"/>
                      </a:solidFill>
                      <a:prstDash val="solid"/>
                    </a:lnL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894" y="385851"/>
            <a:ext cx="743013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1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1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9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000" spc="-8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gume</a:t>
            </a:r>
            <a:r>
              <a:rPr sz="4000" spc="-7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4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–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286255"/>
            <a:ext cx="8849995" cy="4525010"/>
          </a:xfrm>
          <a:custGeom>
            <a:avLst/>
            <a:gdLst/>
            <a:ahLst/>
            <a:cxnLst/>
            <a:rect l="l" t="t" r="r" b="b"/>
            <a:pathLst>
              <a:path w="8849995" h="4525010">
                <a:moveTo>
                  <a:pt x="0" y="4524756"/>
                </a:moveTo>
                <a:lnTo>
                  <a:pt x="8849868" y="4524756"/>
                </a:lnTo>
                <a:lnTo>
                  <a:pt x="8849868" y="0"/>
                </a:lnTo>
                <a:lnTo>
                  <a:pt x="0" y="0"/>
                </a:lnTo>
                <a:lnTo>
                  <a:pt x="0" y="45247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352472"/>
            <a:ext cx="27571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</a:t>
            </a:r>
            <a:r>
              <a:rPr sz="1800" spc="-20" dirty="0">
                <a:solidFill>
                  <a:srgbClr val="804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 &lt;i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</a:t>
            </a:r>
            <a:r>
              <a:rPr sz="1800" spc="-20" dirty="0">
                <a:solidFill>
                  <a:srgbClr val="804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am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176037"/>
            <a:ext cx="262191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bs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ut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2999251"/>
            <a:ext cx="152844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bs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3547891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4096531"/>
            <a:ext cx="2121535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z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z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bs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ut</a:t>
            </a:r>
            <a:r>
              <a:rPr sz="1800" dirty="0">
                <a:latin typeface="Courier New"/>
                <a:cs typeface="Courier New"/>
              </a:rPr>
              <a:t>e </a:t>
            </a:r>
            <a:r>
              <a:rPr sz="1800" spc="-5" dirty="0">
                <a:latin typeface="Courier New"/>
                <a:cs typeface="Courier New"/>
              </a:rPr>
              <a:t>cou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Th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101" y="4919872"/>
            <a:ext cx="23475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5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ul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i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38755" y="3963961"/>
            <a:ext cx="1988439" cy="1003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8964" y="3922801"/>
            <a:ext cx="1706499" cy="715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0" y="3991355"/>
            <a:ext cx="1903476" cy="918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0" y="3991355"/>
            <a:ext cx="1903730" cy="918844"/>
          </a:xfrm>
          <a:custGeom>
            <a:avLst/>
            <a:gdLst/>
            <a:ahLst/>
            <a:cxnLst/>
            <a:rect l="l" t="t" r="r" b="b"/>
            <a:pathLst>
              <a:path w="1903729" h="918845">
                <a:moveTo>
                  <a:pt x="0" y="76200"/>
                </a:moveTo>
                <a:lnTo>
                  <a:pt x="11649" y="35727"/>
                </a:lnTo>
                <a:lnTo>
                  <a:pt x="41949" y="8131"/>
                </a:lnTo>
                <a:lnTo>
                  <a:pt x="317245" y="0"/>
                </a:lnTo>
                <a:lnTo>
                  <a:pt x="793114" y="0"/>
                </a:lnTo>
                <a:lnTo>
                  <a:pt x="1827276" y="0"/>
                </a:lnTo>
                <a:lnTo>
                  <a:pt x="1841767" y="1380"/>
                </a:lnTo>
                <a:lnTo>
                  <a:pt x="1878722" y="20021"/>
                </a:lnTo>
                <a:lnTo>
                  <a:pt x="1900476" y="54990"/>
                </a:lnTo>
                <a:lnTo>
                  <a:pt x="1903476" y="266700"/>
                </a:lnTo>
                <a:lnTo>
                  <a:pt x="1903476" y="381000"/>
                </a:lnTo>
                <a:lnTo>
                  <a:pt x="1902095" y="395491"/>
                </a:lnTo>
                <a:lnTo>
                  <a:pt x="1898126" y="409068"/>
                </a:lnTo>
                <a:lnTo>
                  <a:pt x="1873268" y="441730"/>
                </a:lnTo>
                <a:lnTo>
                  <a:pt x="1834406" y="456869"/>
                </a:lnTo>
                <a:lnTo>
                  <a:pt x="793114" y="457200"/>
                </a:lnTo>
                <a:lnTo>
                  <a:pt x="517525" y="918464"/>
                </a:lnTo>
                <a:lnTo>
                  <a:pt x="317245" y="457200"/>
                </a:lnTo>
                <a:lnTo>
                  <a:pt x="76200" y="457200"/>
                </a:lnTo>
                <a:lnTo>
                  <a:pt x="61708" y="455819"/>
                </a:lnTo>
                <a:lnTo>
                  <a:pt x="24753" y="437178"/>
                </a:lnTo>
                <a:lnTo>
                  <a:pt x="2999" y="402209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92451" y="4081805"/>
            <a:ext cx="12909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gume</a:t>
            </a:r>
            <a:r>
              <a:rPr sz="2400" b="1" spc="-3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38755" y="2389606"/>
            <a:ext cx="1761363" cy="9978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5707" y="2756941"/>
            <a:ext cx="1765935" cy="7158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417191"/>
            <a:ext cx="1676400" cy="9127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0" y="2417191"/>
            <a:ext cx="1676400" cy="913130"/>
          </a:xfrm>
          <a:custGeom>
            <a:avLst/>
            <a:gdLst/>
            <a:ahLst/>
            <a:cxnLst/>
            <a:rect l="l" t="t" r="r" b="b"/>
            <a:pathLst>
              <a:path w="1676400" h="913129">
                <a:moveTo>
                  <a:pt x="0" y="453009"/>
                </a:moveTo>
                <a:lnTo>
                  <a:pt x="9805" y="411633"/>
                </a:lnTo>
                <a:lnTo>
                  <a:pt x="36052" y="379983"/>
                </a:lnTo>
                <a:lnTo>
                  <a:pt x="73987" y="362812"/>
                </a:lnTo>
                <a:lnTo>
                  <a:pt x="279400" y="361061"/>
                </a:lnTo>
                <a:lnTo>
                  <a:pt x="327151" y="0"/>
                </a:lnTo>
                <a:lnTo>
                  <a:pt x="698500" y="361061"/>
                </a:lnTo>
                <a:lnTo>
                  <a:pt x="1584452" y="361061"/>
                </a:lnTo>
                <a:lnTo>
                  <a:pt x="1599030" y="362209"/>
                </a:lnTo>
                <a:lnTo>
                  <a:pt x="1637692" y="378023"/>
                </a:lnTo>
                <a:lnTo>
                  <a:pt x="1665044" y="408694"/>
                </a:lnTo>
                <a:lnTo>
                  <a:pt x="1676333" y="449469"/>
                </a:lnTo>
                <a:lnTo>
                  <a:pt x="1676400" y="453009"/>
                </a:lnTo>
                <a:lnTo>
                  <a:pt x="1676400" y="590931"/>
                </a:lnTo>
                <a:lnTo>
                  <a:pt x="1676400" y="820801"/>
                </a:lnTo>
                <a:lnTo>
                  <a:pt x="1675251" y="835379"/>
                </a:lnTo>
                <a:lnTo>
                  <a:pt x="1659437" y="874041"/>
                </a:lnTo>
                <a:lnTo>
                  <a:pt x="1628766" y="901393"/>
                </a:lnTo>
                <a:lnTo>
                  <a:pt x="1587991" y="912682"/>
                </a:lnTo>
                <a:lnTo>
                  <a:pt x="698500" y="912749"/>
                </a:lnTo>
                <a:lnTo>
                  <a:pt x="279400" y="912749"/>
                </a:lnTo>
                <a:lnTo>
                  <a:pt x="91948" y="912749"/>
                </a:lnTo>
                <a:lnTo>
                  <a:pt x="77369" y="911600"/>
                </a:lnTo>
                <a:lnTo>
                  <a:pt x="38707" y="895786"/>
                </a:lnTo>
                <a:lnTo>
                  <a:pt x="11355" y="865115"/>
                </a:lnTo>
                <a:lnTo>
                  <a:pt x="66" y="824340"/>
                </a:lnTo>
                <a:lnTo>
                  <a:pt x="0" y="590931"/>
                </a:lnTo>
                <a:lnTo>
                  <a:pt x="0" y="453009"/>
                </a:lnTo>
                <a:close/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49195" y="2915792"/>
            <a:ext cx="13493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087" y="2122932"/>
            <a:ext cx="7773796" cy="1665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1694" y="2493162"/>
            <a:ext cx="6816725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Functi</a:t>
            </a: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6000" b="1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erloading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703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9705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-35" dirty="0">
                <a:latin typeface="Calibri"/>
                <a:cs typeface="Calibri"/>
              </a:rPr>
              <a:t>g</a:t>
            </a:r>
            <a:r>
              <a:rPr sz="3600" b="1" spc="-25" dirty="0">
                <a:latin typeface="Calibri"/>
                <a:cs typeface="Calibri"/>
              </a:rPr>
              <a:t>enda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274731"/>
            <a:ext cx="784606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otypes</a:t>
            </a:r>
            <a:endParaRPr sz="3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Call</a:t>
            </a:r>
            <a:endParaRPr lang="en-US" sz="3200" spc="-5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lang="en-US" sz="3200" spc="-25" dirty="0" smtClean="0">
                <a:latin typeface="Times New Roman"/>
                <a:cs typeface="Times New Roman"/>
              </a:rPr>
              <a:t>N</a:t>
            </a:r>
            <a:r>
              <a:rPr lang="en-US" sz="3200" spc="-30" dirty="0" smtClean="0">
                <a:latin typeface="Times New Roman"/>
                <a:cs typeface="Times New Roman"/>
              </a:rPr>
              <a:t>e</a:t>
            </a:r>
            <a:r>
              <a:rPr lang="en-US" sz="3200" spc="-15" dirty="0" smtClean="0">
                <a:latin typeface="Times New Roman"/>
                <a:cs typeface="Times New Roman"/>
              </a:rPr>
              <a:t>ed</a:t>
            </a:r>
            <a:r>
              <a:rPr lang="en-US" sz="3200" spc="-5" dirty="0" smtClean="0">
                <a:latin typeface="Times New Roman"/>
                <a:cs typeface="Times New Roman"/>
              </a:rPr>
              <a:t> f</a:t>
            </a:r>
            <a:r>
              <a:rPr lang="en-US" sz="3200" spc="-15" dirty="0" smtClean="0">
                <a:latin typeface="Times New Roman"/>
                <a:cs typeface="Times New Roman"/>
              </a:rPr>
              <a:t>or</a:t>
            </a:r>
            <a:r>
              <a:rPr lang="en-US" sz="3200" spc="5" dirty="0" smtClean="0">
                <a:latin typeface="Times New Roman"/>
                <a:cs typeface="Times New Roman"/>
              </a:rPr>
              <a:t> </a:t>
            </a:r>
            <a:r>
              <a:rPr lang="en-US" sz="3200" spc="-25" dirty="0" smtClean="0">
                <a:latin typeface="Times New Roman"/>
                <a:cs typeface="Times New Roman"/>
              </a:rPr>
              <a:t>O</a:t>
            </a:r>
            <a:r>
              <a:rPr lang="en-US" sz="3200" spc="-40" dirty="0" smtClean="0">
                <a:latin typeface="Times New Roman"/>
                <a:cs typeface="Times New Roman"/>
              </a:rPr>
              <a:t>O</a:t>
            </a:r>
            <a:r>
              <a:rPr lang="en-US" sz="3200" spc="-20" dirty="0" smtClean="0">
                <a:latin typeface="Times New Roman"/>
                <a:cs typeface="Times New Roman"/>
              </a:rPr>
              <a:t>P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lang="en-US" sz="3200" spc="-20" dirty="0" smtClean="0">
                <a:latin typeface="Times New Roman"/>
                <a:cs typeface="Times New Roman"/>
              </a:rPr>
              <a:t>How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to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defi</a:t>
            </a:r>
            <a:r>
              <a:rPr lang="en-US" sz="3200" spc="-10" dirty="0" smtClean="0">
                <a:latin typeface="Times New Roman"/>
                <a:cs typeface="Times New Roman"/>
              </a:rPr>
              <a:t>n</a:t>
            </a:r>
            <a:r>
              <a:rPr lang="en-US" sz="3200" spc="-15" dirty="0" smtClean="0">
                <a:latin typeface="Times New Roman"/>
                <a:cs typeface="Times New Roman"/>
              </a:rPr>
              <a:t>e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a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class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lang="en-US" sz="3200" spc="-20" dirty="0" smtClean="0">
                <a:latin typeface="Times New Roman"/>
                <a:cs typeface="Times New Roman"/>
              </a:rPr>
              <a:t>How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to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spc="-25" dirty="0" smtClean="0">
                <a:latin typeface="Times New Roman"/>
                <a:cs typeface="Times New Roman"/>
              </a:rPr>
              <a:t>c</a:t>
            </a:r>
            <a:r>
              <a:rPr lang="en-US" sz="3200" spc="-15" dirty="0" smtClean="0">
                <a:latin typeface="Times New Roman"/>
                <a:cs typeface="Times New Roman"/>
              </a:rPr>
              <a:t>reate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o</a:t>
            </a:r>
            <a:r>
              <a:rPr lang="en-US" sz="3200" spc="-10" dirty="0" smtClean="0">
                <a:latin typeface="Times New Roman"/>
                <a:cs typeface="Times New Roman"/>
              </a:rPr>
              <a:t>b</a:t>
            </a:r>
            <a:r>
              <a:rPr lang="en-US" sz="3200" spc="-15" dirty="0" smtClean="0">
                <a:latin typeface="Times New Roman"/>
                <a:cs typeface="Times New Roman"/>
              </a:rPr>
              <a:t>jects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lang="en-US" sz="3200" spc="-20" dirty="0" smtClean="0">
                <a:latin typeface="Times New Roman"/>
                <a:cs typeface="Times New Roman"/>
              </a:rPr>
              <a:t>How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to</a:t>
            </a:r>
            <a:r>
              <a:rPr lang="en-US" sz="3200" spc="5" dirty="0" smtClean="0">
                <a:latin typeface="Times New Roman"/>
                <a:cs typeface="Times New Roman"/>
              </a:rPr>
              <a:t> </a:t>
            </a:r>
            <a:r>
              <a:rPr lang="en-US" sz="3200" spc="-30" dirty="0" smtClean="0">
                <a:latin typeface="Times New Roman"/>
                <a:cs typeface="Times New Roman"/>
              </a:rPr>
              <a:t>a</a:t>
            </a:r>
            <a:r>
              <a:rPr lang="en-US" sz="3200" spc="-15" dirty="0" smtClean="0">
                <a:latin typeface="Times New Roman"/>
                <a:cs typeface="Times New Roman"/>
              </a:rPr>
              <a:t>c</a:t>
            </a:r>
            <a:r>
              <a:rPr lang="en-US" sz="3200" spc="-30" dirty="0" smtClean="0">
                <a:latin typeface="Times New Roman"/>
                <a:cs typeface="Times New Roman"/>
              </a:rPr>
              <a:t>c</a:t>
            </a:r>
            <a:r>
              <a:rPr lang="en-US" sz="3200" spc="-15" dirty="0" smtClean="0">
                <a:latin typeface="Times New Roman"/>
                <a:cs typeface="Times New Roman"/>
              </a:rPr>
              <a:t>ess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r>
              <a:rPr lang="en-US" sz="3200" spc="-25" dirty="0" smtClean="0">
                <a:latin typeface="Times New Roman"/>
                <a:cs typeface="Times New Roman"/>
              </a:rPr>
              <a:t>c</a:t>
            </a:r>
            <a:r>
              <a:rPr lang="en-US" sz="3200" spc="-15" dirty="0" smtClean="0">
                <a:latin typeface="Times New Roman"/>
                <a:cs typeface="Times New Roman"/>
              </a:rPr>
              <a:t>lass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r>
              <a:rPr lang="en-US" sz="3200" spc="-45" dirty="0" smtClean="0">
                <a:latin typeface="Times New Roman"/>
                <a:cs typeface="Times New Roman"/>
              </a:rPr>
              <a:t>m</a:t>
            </a:r>
            <a:r>
              <a:rPr lang="en-US" sz="3200" spc="-15" dirty="0" smtClean="0">
                <a:latin typeface="Times New Roman"/>
                <a:cs typeface="Times New Roman"/>
              </a:rPr>
              <a:t>e</a:t>
            </a:r>
            <a:r>
              <a:rPr lang="en-US" sz="3200" spc="-50" dirty="0" smtClean="0">
                <a:latin typeface="Times New Roman"/>
                <a:cs typeface="Times New Roman"/>
              </a:rPr>
              <a:t>m</a:t>
            </a:r>
            <a:r>
              <a:rPr lang="en-US" sz="3200" spc="-15" dirty="0" smtClean="0">
                <a:latin typeface="Times New Roman"/>
                <a:cs typeface="Times New Roman"/>
              </a:rPr>
              <a:t>bers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lang="en-US" sz="3200" spc="-20" dirty="0" smtClean="0">
                <a:latin typeface="Times New Roman"/>
                <a:cs typeface="Times New Roman"/>
              </a:rPr>
              <a:t>How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to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defi</a:t>
            </a:r>
            <a:r>
              <a:rPr lang="en-US" sz="3200" spc="-10" dirty="0" smtClean="0">
                <a:latin typeface="Times New Roman"/>
                <a:cs typeface="Times New Roman"/>
              </a:rPr>
              <a:t>n</a:t>
            </a:r>
            <a:r>
              <a:rPr lang="en-US" sz="3200" spc="-15" dirty="0" smtClean="0">
                <a:latin typeface="Times New Roman"/>
                <a:cs typeface="Times New Roman"/>
              </a:rPr>
              <a:t>e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a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20" dirty="0" smtClean="0">
                <a:latin typeface="Times New Roman"/>
                <a:cs typeface="Times New Roman"/>
              </a:rPr>
              <a:t>Me</a:t>
            </a:r>
            <a:r>
              <a:rPr lang="en-US" sz="3200" spc="-50" dirty="0" smtClean="0">
                <a:latin typeface="Times New Roman"/>
                <a:cs typeface="Times New Roman"/>
              </a:rPr>
              <a:t>m</a:t>
            </a:r>
            <a:r>
              <a:rPr lang="en-US" sz="3200" spc="-15" dirty="0" smtClean="0">
                <a:latin typeface="Times New Roman"/>
                <a:cs typeface="Times New Roman"/>
              </a:rPr>
              <a:t>ber</a:t>
            </a:r>
            <a:r>
              <a:rPr lang="en-US" sz="3200" spc="20" dirty="0" smtClean="0">
                <a:latin typeface="Times New Roman"/>
                <a:cs typeface="Times New Roman"/>
              </a:rPr>
              <a:t> </a:t>
            </a:r>
            <a:r>
              <a:rPr lang="en-US" sz="3200" spc="-20" dirty="0" smtClean="0">
                <a:latin typeface="Times New Roman"/>
                <a:cs typeface="Times New Roman"/>
              </a:rPr>
              <a:t>F</a:t>
            </a:r>
            <a:r>
              <a:rPr lang="en-US" sz="3200" spc="-10" dirty="0" smtClean="0">
                <a:latin typeface="Times New Roman"/>
                <a:cs typeface="Times New Roman"/>
              </a:rPr>
              <a:t>u</a:t>
            </a:r>
            <a:r>
              <a:rPr lang="en-US" sz="3200" spc="-15" dirty="0" smtClean="0">
                <a:latin typeface="Times New Roman"/>
                <a:cs typeface="Times New Roman"/>
              </a:rPr>
              <a:t>ncti</a:t>
            </a:r>
            <a:r>
              <a:rPr lang="en-US" sz="3200" spc="-10" dirty="0" smtClean="0">
                <a:latin typeface="Times New Roman"/>
                <a:cs typeface="Times New Roman"/>
              </a:rPr>
              <a:t>o</a:t>
            </a:r>
            <a:r>
              <a:rPr lang="en-US" sz="3200" spc="-15" dirty="0" smtClean="0">
                <a:latin typeface="Times New Roman"/>
                <a:cs typeface="Times New Roman"/>
              </a:rPr>
              <a:t>n</a:t>
            </a:r>
            <a:r>
              <a:rPr lang="en-US"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?</a:t>
            </a: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lang="en-US" sz="3200" spc="-10" dirty="0" smtClean="0">
                <a:latin typeface="Times New Roman"/>
                <a:cs typeface="Times New Roman"/>
              </a:rPr>
              <a:t>In</a:t>
            </a:r>
            <a:r>
              <a:rPr lang="en-US" sz="3200" spc="-15" dirty="0" smtClean="0">
                <a:latin typeface="Times New Roman"/>
                <a:cs typeface="Times New Roman"/>
              </a:rPr>
              <a:t>clu</a:t>
            </a:r>
            <a:r>
              <a:rPr lang="en-US" sz="3200" spc="-10" dirty="0" smtClean="0">
                <a:latin typeface="Times New Roman"/>
                <a:cs typeface="Times New Roman"/>
              </a:rPr>
              <a:t>d</a:t>
            </a:r>
            <a:r>
              <a:rPr lang="en-US" sz="3200" spc="-15" dirty="0" smtClean="0">
                <a:latin typeface="Times New Roman"/>
                <a:cs typeface="Times New Roman"/>
              </a:rPr>
              <a:t>es 3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exa</a:t>
            </a:r>
            <a:r>
              <a:rPr lang="en-US" sz="3200" spc="-40" dirty="0" smtClean="0">
                <a:latin typeface="Times New Roman"/>
                <a:cs typeface="Times New Roman"/>
              </a:rPr>
              <a:t>m</a:t>
            </a:r>
            <a:r>
              <a:rPr lang="en-US" sz="3200" spc="-10" dirty="0" smtClean="0">
                <a:latin typeface="Times New Roman"/>
                <a:cs typeface="Times New Roman"/>
              </a:rPr>
              <a:t>p</a:t>
            </a:r>
            <a:r>
              <a:rPr lang="en-US" sz="3200" spc="-15" dirty="0" smtClean="0">
                <a:latin typeface="Times New Roman"/>
                <a:cs typeface="Times New Roman"/>
              </a:rPr>
              <a:t>les </a:t>
            </a:r>
            <a:br>
              <a:rPr lang="en-US" sz="3200" spc="-15" dirty="0" smtClean="0">
                <a:latin typeface="Times New Roman"/>
                <a:cs typeface="Times New Roman"/>
              </a:rPr>
            </a:br>
            <a:r>
              <a:rPr lang="en-US" sz="3200" spc="-15" dirty="0" smtClean="0">
                <a:latin typeface="Times New Roman"/>
                <a:cs typeface="Times New Roman"/>
              </a:rPr>
              <a:t>1.Box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5" dirty="0" smtClean="0">
                <a:latin typeface="Times New Roman"/>
                <a:cs typeface="Times New Roman"/>
              </a:rPr>
              <a:t>2.S</a:t>
            </a:r>
            <a:r>
              <a:rPr lang="en-US" sz="3200" spc="-10" dirty="0" smtClean="0">
                <a:latin typeface="Times New Roman"/>
                <a:cs typeface="Times New Roman"/>
              </a:rPr>
              <a:t>tu</a:t>
            </a:r>
            <a:r>
              <a:rPr lang="en-US" sz="3200" spc="-15" dirty="0" smtClean="0">
                <a:latin typeface="Times New Roman"/>
                <a:cs typeface="Times New Roman"/>
              </a:rPr>
              <a:t>dent 3.Gradeb</a:t>
            </a:r>
            <a:r>
              <a:rPr lang="en-US" sz="3200" spc="-10" dirty="0" smtClean="0">
                <a:latin typeface="Times New Roman"/>
                <a:cs typeface="Times New Roman"/>
              </a:rPr>
              <a:t>o</a:t>
            </a:r>
            <a:r>
              <a:rPr lang="en-US" sz="3200" spc="-15" dirty="0" smtClean="0">
                <a:latin typeface="Times New Roman"/>
                <a:cs typeface="Times New Roman"/>
              </a:rPr>
              <a:t>ok</a:t>
            </a:r>
            <a:endParaRPr lang="en-US" sz="3200" dirty="0" smtClean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4545" y="577494"/>
            <a:ext cx="4723765" cy="534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Functio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erloading</a:t>
            </a:r>
            <a:endParaRPr sz="4000">
              <a:latin typeface="Calibri"/>
              <a:cs typeface="Calibri"/>
            </a:endParaRPr>
          </a:p>
          <a:p>
            <a:pPr marL="12700" marR="33655" algn="ctr">
              <a:lnSpc>
                <a:spcPct val="120000"/>
              </a:lnSpc>
              <a:spcBef>
                <a:spcPts val="3300"/>
              </a:spcBef>
            </a:pPr>
            <a:r>
              <a:rPr sz="4000" spc="-170" dirty="0">
                <a:latin typeface="Calibri"/>
                <a:cs typeface="Calibri"/>
              </a:rPr>
              <a:t>T</a:t>
            </a:r>
            <a:r>
              <a:rPr sz="4000" spc="-70" dirty="0">
                <a:latin typeface="Calibri"/>
                <a:cs typeface="Calibri"/>
              </a:rPr>
              <a:t>w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mo</a:t>
            </a:r>
            <a:r>
              <a:rPr sz="4000" spc="-60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f</a:t>
            </a:r>
            <a:r>
              <a:rPr sz="4000" spc="5" dirty="0">
                <a:latin typeface="Calibri"/>
                <a:cs typeface="Calibri"/>
              </a:rPr>
              <a:t>u</a:t>
            </a:r>
            <a:r>
              <a:rPr sz="4000" spc="-25" dirty="0">
                <a:latin typeface="Calibri"/>
                <a:cs typeface="Calibri"/>
              </a:rPr>
              <a:t>nc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ions </a:t>
            </a:r>
            <a:r>
              <a:rPr sz="4000" spc="-30" dirty="0">
                <a:latin typeface="Calibri"/>
                <a:cs typeface="Calibri"/>
              </a:rPr>
              <a:t>h</a:t>
            </a:r>
            <a:r>
              <a:rPr sz="4000" spc="-85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vi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20" dirty="0">
                <a:latin typeface="Calibri"/>
                <a:cs typeface="Calibri"/>
              </a:rPr>
              <a:t>g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b="1" i="1" spc="-30" dirty="0">
                <a:solidFill>
                  <a:srgbClr val="C00000"/>
                </a:solidFill>
                <a:latin typeface="Calibri"/>
                <a:cs typeface="Calibri"/>
              </a:rPr>
              <a:t>sam</a:t>
            </a:r>
            <a:r>
              <a:rPr sz="4000" b="1" i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0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1" i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000" b="1" i="1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000" b="1" i="1" spc="-30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40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but</a:t>
            </a:r>
            <a:endParaRPr sz="4000">
              <a:latin typeface="Calibri"/>
              <a:cs typeface="Calibri"/>
            </a:endParaRPr>
          </a:p>
          <a:p>
            <a:pPr marL="40005" marR="67310" indent="1905" algn="ctr">
              <a:lnSpc>
                <a:spcPct val="120000"/>
              </a:lnSpc>
            </a:pPr>
            <a:r>
              <a:rPr sz="4000" b="1" i="1" spc="-20" dirty="0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sz="4000" b="1" i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000" b="1" i="1" spc="-5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4000" b="1" i="1" spc="-25" dirty="0">
                <a:solidFill>
                  <a:srgbClr val="C00000"/>
                </a:solidFill>
                <a:latin typeface="Calibri"/>
                <a:cs typeface="Calibri"/>
              </a:rPr>
              <a:t>ere</a:t>
            </a:r>
            <a:r>
              <a:rPr sz="4000" b="1" i="1" spc="-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000" b="1" i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0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1" i="1" spc="-25" dirty="0">
                <a:solidFill>
                  <a:srgbClr val="C00000"/>
                </a:solidFill>
                <a:latin typeface="Calibri"/>
                <a:cs typeface="Calibri"/>
              </a:rPr>
              <a:t>argum</a:t>
            </a:r>
            <a:r>
              <a:rPr sz="4000" b="1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000" b="1" i="1" spc="-5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000" b="1" i="1" spc="-15" dirty="0">
                <a:solidFill>
                  <a:srgbClr val="C00000"/>
                </a:solidFill>
                <a:latin typeface="Calibri"/>
                <a:cs typeface="Calibri"/>
              </a:rPr>
              <a:t>t(s)</a:t>
            </a:r>
            <a:r>
              <a:rPr sz="40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65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kn</a:t>
            </a:r>
            <a:r>
              <a:rPr sz="4000" spc="-45" dirty="0">
                <a:latin typeface="Calibri"/>
                <a:cs typeface="Calibri"/>
              </a:rPr>
              <a:t>o</a:t>
            </a:r>
            <a:r>
              <a:rPr sz="4000" spc="-25" dirty="0">
                <a:latin typeface="Calibri"/>
                <a:cs typeface="Calibri"/>
              </a:rPr>
              <a:t>wn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as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o</a:t>
            </a:r>
            <a:r>
              <a:rPr sz="4000" b="1" spc="-65" dirty="0">
                <a:latin typeface="Calibri"/>
                <a:cs typeface="Calibri"/>
              </a:rPr>
              <a:t>v</a:t>
            </a:r>
            <a:r>
              <a:rPr sz="4000" b="1" spc="-20" dirty="0">
                <a:latin typeface="Calibri"/>
                <a:cs typeface="Calibri"/>
              </a:rPr>
              <a:t>erl</a:t>
            </a:r>
            <a:r>
              <a:rPr sz="4000" b="1" spc="-15" dirty="0">
                <a:latin typeface="Calibri"/>
                <a:cs typeface="Calibri"/>
              </a:rPr>
              <a:t>o</a:t>
            </a:r>
            <a:r>
              <a:rPr sz="4000" b="1" spc="-25" dirty="0">
                <a:latin typeface="Calibri"/>
                <a:cs typeface="Calibri"/>
              </a:rPr>
              <a:t>aded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functions.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</a:t>
            </a:r>
            <a:r>
              <a:rPr dirty="0"/>
              <a:t>n</a:t>
            </a:r>
            <a:r>
              <a:rPr spc="20" dirty="0"/>
              <a:t> </a:t>
            </a:r>
            <a:r>
              <a:rPr spc="-50" dirty="0"/>
              <a:t>O</a:t>
            </a:r>
            <a:r>
              <a:rPr spc="-65" dirty="0"/>
              <a:t>v</a:t>
            </a:r>
            <a:r>
              <a:rPr spc="-20" dirty="0"/>
              <a:t>erloading</a:t>
            </a:r>
            <a:r>
              <a:rPr spc="-5" dirty="0"/>
              <a:t> </a:t>
            </a:r>
            <a:r>
              <a:rPr spc="-20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/>
              <a:t>E</a:t>
            </a:r>
            <a:r>
              <a:rPr spc="-75" dirty="0"/>
              <a:t>x</a:t>
            </a:r>
            <a:r>
              <a:rPr spc="-20"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661643"/>
            <a:ext cx="110109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1177" y="1692347"/>
            <a:ext cx="4424680" cy="160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test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ourier New"/>
                <a:cs typeface="Courier New"/>
              </a:rPr>
              <a:t>tes</a:t>
            </a:r>
            <a:r>
              <a:rPr sz="3200" spc="5" dirty="0">
                <a:latin typeface="Courier New"/>
                <a:cs typeface="Courier New"/>
              </a:rPr>
              <a:t>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832703"/>
            <a:ext cx="159067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fl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o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at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0382" y="2863384"/>
            <a:ext cx="27127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tes</a:t>
            </a:r>
            <a:r>
              <a:rPr sz="3200" spc="5" dirty="0">
                <a:latin typeface="Courier New"/>
                <a:cs typeface="Courier New"/>
              </a:rPr>
              <a:t>t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dou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b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le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0690" y="2863384"/>
            <a:ext cx="3935729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6180">
              <a:lnSpc>
                <a:spcPct val="100000"/>
              </a:lnSpc>
            </a:pP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32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doub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e </a:t>
            </a:r>
            <a:r>
              <a:rPr sz="3200" spc="5" dirty="0">
                <a:latin typeface="Courier New"/>
                <a:cs typeface="Courier New"/>
              </a:rPr>
              <a:t>b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3424269"/>
            <a:ext cx="330009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tes</a:t>
            </a:r>
            <a:r>
              <a:rPr sz="3200" spc="5" dirty="0">
                <a:latin typeface="Courier New"/>
                <a:cs typeface="Courier New"/>
              </a:rPr>
              <a:t>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4635779"/>
            <a:ext cx="8681720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e, 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 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rl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aded  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nctions be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t(s)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ese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</a:t>
            </a:r>
            <a:r>
              <a:rPr dirty="0"/>
              <a:t>n</a:t>
            </a:r>
            <a:r>
              <a:rPr spc="20" dirty="0"/>
              <a:t> </a:t>
            </a:r>
            <a:r>
              <a:rPr spc="-50" dirty="0"/>
              <a:t>O</a:t>
            </a:r>
            <a:r>
              <a:rPr spc="-65" dirty="0"/>
              <a:t>v</a:t>
            </a:r>
            <a:r>
              <a:rPr spc="-20" dirty="0"/>
              <a:t>erloading</a:t>
            </a:r>
            <a:r>
              <a:rPr spc="-5" dirty="0"/>
              <a:t> </a:t>
            </a:r>
            <a:r>
              <a:rPr spc="-20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/>
              <a:t>E</a:t>
            </a:r>
            <a:r>
              <a:rPr spc="-75" dirty="0"/>
              <a:t>x</a:t>
            </a:r>
            <a:r>
              <a:rPr spc="-20"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661643"/>
            <a:ext cx="3789679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test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247487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1177" y="2278168"/>
            <a:ext cx="36918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tes</a:t>
            </a:r>
            <a:r>
              <a:rPr sz="3200" spc="5" dirty="0">
                <a:latin typeface="Courier New"/>
                <a:cs typeface="Courier New"/>
              </a:rPr>
              <a:t>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938" y="3911091"/>
            <a:ext cx="5181600" cy="2109470"/>
          </a:xfrm>
          <a:custGeom>
            <a:avLst/>
            <a:gdLst/>
            <a:ahLst/>
            <a:cxnLst/>
            <a:rect l="l" t="t" r="r" b="b"/>
            <a:pathLst>
              <a:path w="5181600" h="2109470">
                <a:moveTo>
                  <a:pt x="930554" y="0"/>
                </a:moveTo>
                <a:lnTo>
                  <a:pt x="1615046" y="1155318"/>
                </a:lnTo>
                <a:lnTo>
                  <a:pt x="1470875" y="1167513"/>
                </a:lnTo>
                <a:lnTo>
                  <a:pt x="1332022" y="1181232"/>
                </a:lnTo>
                <a:lnTo>
                  <a:pt x="1198711" y="1196410"/>
                </a:lnTo>
                <a:lnTo>
                  <a:pt x="1071171" y="1212984"/>
                </a:lnTo>
                <a:lnTo>
                  <a:pt x="949627" y="1230887"/>
                </a:lnTo>
                <a:lnTo>
                  <a:pt x="834306" y="1250057"/>
                </a:lnTo>
                <a:lnTo>
                  <a:pt x="725434" y="1270428"/>
                </a:lnTo>
                <a:lnTo>
                  <a:pt x="623237" y="1291936"/>
                </a:lnTo>
                <a:lnTo>
                  <a:pt x="527943" y="1314516"/>
                </a:lnTo>
                <a:lnTo>
                  <a:pt x="439777" y="1338103"/>
                </a:lnTo>
                <a:lnTo>
                  <a:pt x="358966" y="1362634"/>
                </a:lnTo>
                <a:lnTo>
                  <a:pt x="285736" y="1388042"/>
                </a:lnTo>
                <a:lnTo>
                  <a:pt x="220314" y="1414265"/>
                </a:lnTo>
                <a:lnTo>
                  <a:pt x="162926" y="1441237"/>
                </a:lnTo>
                <a:lnTo>
                  <a:pt x="113799" y="1468893"/>
                </a:lnTo>
                <a:lnTo>
                  <a:pt x="73159" y="1497170"/>
                </a:lnTo>
                <a:lnTo>
                  <a:pt x="41233" y="1526002"/>
                </a:lnTo>
                <a:lnTo>
                  <a:pt x="4427" y="1585074"/>
                </a:lnTo>
                <a:lnTo>
                  <a:pt x="0" y="1615185"/>
                </a:lnTo>
                <a:lnTo>
                  <a:pt x="9048" y="1655813"/>
                </a:lnTo>
                <a:lnTo>
                  <a:pt x="34820" y="1695529"/>
                </a:lnTo>
                <a:lnTo>
                  <a:pt x="76646" y="1734205"/>
                </a:lnTo>
                <a:lnTo>
                  <a:pt x="133857" y="1771714"/>
                </a:lnTo>
                <a:lnTo>
                  <a:pt x="205787" y="1807930"/>
                </a:lnTo>
                <a:lnTo>
                  <a:pt x="291765" y="1842725"/>
                </a:lnTo>
                <a:lnTo>
                  <a:pt x="391125" y="1875972"/>
                </a:lnTo>
                <a:lnTo>
                  <a:pt x="503197" y="1907544"/>
                </a:lnTo>
                <a:lnTo>
                  <a:pt x="627314" y="1937314"/>
                </a:lnTo>
                <a:lnTo>
                  <a:pt x="762806" y="1965155"/>
                </a:lnTo>
                <a:lnTo>
                  <a:pt x="909006" y="1990939"/>
                </a:lnTo>
                <a:lnTo>
                  <a:pt x="1065245" y="2014539"/>
                </a:lnTo>
                <a:lnTo>
                  <a:pt x="1230856" y="2035828"/>
                </a:lnTo>
                <a:lnTo>
                  <a:pt x="1405169" y="2054679"/>
                </a:lnTo>
                <a:lnTo>
                  <a:pt x="1587516" y="2070966"/>
                </a:lnTo>
                <a:lnTo>
                  <a:pt x="1777229" y="2084560"/>
                </a:lnTo>
                <a:lnTo>
                  <a:pt x="1973640" y="2095334"/>
                </a:lnTo>
                <a:lnTo>
                  <a:pt x="2176080" y="2103162"/>
                </a:lnTo>
                <a:lnTo>
                  <a:pt x="2383881" y="2107916"/>
                </a:lnTo>
                <a:lnTo>
                  <a:pt x="2596375" y="2109469"/>
                </a:lnTo>
                <a:lnTo>
                  <a:pt x="2808849" y="2107739"/>
                </a:lnTo>
                <a:lnTo>
                  <a:pt x="3016554" y="2102812"/>
                </a:lnTo>
                <a:lnTo>
                  <a:pt x="3218826" y="2094816"/>
                </a:lnTo>
                <a:lnTo>
                  <a:pt x="3414999" y="2083879"/>
                </a:lnTo>
                <a:lnTo>
                  <a:pt x="3604408" y="2070128"/>
                </a:lnTo>
                <a:lnTo>
                  <a:pt x="3786388" y="2053692"/>
                </a:lnTo>
                <a:lnTo>
                  <a:pt x="3960273" y="2034699"/>
                </a:lnTo>
                <a:lnTo>
                  <a:pt x="4125400" y="2013275"/>
                </a:lnTo>
                <a:lnTo>
                  <a:pt x="4281102" y="1989549"/>
                </a:lnTo>
                <a:lnTo>
                  <a:pt x="4426715" y="1963648"/>
                </a:lnTo>
                <a:lnTo>
                  <a:pt x="4561573" y="1935701"/>
                </a:lnTo>
                <a:lnTo>
                  <a:pt x="4685011" y="1905834"/>
                </a:lnTo>
                <a:lnTo>
                  <a:pt x="4796364" y="1874177"/>
                </a:lnTo>
                <a:lnTo>
                  <a:pt x="4894967" y="1840856"/>
                </a:lnTo>
                <a:lnTo>
                  <a:pt x="4980155" y="1805999"/>
                </a:lnTo>
                <a:lnTo>
                  <a:pt x="5051262" y="1769735"/>
                </a:lnTo>
                <a:lnTo>
                  <a:pt x="5107625" y="1732190"/>
                </a:lnTo>
                <a:lnTo>
                  <a:pt x="5148576" y="1693493"/>
                </a:lnTo>
                <a:lnTo>
                  <a:pt x="5173452" y="1653772"/>
                </a:lnTo>
                <a:lnTo>
                  <a:pt x="5181587" y="1613153"/>
                </a:lnTo>
                <a:lnTo>
                  <a:pt x="5172527" y="1572533"/>
                </a:lnTo>
                <a:lnTo>
                  <a:pt x="5146748" y="1532822"/>
                </a:lnTo>
                <a:lnTo>
                  <a:pt x="5104915" y="1494149"/>
                </a:lnTo>
                <a:lnTo>
                  <a:pt x="5047698" y="1456641"/>
                </a:lnTo>
                <a:lnTo>
                  <a:pt x="4975765" y="1420425"/>
                </a:lnTo>
                <a:lnTo>
                  <a:pt x="4889785" y="1385629"/>
                </a:lnTo>
                <a:lnTo>
                  <a:pt x="4790424" y="1352380"/>
                </a:lnTo>
                <a:lnTo>
                  <a:pt x="4678352" y="1320806"/>
                </a:lnTo>
                <a:lnTo>
                  <a:pt x="4554236" y="1291033"/>
                </a:lnTo>
                <a:lnTo>
                  <a:pt x="4418745" y="1263189"/>
                </a:lnTo>
                <a:lnTo>
                  <a:pt x="4272548" y="1237402"/>
                </a:lnTo>
                <a:lnTo>
                  <a:pt x="4116311" y="1213798"/>
                </a:lnTo>
                <a:lnTo>
                  <a:pt x="3950703" y="1192506"/>
                </a:lnTo>
                <a:lnTo>
                  <a:pt x="3776393" y="1173652"/>
                </a:lnTo>
                <a:lnTo>
                  <a:pt x="3594049" y="1157364"/>
                </a:lnTo>
                <a:lnTo>
                  <a:pt x="3404339" y="1143770"/>
                </a:lnTo>
                <a:lnTo>
                  <a:pt x="3207930" y="1132995"/>
                </a:lnTo>
                <a:lnTo>
                  <a:pt x="3005492" y="1125169"/>
                </a:lnTo>
                <a:lnTo>
                  <a:pt x="2797692" y="1120418"/>
                </a:lnTo>
                <a:lnTo>
                  <a:pt x="2585199" y="1118869"/>
                </a:lnTo>
                <a:lnTo>
                  <a:pt x="93055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938" y="3911091"/>
            <a:ext cx="5181600" cy="2109470"/>
          </a:xfrm>
          <a:custGeom>
            <a:avLst/>
            <a:gdLst/>
            <a:ahLst/>
            <a:cxnLst/>
            <a:rect l="l" t="t" r="r" b="b"/>
            <a:pathLst>
              <a:path w="5181600" h="2109470">
                <a:moveTo>
                  <a:pt x="930554" y="0"/>
                </a:moveTo>
                <a:lnTo>
                  <a:pt x="2585199" y="1118869"/>
                </a:lnTo>
                <a:lnTo>
                  <a:pt x="2797692" y="1120418"/>
                </a:lnTo>
                <a:lnTo>
                  <a:pt x="3005492" y="1125169"/>
                </a:lnTo>
                <a:lnTo>
                  <a:pt x="3207930" y="1132995"/>
                </a:lnTo>
                <a:lnTo>
                  <a:pt x="3404339" y="1143770"/>
                </a:lnTo>
                <a:lnTo>
                  <a:pt x="3594049" y="1157364"/>
                </a:lnTo>
                <a:lnTo>
                  <a:pt x="3776393" y="1173652"/>
                </a:lnTo>
                <a:lnTo>
                  <a:pt x="3950703" y="1192506"/>
                </a:lnTo>
                <a:lnTo>
                  <a:pt x="4116311" y="1213798"/>
                </a:lnTo>
                <a:lnTo>
                  <a:pt x="4272548" y="1237402"/>
                </a:lnTo>
                <a:lnTo>
                  <a:pt x="4418745" y="1263189"/>
                </a:lnTo>
                <a:lnTo>
                  <a:pt x="4554236" y="1291033"/>
                </a:lnTo>
                <a:lnTo>
                  <a:pt x="4678352" y="1320806"/>
                </a:lnTo>
                <a:lnTo>
                  <a:pt x="4790424" y="1352380"/>
                </a:lnTo>
                <a:lnTo>
                  <a:pt x="4889785" y="1385629"/>
                </a:lnTo>
                <a:lnTo>
                  <a:pt x="4975765" y="1420425"/>
                </a:lnTo>
                <a:lnTo>
                  <a:pt x="5047698" y="1456641"/>
                </a:lnTo>
                <a:lnTo>
                  <a:pt x="5104915" y="1494149"/>
                </a:lnTo>
                <a:lnTo>
                  <a:pt x="5146748" y="1532822"/>
                </a:lnTo>
                <a:lnTo>
                  <a:pt x="5172527" y="1572533"/>
                </a:lnTo>
                <a:lnTo>
                  <a:pt x="5181587" y="1613153"/>
                </a:lnTo>
                <a:lnTo>
                  <a:pt x="5173452" y="1653772"/>
                </a:lnTo>
                <a:lnTo>
                  <a:pt x="5148576" y="1693493"/>
                </a:lnTo>
                <a:lnTo>
                  <a:pt x="5107625" y="1732190"/>
                </a:lnTo>
                <a:lnTo>
                  <a:pt x="5051262" y="1769735"/>
                </a:lnTo>
                <a:lnTo>
                  <a:pt x="4980155" y="1805999"/>
                </a:lnTo>
                <a:lnTo>
                  <a:pt x="4894967" y="1840856"/>
                </a:lnTo>
                <a:lnTo>
                  <a:pt x="4796364" y="1874177"/>
                </a:lnTo>
                <a:lnTo>
                  <a:pt x="4685011" y="1905834"/>
                </a:lnTo>
                <a:lnTo>
                  <a:pt x="4561573" y="1935701"/>
                </a:lnTo>
                <a:lnTo>
                  <a:pt x="4426715" y="1963648"/>
                </a:lnTo>
                <a:lnTo>
                  <a:pt x="4281102" y="1989549"/>
                </a:lnTo>
                <a:lnTo>
                  <a:pt x="4125400" y="2013275"/>
                </a:lnTo>
                <a:lnTo>
                  <a:pt x="3960273" y="2034699"/>
                </a:lnTo>
                <a:lnTo>
                  <a:pt x="3786388" y="2053692"/>
                </a:lnTo>
                <a:lnTo>
                  <a:pt x="3604408" y="2070128"/>
                </a:lnTo>
                <a:lnTo>
                  <a:pt x="3414999" y="2083879"/>
                </a:lnTo>
                <a:lnTo>
                  <a:pt x="3218826" y="2094816"/>
                </a:lnTo>
                <a:lnTo>
                  <a:pt x="3016554" y="2102812"/>
                </a:lnTo>
                <a:lnTo>
                  <a:pt x="2808849" y="2107739"/>
                </a:lnTo>
                <a:lnTo>
                  <a:pt x="2596375" y="2109469"/>
                </a:lnTo>
                <a:lnTo>
                  <a:pt x="2383881" y="2107916"/>
                </a:lnTo>
                <a:lnTo>
                  <a:pt x="2176080" y="2103162"/>
                </a:lnTo>
                <a:lnTo>
                  <a:pt x="1973640" y="2095334"/>
                </a:lnTo>
                <a:lnTo>
                  <a:pt x="1777229" y="2084560"/>
                </a:lnTo>
                <a:lnTo>
                  <a:pt x="1587516" y="2070966"/>
                </a:lnTo>
                <a:lnTo>
                  <a:pt x="1405169" y="2054679"/>
                </a:lnTo>
                <a:lnTo>
                  <a:pt x="1230856" y="2035828"/>
                </a:lnTo>
                <a:lnTo>
                  <a:pt x="1065245" y="2014539"/>
                </a:lnTo>
                <a:lnTo>
                  <a:pt x="909006" y="1990939"/>
                </a:lnTo>
                <a:lnTo>
                  <a:pt x="762806" y="1965155"/>
                </a:lnTo>
                <a:lnTo>
                  <a:pt x="627314" y="1937314"/>
                </a:lnTo>
                <a:lnTo>
                  <a:pt x="503197" y="1907544"/>
                </a:lnTo>
                <a:lnTo>
                  <a:pt x="391125" y="1875972"/>
                </a:lnTo>
                <a:lnTo>
                  <a:pt x="291765" y="1842725"/>
                </a:lnTo>
                <a:lnTo>
                  <a:pt x="205787" y="1807930"/>
                </a:lnTo>
                <a:lnTo>
                  <a:pt x="133857" y="1771714"/>
                </a:lnTo>
                <a:lnTo>
                  <a:pt x="76646" y="1734205"/>
                </a:lnTo>
                <a:lnTo>
                  <a:pt x="34820" y="1695529"/>
                </a:lnTo>
                <a:lnTo>
                  <a:pt x="9048" y="1655813"/>
                </a:lnTo>
                <a:lnTo>
                  <a:pt x="0" y="1615185"/>
                </a:lnTo>
                <a:lnTo>
                  <a:pt x="4427" y="1585074"/>
                </a:lnTo>
                <a:lnTo>
                  <a:pt x="41233" y="1526002"/>
                </a:lnTo>
                <a:lnTo>
                  <a:pt x="73159" y="1497170"/>
                </a:lnTo>
                <a:lnTo>
                  <a:pt x="113799" y="1468893"/>
                </a:lnTo>
                <a:lnTo>
                  <a:pt x="162926" y="1441237"/>
                </a:lnTo>
                <a:lnTo>
                  <a:pt x="220314" y="1414265"/>
                </a:lnTo>
                <a:lnTo>
                  <a:pt x="285736" y="1388042"/>
                </a:lnTo>
                <a:lnTo>
                  <a:pt x="358966" y="1362634"/>
                </a:lnTo>
                <a:lnTo>
                  <a:pt x="439777" y="1338103"/>
                </a:lnTo>
                <a:lnTo>
                  <a:pt x="527943" y="1314516"/>
                </a:lnTo>
                <a:lnTo>
                  <a:pt x="623237" y="1291936"/>
                </a:lnTo>
                <a:lnTo>
                  <a:pt x="725434" y="1270428"/>
                </a:lnTo>
                <a:lnTo>
                  <a:pt x="834306" y="1250057"/>
                </a:lnTo>
                <a:lnTo>
                  <a:pt x="949627" y="1230887"/>
                </a:lnTo>
                <a:lnTo>
                  <a:pt x="1071171" y="1212984"/>
                </a:lnTo>
                <a:lnTo>
                  <a:pt x="1198711" y="1196410"/>
                </a:lnTo>
                <a:lnTo>
                  <a:pt x="1332022" y="1181232"/>
                </a:lnTo>
                <a:lnTo>
                  <a:pt x="1470875" y="1167513"/>
                </a:lnTo>
                <a:lnTo>
                  <a:pt x="1615046" y="1155318"/>
                </a:lnTo>
                <a:lnTo>
                  <a:pt x="930554" y="0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162" y="1600961"/>
            <a:ext cx="1066800" cy="2514600"/>
          </a:xfrm>
          <a:custGeom>
            <a:avLst/>
            <a:gdLst/>
            <a:ahLst/>
            <a:cxnLst/>
            <a:rect l="l" t="t" r="r" b="b"/>
            <a:pathLst>
              <a:path w="1066800" h="2514600">
                <a:moveTo>
                  <a:pt x="0" y="177800"/>
                </a:moveTo>
                <a:lnTo>
                  <a:pt x="5270" y="134664"/>
                </a:lnTo>
                <a:lnTo>
                  <a:pt x="20233" y="95357"/>
                </a:lnTo>
                <a:lnTo>
                  <a:pt x="43615" y="61155"/>
                </a:lnTo>
                <a:lnTo>
                  <a:pt x="74142" y="33332"/>
                </a:lnTo>
                <a:lnTo>
                  <a:pt x="110541" y="13164"/>
                </a:lnTo>
                <a:lnTo>
                  <a:pt x="151539" y="1926"/>
                </a:lnTo>
                <a:lnTo>
                  <a:pt x="889000" y="0"/>
                </a:lnTo>
                <a:lnTo>
                  <a:pt x="903725" y="601"/>
                </a:lnTo>
                <a:lnTo>
                  <a:pt x="945726" y="9246"/>
                </a:lnTo>
                <a:lnTo>
                  <a:pt x="983473" y="27161"/>
                </a:lnTo>
                <a:lnTo>
                  <a:pt x="1015690" y="53069"/>
                </a:lnTo>
                <a:lnTo>
                  <a:pt x="1041103" y="85697"/>
                </a:lnTo>
                <a:lnTo>
                  <a:pt x="1058436" y="123768"/>
                </a:lnTo>
                <a:lnTo>
                  <a:pt x="1066414" y="166009"/>
                </a:lnTo>
                <a:lnTo>
                  <a:pt x="1066800" y="2336800"/>
                </a:lnTo>
                <a:lnTo>
                  <a:pt x="1066198" y="2351525"/>
                </a:lnTo>
                <a:lnTo>
                  <a:pt x="1057553" y="2393526"/>
                </a:lnTo>
                <a:lnTo>
                  <a:pt x="1039638" y="2431273"/>
                </a:lnTo>
                <a:lnTo>
                  <a:pt x="1013730" y="2463490"/>
                </a:lnTo>
                <a:lnTo>
                  <a:pt x="981102" y="2488903"/>
                </a:lnTo>
                <a:lnTo>
                  <a:pt x="943031" y="2506236"/>
                </a:lnTo>
                <a:lnTo>
                  <a:pt x="900790" y="2514214"/>
                </a:lnTo>
                <a:lnTo>
                  <a:pt x="177800" y="2514600"/>
                </a:lnTo>
                <a:lnTo>
                  <a:pt x="163071" y="2513998"/>
                </a:lnTo>
                <a:lnTo>
                  <a:pt x="121063" y="2505353"/>
                </a:lnTo>
                <a:lnTo>
                  <a:pt x="83315" y="2487438"/>
                </a:lnTo>
                <a:lnTo>
                  <a:pt x="51100" y="2461530"/>
                </a:lnTo>
                <a:lnTo>
                  <a:pt x="25690" y="2428902"/>
                </a:lnTo>
                <a:lnTo>
                  <a:pt x="8361" y="2390831"/>
                </a:lnTo>
                <a:lnTo>
                  <a:pt x="384" y="234859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0708" y="2244851"/>
            <a:ext cx="8698611" cy="23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175" y="2415539"/>
            <a:ext cx="8878824" cy="2178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" y="2272283"/>
            <a:ext cx="8613775" cy="2266315"/>
          </a:xfrm>
          <a:custGeom>
            <a:avLst/>
            <a:gdLst/>
            <a:ahLst/>
            <a:cxnLst/>
            <a:rect l="l" t="t" r="r" b="b"/>
            <a:pathLst>
              <a:path w="8613775" h="2266315">
                <a:moveTo>
                  <a:pt x="8613648" y="0"/>
                </a:moveTo>
                <a:lnTo>
                  <a:pt x="377698" y="0"/>
                </a:lnTo>
                <a:lnTo>
                  <a:pt x="346720" y="1252"/>
                </a:lnTo>
                <a:lnTo>
                  <a:pt x="286932" y="10980"/>
                </a:lnTo>
                <a:lnTo>
                  <a:pt x="230680" y="29690"/>
                </a:lnTo>
                <a:lnTo>
                  <a:pt x="178742" y="56602"/>
                </a:lnTo>
                <a:lnTo>
                  <a:pt x="131895" y="90939"/>
                </a:lnTo>
                <a:lnTo>
                  <a:pt x="90918" y="131921"/>
                </a:lnTo>
                <a:lnTo>
                  <a:pt x="56587" y="178770"/>
                </a:lnTo>
                <a:lnTo>
                  <a:pt x="29681" y="230707"/>
                </a:lnTo>
                <a:lnTo>
                  <a:pt x="10976" y="286953"/>
                </a:lnTo>
                <a:lnTo>
                  <a:pt x="1252" y="346729"/>
                </a:lnTo>
                <a:lnTo>
                  <a:pt x="0" y="377698"/>
                </a:lnTo>
                <a:lnTo>
                  <a:pt x="0" y="2266188"/>
                </a:lnTo>
                <a:lnTo>
                  <a:pt x="8235950" y="2266188"/>
                </a:lnTo>
                <a:lnTo>
                  <a:pt x="8266918" y="2264935"/>
                </a:lnTo>
                <a:lnTo>
                  <a:pt x="8326694" y="2255207"/>
                </a:lnTo>
                <a:lnTo>
                  <a:pt x="8382940" y="2236497"/>
                </a:lnTo>
                <a:lnTo>
                  <a:pt x="8434877" y="2209585"/>
                </a:lnTo>
                <a:lnTo>
                  <a:pt x="8481726" y="2175248"/>
                </a:lnTo>
                <a:lnTo>
                  <a:pt x="8522708" y="2134266"/>
                </a:lnTo>
                <a:lnTo>
                  <a:pt x="8557045" y="2087417"/>
                </a:lnTo>
                <a:lnTo>
                  <a:pt x="8583957" y="2035480"/>
                </a:lnTo>
                <a:lnTo>
                  <a:pt x="8602667" y="1979234"/>
                </a:lnTo>
                <a:lnTo>
                  <a:pt x="8612395" y="1919458"/>
                </a:lnTo>
                <a:lnTo>
                  <a:pt x="8613648" y="1888489"/>
                </a:lnTo>
                <a:lnTo>
                  <a:pt x="86136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52" y="2272283"/>
            <a:ext cx="8613775" cy="2266315"/>
          </a:xfrm>
          <a:custGeom>
            <a:avLst/>
            <a:gdLst/>
            <a:ahLst/>
            <a:cxnLst/>
            <a:rect l="l" t="t" r="r" b="b"/>
            <a:pathLst>
              <a:path w="8613775" h="2266315">
                <a:moveTo>
                  <a:pt x="377698" y="0"/>
                </a:moveTo>
                <a:lnTo>
                  <a:pt x="8613648" y="0"/>
                </a:lnTo>
                <a:lnTo>
                  <a:pt x="8613648" y="1888489"/>
                </a:lnTo>
                <a:lnTo>
                  <a:pt x="8608702" y="1949739"/>
                </a:lnTo>
                <a:lnTo>
                  <a:pt x="8594386" y="2007847"/>
                </a:lnTo>
                <a:lnTo>
                  <a:pt x="8571478" y="2062036"/>
                </a:lnTo>
                <a:lnTo>
                  <a:pt x="8540756" y="2111526"/>
                </a:lnTo>
                <a:lnTo>
                  <a:pt x="8502999" y="2155539"/>
                </a:lnTo>
                <a:lnTo>
                  <a:pt x="8458986" y="2193296"/>
                </a:lnTo>
                <a:lnTo>
                  <a:pt x="8409496" y="2224018"/>
                </a:lnTo>
                <a:lnTo>
                  <a:pt x="8355307" y="2246926"/>
                </a:lnTo>
                <a:lnTo>
                  <a:pt x="8297199" y="2261242"/>
                </a:lnTo>
                <a:lnTo>
                  <a:pt x="8235950" y="2266188"/>
                </a:lnTo>
                <a:lnTo>
                  <a:pt x="0" y="2266188"/>
                </a:lnTo>
                <a:lnTo>
                  <a:pt x="0" y="377698"/>
                </a:lnTo>
                <a:lnTo>
                  <a:pt x="1252" y="346729"/>
                </a:lnTo>
                <a:lnTo>
                  <a:pt x="10976" y="286953"/>
                </a:lnTo>
                <a:lnTo>
                  <a:pt x="29681" y="230707"/>
                </a:lnTo>
                <a:lnTo>
                  <a:pt x="56587" y="178770"/>
                </a:lnTo>
                <a:lnTo>
                  <a:pt x="90918" y="131921"/>
                </a:lnTo>
                <a:lnTo>
                  <a:pt x="131895" y="90939"/>
                </a:lnTo>
                <a:lnTo>
                  <a:pt x="178742" y="56602"/>
                </a:lnTo>
                <a:lnTo>
                  <a:pt x="230680" y="29690"/>
                </a:lnTo>
                <a:lnTo>
                  <a:pt x="286932" y="10980"/>
                </a:lnTo>
                <a:lnTo>
                  <a:pt x="346720" y="1252"/>
                </a:lnTo>
                <a:lnTo>
                  <a:pt x="377698" y="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324" y="2436939"/>
            <a:ext cx="2915285" cy="1004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8900" y="2436939"/>
            <a:ext cx="6515099" cy="1004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276" y="2985579"/>
            <a:ext cx="8128761" cy="1004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1140" y="2656077"/>
            <a:ext cx="855916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4800" spc="-2857" baseline="-22569" dirty="0">
                <a:solidFill>
                  <a:srgbClr val="8000FF"/>
                </a:solidFill>
                <a:latin typeface="Courier New"/>
                <a:cs typeface="Courier New"/>
              </a:rPr>
              <a:t>f</a:t>
            </a:r>
            <a:r>
              <a:rPr sz="3600" b="1" spc="-5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2092" baseline="-22569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3600" b="1" spc="-3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800" spc="-2467" baseline="-22569" dirty="0">
                <a:solidFill>
                  <a:srgbClr val="8000FF"/>
                </a:solidFill>
                <a:latin typeface="Courier New"/>
                <a:cs typeface="Courier New"/>
              </a:rPr>
              <a:t>o</a:t>
            </a:r>
            <a:r>
              <a:rPr sz="3600" b="1" spc="-16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2654" baseline="-22569" dirty="0">
                <a:solidFill>
                  <a:srgbClr val="8000FF"/>
                </a:solidFill>
                <a:latin typeface="Courier New"/>
                <a:cs typeface="Courier New"/>
              </a:rPr>
              <a:t>a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spc="-40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800" spc="-2302" baseline="-22569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b="1" spc="-2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2504" baseline="-22569" dirty="0">
                <a:latin typeface="Courier New"/>
                <a:cs typeface="Courier New"/>
              </a:rPr>
              <a:t>t</a:t>
            </a:r>
            <a:r>
              <a:rPr sz="3600" b="1" spc="-28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-2497" baseline="-22569" dirty="0">
                <a:latin typeface="Courier New"/>
                <a:cs typeface="Courier New"/>
              </a:rPr>
              <a:t>e</a:t>
            </a:r>
            <a:r>
              <a:rPr sz="3600" b="1" spc="-1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2662" baseline="-22569" dirty="0">
                <a:latin typeface="Courier New"/>
                <a:cs typeface="Courier New"/>
              </a:rPr>
              <a:t>s</a:t>
            </a:r>
            <a:r>
              <a:rPr sz="3600" b="1" spc="-18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-1387" baseline="-22569" dirty="0">
                <a:latin typeface="Courier New"/>
                <a:cs typeface="Courier New"/>
              </a:rPr>
              <a:t>t</a:t>
            </a:r>
            <a:r>
              <a:rPr sz="3600" b="1" spc="-2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800" b="1" spc="-2579" baseline="-22569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600" b="1" spc="-2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800" spc="-2565" baseline="-22569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r>
              <a:rPr sz="3600" b="1" spc="-2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-2550" baseline="-22569" dirty="0">
                <a:solidFill>
                  <a:srgbClr val="8000FF"/>
                </a:solidFill>
                <a:latin typeface="Courier New"/>
                <a:cs typeface="Courier New"/>
              </a:rPr>
              <a:t>o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600" b="1" spc="-10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1312" baseline="-22569" dirty="0">
                <a:solidFill>
                  <a:srgbClr val="8000FF"/>
                </a:solidFill>
                <a:latin typeface="Courier New"/>
                <a:cs typeface="Courier New"/>
              </a:rPr>
              <a:t>u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spc="-2872" baseline="-22569" dirty="0">
                <a:solidFill>
                  <a:srgbClr val="8000FF"/>
                </a:solidFill>
                <a:latin typeface="Courier New"/>
                <a:cs typeface="Courier New"/>
              </a:rPr>
              <a:t>b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2872" baseline="-22569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3600" b="1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-2857" baseline="-22569" dirty="0">
                <a:solidFill>
                  <a:srgbClr val="8000FF"/>
                </a:solidFill>
                <a:latin typeface="Courier New"/>
                <a:cs typeface="Courier New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39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800" spc="-802" baseline="-22569" dirty="0">
                <a:latin typeface="Courier New"/>
                <a:cs typeface="Courier New"/>
              </a:rPr>
              <a:t>a</a:t>
            </a:r>
            <a:r>
              <a:rPr sz="3600" b="1" spc="-12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b="1" spc="-1102" baseline="-22569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789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b="1" spc="-232" baseline="-22569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2865" baseline="-22569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600" b="1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6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4800" spc="-7" baseline="-27777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4800" spc="-1275" baseline="-27777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3600" b="1" spc="-11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spc="-1252" baseline="-27777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3600" b="1" spc="-40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800" spc="-2370" baseline="-27777" dirty="0">
                <a:latin typeface="Courier New"/>
                <a:cs typeface="Courier New"/>
              </a:rPr>
              <a:t>t</a:t>
            </a:r>
            <a:r>
              <a:rPr sz="3600" b="1" spc="-2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2542" baseline="-27777" dirty="0">
                <a:latin typeface="Courier New"/>
                <a:cs typeface="Courier New"/>
              </a:rPr>
              <a:t>e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spc="-137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832" baseline="-27777" dirty="0">
                <a:latin typeface="Courier New"/>
                <a:cs typeface="Courier New"/>
              </a:rPr>
              <a:t>s</a:t>
            </a:r>
            <a:r>
              <a:rPr sz="3600" b="1" spc="-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-869" baseline="-27777" dirty="0">
                <a:latin typeface="Courier New"/>
                <a:cs typeface="Courier New"/>
              </a:rPr>
              <a:t>t</a:t>
            </a:r>
            <a:r>
              <a:rPr sz="3600" b="1" spc="-6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b="1" spc="-682" baseline="-27777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600" b="1" spc="-81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spc="-1710" baseline="-27777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3600" b="1" spc="-68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1904" baseline="-27777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="1" spc="-1939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800" baseline="-27777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spc="-130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800" spc="-7" baseline="-27777" dirty="0">
                <a:latin typeface="Courier New"/>
                <a:cs typeface="Courier New"/>
              </a:rPr>
              <a:t>a</a:t>
            </a:r>
            <a:r>
              <a:rPr sz="4800" b="1" spc="-2632" baseline="-27777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="1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600" b="1" spc="-12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800" spc="-1095" baseline="-27777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r>
              <a:rPr sz="3600" b="1" spc="-10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800" spc="-44" baseline="-27777" dirty="0">
                <a:solidFill>
                  <a:srgbClr val="8000FF"/>
                </a:solidFill>
                <a:latin typeface="Courier New"/>
                <a:cs typeface="Courier New"/>
              </a:rPr>
              <a:t>o</a:t>
            </a:r>
            <a:r>
              <a:rPr sz="3600" b="1" spc="-193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4800" spc="-22" baseline="-27777" dirty="0">
                <a:solidFill>
                  <a:srgbClr val="8000FF"/>
                </a:solidFill>
                <a:latin typeface="Courier New"/>
                <a:cs typeface="Courier New"/>
              </a:rPr>
              <a:t>u</a:t>
            </a:r>
            <a:r>
              <a:rPr sz="3600" b="1" spc="-194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800" spc="-7" baseline="-27777" dirty="0">
                <a:solidFill>
                  <a:srgbClr val="8000FF"/>
                </a:solidFill>
                <a:latin typeface="Courier New"/>
                <a:cs typeface="Courier New"/>
              </a:rPr>
              <a:t>b</a:t>
            </a:r>
            <a:r>
              <a:rPr sz="4800" spc="-2887" baseline="-27777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685" baseline="-27777" dirty="0">
                <a:solidFill>
                  <a:srgbClr val="8000FF"/>
                </a:solidFill>
                <a:latin typeface="Courier New"/>
                <a:cs typeface="Courier New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69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800" spc="-1875" baseline="-27777" dirty="0">
                <a:latin typeface="Courier New"/>
                <a:cs typeface="Courier New"/>
              </a:rPr>
              <a:t>b</a:t>
            </a:r>
            <a:r>
              <a:rPr sz="3600" b="1" spc="-7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4800" b="1" spc="-1867" baseline="-27777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600" b="1" spc="-73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800" b="1" spc="-1822" baseline="-27777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ld</a:t>
            </a:r>
            <a:r>
              <a:rPr sz="3600" b="1" spc="-4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b="1" spc="-2145" baseline="-27777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r>
              <a:rPr sz="3600" b="1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600" b="1" spc="-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6934" y="5280659"/>
            <a:ext cx="31635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</a:pP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Notice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t,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eturn type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all t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cti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ot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02764" y="3534219"/>
            <a:ext cx="4788153" cy="1004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73527" y="3753739"/>
            <a:ext cx="42214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dif</a:t>
            </a:r>
            <a:r>
              <a:rPr sz="36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gume</a:t>
            </a:r>
            <a:r>
              <a:rPr sz="3600" b="1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t(s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</a:t>
            </a:r>
            <a:r>
              <a:rPr dirty="0"/>
              <a:t>n</a:t>
            </a:r>
            <a:r>
              <a:rPr spc="20" dirty="0"/>
              <a:t> </a:t>
            </a:r>
            <a:r>
              <a:rPr spc="-50" dirty="0"/>
              <a:t>O</a:t>
            </a:r>
            <a:r>
              <a:rPr spc="-65" dirty="0"/>
              <a:t>v</a:t>
            </a:r>
            <a:r>
              <a:rPr spc="-20" dirty="0"/>
              <a:t>erloading</a:t>
            </a:r>
            <a:r>
              <a:rPr spc="-5" dirty="0"/>
              <a:t> </a:t>
            </a:r>
            <a:r>
              <a:rPr spc="-20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/>
              <a:t>E</a:t>
            </a:r>
            <a:r>
              <a:rPr spc="-75" dirty="0"/>
              <a:t>x</a:t>
            </a:r>
            <a:r>
              <a:rPr spc="-20"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705047"/>
            <a:ext cx="320167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3200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sz="3200" spc="-5" dirty="0">
                <a:solidFill>
                  <a:srgbClr val="008000"/>
                </a:solidFill>
                <a:latin typeface="Courier New"/>
                <a:cs typeface="Courier New"/>
              </a:rPr>
              <a:t>Erro</a:t>
            </a:r>
            <a:r>
              <a:rPr sz="3200" dirty="0">
                <a:solidFill>
                  <a:srgbClr val="008000"/>
                </a:solidFill>
                <a:latin typeface="Courier New"/>
                <a:cs typeface="Courier New"/>
              </a:rPr>
              <a:t>r </a:t>
            </a:r>
            <a:r>
              <a:rPr sz="3200" spc="-5" dirty="0">
                <a:solidFill>
                  <a:srgbClr val="008000"/>
                </a:solidFill>
                <a:latin typeface="Courier New"/>
                <a:cs typeface="Courier New"/>
              </a:rPr>
              <a:t>code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247487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1177" y="2278168"/>
            <a:ext cx="36918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tes</a:t>
            </a:r>
            <a:r>
              <a:rPr sz="3200" spc="5" dirty="0">
                <a:latin typeface="Courier New"/>
                <a:cs typeface="Courier New"/>
              </a:rPr>
              <a:t>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2838799"/>
            <a:ext cx="1834514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do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u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ble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4222" y="2869480"/>
            <a:ext cx="344677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</a:t>
            </a:r>
            <a:r>
              <a:rPr sz="3200" spc="5" dirty="0">
                <a:latin typeface="Courier New"/>
                <a:cs typeface="Courier New"/>
              </a:rPr>
              <a:t>e</a:t>
            </a:r>
            <a:r>
              <a:rPr sz="3200" spc="-5" dirty="0">
                <a:latin typeface="Courier New"/>
                <a:cs typeface="Courier New"/>
              </a:rPr>
              <a:t>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b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48305" y="3882390"/>
            <a:ext cx="4249420" cy="1295400"/>
          </a:xfrm>
          <a:custGeom>
            <a:avLst/>
            <a:gdLst/>
            <a:ahLst/>
            <a:cxnLst/>
            <a:rect l="l" t="t" r="r" b="b"/>
            <a:pathLst>
              <a:path w="4249420" h="1295400">
                <a:moveTo>
                  <a:pt x="4033011" y="0"/>
                </a:moveTo>
                <a:lnTo>
                  <a:pt x="215900" y="0"/>
                </a:lnTo>
                <a:lnTo>
                  <a:pt x="198190" y="715"/>
                </a:lnTo>
                <a:lnTo>
                  <a:pt x="147653" y="11005"/>
                </a:lnTo>
                <a:lnTo>
                  <a:pt x="102166" y="32343"/>
                </a:lnTo>
                <a:lnTo>
                  <a:pt x="63230" y="63230"/>
                </a:lnTo>
                <a:lnTo>
                  <a:pt x="32343" y="102166"/>
                </a:lnTo>
                <a:lnTo>
                  <a:pt x="11005" y="147653"/>
                </a:lnTo>
                <a:lnTo>
                  <a:pt x="715" y="198190"/>
                </a:lnTo>
                <a:lnTo>
                  <a:pt x="0" y="215900"/>
                </a:lnTo>
                <a:lnTo>
                  <a:pt x="0" y="1079500"/>
                </a:lnTo>
                <a:lnTo>
                  <a:pt x="6273" y="1131388"/>
                </a:lnTo>
                <a:lnTo>
                  <a:pt x="24095" y="1178724"/>
                </a:lnTo>
                <a:lnTo>
                  <a:pt x="51966" y="1220011"/>
                </a:lnTo>
                <a:lnTo>
                  <a:pt x="88385" y="1253748"/>
                </a:lnTo>
                <a:lnTo>
                  <a:pt x="131855" y="1278435"/>
                </a:lnTo>
                <a:lnTo>
                  <a:pt x="180876" y="1292574"/>
                </a:lnTo>
                <a:lnTo>
                  <a:pt x="215900" y="1295400"/>
                </a:lnTo>
                <a:lnTo>
                  <a:pt x="4033011" y="1295400"/>
                </a:lnTo>
                <a:lnTo>
                  <a:pt x="4084900" y="1289126"/>
                </a:lnTo>
                <a:lnTo>
                  <a:pt x="4132236" y="1271304"/>
                </a:lnTo>
                <a:lnTo>
                  <a:pt x="4173523" y="1243433"/>
                </a:lnTo>
                <a:lnTo>
                  <a:pt x="4207260" y="1207014"/>
                </a:lnTo>
                <a:lnTo>
                  <a:pt x="4231947" y="1163544"/>
                </a:lnTo>
                <a:lnTo>
                  <a:pt x="4246086" y="1114523"/>
                </a:lnTo>
                <a:lnTo>
                  <a:pt x="4248912" y="1079500"/>
                </a:lnTo>
                <a:lnTo>
                  <a:pt x="4248912" y="215900"/>
                </a:lnTo>
                <a:lnTo>
                  <a:pt x="4242638" y="164011"/>
                </a:lnTo>
                <a:lnTo>
                  <a:pt x="4224816" y="116675"/>
                </a:lnTo>
                <a:lnTo>
                  <a:pt x="4196945" y="75388"/>
                </a:lnTo>
                <a:lnTo>
                  <a:pt x="4160526" y="41651"/>
                </a:lnTo>
                <a:lnTo>
                  <a:pt x="4117056" y="16964"/>
                </a:lnTo>
                <a:lnTo>
                  <a:pt x="4068035" y="2825"/>
                </a:lnTo>
                <a:lnTo>
                  <a:pt x="403301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8305" y="3882390"/>
            <a:ext cx="4249420" cy="1295400"/>
          </a:xfrm>
          <a:custGeom>
            <a:avLst/>
            <a:gdLst/>
            <a:ahLst/>
            <a:cxnLst/>
            <a:rect l="l" t="t" r="r" b="b"/>
            <a:pathLst>
              <a:path w="4249420" h="1295400">
                <a:moveTo>
                  <a:pt x="0" y="215900"/>
                </a:moveTo>
                <a:lnTo>
                  <a:pt x="6273" y="164011"/>
                </a:lnTo>
                <a:lnTo>
                  <a:pt x="24095" y="116675"/>
                </a:lnTo>
                <a:lnTo>
                  <a:pt x="51966" y="75388"/>
                </a:lnTo>
                <a:lnTo>
                  <a:pt x="88385" y="41651"/>
                </a:lnTo>
                <a:lnTo>
                  <a:pt x="131855" y="16964"/>
                </a:lnTo>
                <a:lnTo>
                  <a:pt x="180876" y="2825"/>
                </a:lnTo>
                <a:lnTo>
                  <a:pt x="215900" y="0"/>
                </a:lnTo>
                <a:lnTo>
                  <a:pt x="4033011" y="0"/>
                </a:lnTo>
                <a:lnTo>
                  <a:pt x="4084900" y="6273"/>
                </a:lnTo>
                <a:lnTo>
                  <a:pt x="4132236" y="24095"/>
                </a:lnTo>
                <a:lnTo>
                  <a:pt x="4173523" y="51966"/>
                </a:lnTo>
                <a:lnTo>
                  <a:pt x="4207260" y="88385"/>
                </a:lnTo>
                <a:lnTo>
                  <a:pt x="4231947" y="131855"/>
                </a:lnTo>
                <a:lnTo>
                  <a:pt x="4246086" y="180876"/>
                </a:lnTo>
                <a:lnTo>
                  <a:pt x="4248912" y="215900"/>
                </a:lnTo>
                <a:lnTo>
                  <a:pt x="4248912" y="1079500"/>
                </a:lnTo>
                <a:lnTo>
                  <a:pt x="4242638" y="1131388"/>
                </a:lnTo>
                <a:lnTo>
                  <a:pt x="4224816" y="1178724"/>
                </a:lnTo>
                <a:lnTo>
                  <a:pt x="4196945" y="1220011"/>
                </a:lnTo>
                <a:lnTo>
                  <a:pt x="4160526" y="1253748"/>
                </a:lnTo>
                <a:lnTo>
                  <a:pt x="4117056" y="1278435"/>
                </a:lnTo>
                <a:lnTo>
                  <a:pt x="4068035" y="1292574"/>
                </a:lnTo>
                <a:lnTo>
                  <a:pt x="4033011" y="1295400"/>
                </a:lnTo>
                <a:lnTo>
                  <a:pt x="215900" y="1295400"/>
                </a:lnTo>
                <a:lnTo>
                  <a:pt x="164011" y="1289126"/>
                </a:lnTo>
                <a:lnTo>
                  <a:pt x="116675" y="1271304"/>
                </a:lnTo>
                <a:lnTo>
                  <a:pt x="75388" y="1243433"/>
                </a:lnTo>
                <a:lnTo>
                  <a:pt x="41651" y="1207014"/>
                </a:lnTo>
                <a:lnTo>
                  <a:pt x="16964" y="1163544"/>
                </a:lnTo>
                <a:lnTo>
                  <a:pt x="2825" y="1114523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7276" y="4348632"/>
            <a:ext cx="394970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is the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e?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</a:t>
            </a:r>
            <a:r>
              <a:rPr dirty="0"/>
              <a:t>n</a:t>
            </a:r>
            <a:r>
              <a:rPr spc="20" dirty="0"/>
              <a:t> </a:t>
            </a:r>
            <a:r>
              <a:rPr spc="-50" dirty="0"/>
              <a:t>O</a:t>
            </a:r>
            <a:r>
              <a:rPr spc="-65" dirty="0"/>
              <a:t>v</a:t>
            </a:r>
            <a:r>
              <a:rPr spc="-20" dirty="0"/>
              <a:t>erloading</a:t>
            </a:r>
            <a:r>
              <a:rPr spc="-5" dirty="0"/>
              <a:t> </a:t>
            </a:r>
            <a:r>
              <a:rPr spc="-20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/>
              <a:t>E</a:t>
            </a:r>
            <a:r>
              <a:rPr spc="-75" dirty="0"/>
              <a:t>x</a:t>
            </a:r>
            <a:r>
              <a:rPr spc="-20"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705047"/>
            <a:ext cx="320167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sz="3200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sz="3200" spc="-5" dirty="0">
                <a:solidFill>
                  <a:srgbClr val="008000"/>
                </a:solidFill>
                <a:latin typeface="Courier New"/>
                <a:cs typeface="Courier New"/>
              </a:rPr>
              <a:t>Erro</a:t>
            </a:r>
            <a:r>
              <a:rPr sz="3200" dirty="0">
                <a:solidFill>
                  <a:srgbClr val="008000"/>
                </a:solidFill>
                <a:latin typeface="Courier New"/>
                <a:cs typeface="Courier New"/>
              </a:rPr>
              <a:t>r </a:t>
            </a:r>
            <a:r>
              <a:rPr sz="3200" spc="-5" dirty="0">
                <a:solidFill>
                  <a:srgbClr val="008000"/>
                </a:solidFill>
                <a:latin typeface="Courier New"/>
                <a:cs typeface="Courier New"/>
              </a:rPr>
              <a:t>code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247487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1177" y="2278168"/>
            <a:ext cx="36918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tes</a:t>
            </a:r>
            <a:r>
              <a:rPr sz="3200" spc="5" dirty="0">
                <a:latin typeface="Courier New"/>
                <a:cs typeface="Courier New"/>
              </a:rPr>
              <a:t>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2838799"/>
            <a:ext cx="403288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do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u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bl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latin typeface="Courier New"/>
                <a:cs typeface="Courier New"/>
              </a:rPr>
              <a:t>t</a:t>
            </a:r>
            <a:r>
              <a:rPr sz="3200" spc="5" dirty="0">
                <a:latin typeface="Courier New"/>
                <a:cs typeface="Courier New"/>
              </a:rPr>
              <a:t>e</a:t>
            </a:r>
            <a:r>
              <a:rPr sz="3200" spc="-5" dirty="0">
                <a:latin typeface="Courier New"/>
                <a:cs typeface="Courier New"/>
              </a:rPr>
              <a:t>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3989" y="2869480"/>
            <a:ext cx="1246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b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7161" y="3285997"/>
            <a:ext cx="6781800" cy="2734945"/>
          </a:xfrm>
          <a:custGeom>
            <a:avLst/>
            <a:gdLst/>
            <a:ahLst/>
            <a:cxnLst/>
            <a:rect l="l" t="t" r="r" b="b"/>
            <a:pathLst>
              <a:path w="6781800" h="2734945">
                <a:moveTo>
                  <a:pt x="6425438" y="596391"/>
                </a:moveTo>
                <a:lnTo>
                  <a:pt x="356362" y="596391"/>
                </a:lnTo>
                <a:lnTo>
                  <a:pt x="327129" y="597573"/>
                </a:lnTo>
                <a:lnTo>
                  <a:pt x="270712" y="606746"/>
                </a:lnTo>
                <a:lnTo>
                  <a:pt x="217634" y="624391"/>
                </a:lnTo>
                <a:lnTo>
                  <a:pt x="168629" y="649774"/>
                </a:lnTo>
                <a:lnTo>
                  <a:pt x="124430" y="682162"/>
                </a:lnTo>
                <a:lnTo>
                  <a:pt x="85770" y="720822"/>
                </a:lnTo>
                <a:lnTo>
                  <a:pt x="53382" y="765021"/>
                </a:lnTo>
                <a:lnTo>
                  <a:pt x="27999" y="814026"/>
                </a:lnTo>
                <a:lnTo>
                  <a:pt x="10354" y="867104"/>
                </a:lnTo>
                <a:lnTo>
                  <a:pt x="1181" y="923521"/>
                </a:lnTo>
                <a:lnTo>
                  <a:pt x="0" y="952753"/>
                </a:lnTo>
                <a:lnTo>
                  <a:pt x="0" y="2378189"/>
                </a:lnTo>
                <a:lnTo>
                  <a:pt x="4663" y="2435996"/>
                </a:lnTo>
                <a:lnTo>
                  <a:pt x="18164" y="2490832"/>
                </a:lnTo>
                <a:lnTo>
                  <a:pt x="39769" y="2541965"/>
                </a:lnTo>
                <a:lnTo>
                  <a:pt x="68746" y="2588661"/>
                </a:lnTo>
                <a:lnTo>
                  <a:pt x="104362" y="2630185"/>
                </a:lnTo>
                <a:lnTo>
                  <a:pt x="145883" y="2665805"/>
                </a:lnTo>
                <a:lnTo>
                  <a:pt x="192576" y="2694786"/>
                </a:lnTo>
                <a:lnTo>
                  <a:pt x="243709" y="2716396"/>
                </a:lnTo>
                <a:lnTo>
                  <a:pt x="298549" y="2729899"/>
                </a:lnTo>
                <a:lnTo>
                  <a:pt x="356362" y="2734564"/>
                </a:lnTo>
                <a:lnTo>
                  <a:pt x="6425438" y="2734564"/>
                </a:lnTo>
                <a:lnTo>
                  <a:pt x="6483250" y="2729899"/>
                </a:lnTo>
                <a:lnTo>
                  <a:pt x="6538090" y="2716396"/>
                </a:lnTo>
                <a:lnTo>
                  <a:pt x="6589223" y="2694786"/>
                </a:lnTo>
                <a:lnTo>
                  <a:pt x="6635916" y="2665805"/>
                </a:lnTo>
                <a:lnTo>
                  <a:pt x="6677437" y="2630185"/>
                </a:lnTo>
                <a:lnTo>
                  <a:pt x="6713053" y="2588661"/>
                </a:lnTo>
                <a:lnTo>
                  <a:pt x="6742030" y="2541965"/>
                </a:lnTo>
                <a:lnTo>
                  <a:pt x="6763635" y="2490832"/>
                </a:lnTo>
                <a:lnTo>
                  <a:pt x="6777136" y="2435996"/>
                </a:lnTo>
                <a:lnTo>
                  <a:pt x="6781800" y="2378189"/>
                </a:lnTo>
                <a:lnTo>
                  <a:pt x="6781800" y="952753"/>
                </a:lnTo>
                <a:lnTo>
                  <a:pt x="6777136" y="894941"/>
                </a:lnTo>
                <a:lnTo>
                  <a:pt x="6763635" y="840101"/>
                </a:lnTo>
                <a:lnTo>
                  <a:pt x="6742030" y="788968"/>
                </a:lnTo>
                <a:lnTo>
                  <a:pt x="6713053" y="742275"/>
                </a:lnTo>
                <a:lnTo>
                  <a:pt x="6677437" y="700754"/>
                </a:lnTo>
                <a:lnTo>
                  <a:pt x="6635916" y="665138"/>
                </a:lnTo>
                <a:lnTo>
                  <a:pt x="6589223" y="636161"/>
                </a:lnTo>
                <a:lnTo>
                  <a:pt x="6538090" y="614556"/>
                </a:lnTo>
                <a:lnTo>
                  <a:pt x="6483250" y="601055"/>
                </a:lnTo>
                <a:lnTo>
                  <a:pt x="6425438" y="596391"/>
                </a:lnTo>
                <a:close/>
              </a:path>
              <a:path w="6781800" h="2734945">
                <a:moveTo>
                  <a:pt x="2319274" y="0"/>
                </a:moveTo>
                <a:lnTo>
                  <a:pt x="1130300" y="596391"/>
                </a:lnTo>
                <a:lnTo>
                  <a:pt x="2825750" y="596391"/>
                </a:lnTo>
                <a:lnTo>
                  <a:pt x="23192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7161" y="3285997"/>
            <a:ext cx="6781800" cy="2734945"/>
          </a:xfrm>
          <a:custGeom>
            <a:avLst/>
            <a:gdLst/>
            <a:ahLst/>
            <a:cxnLst/>
            <a:rect l="l" t="t" r="r" b="b"/>
            <a:pathLst>
              <a:path w="6781800" h="2734945">
                <a:moveTo>
                  <a:pt x="0" y="952753"/>
                </a:moveTo>
                <a:lnTo>
                  <a:pt x="4663" y="894941"/>
                </a:lnTo>
                <a:lnTo>
                  <a:pt x="18164" y="840101"/>
                </a:lnTo>
                <a:lnTo>
                  <a:pt x="39769" y="788968"/>
                </a:lnTo>
                <a:lnTo>
                  <a:pt x="68746" y="742275"/>
                </a:lnTo>
                <a:lnTo>
                  <a:pt x="104362" y="700754"/>
                </a:lnTo>
                <a:lnTo>
                  <a:pt x="145883" y="665138"/>
                </a:lnTo>
                <a:lnTo>
                  <a:pt x="192576" y="636161"/>
                </a:lnTo>
                <a:lnTo>
                  <a:pt x="243709" y="614556"/>
                </a:lnTo>
                <a:lnTo>
                  <a:pt x="298549" y="601055"/>
                </a:lnTo>
                <a:lnTo>
                  <a:pt x="356362" y="596391"/>
                </a:lnTo>
                <a:lnTo>
                  <a:pt x="1130300" y="596391"/>
                </a:lnTo>
                <a:lnTo>
                  <a:pt x="2319274" y="0"/>
                </a:lnTo>
                <a:lnTo>
                  <a:pt x="2825750" y="596391"/>
                </a:lnTo>
                <a:lnTo>
                  <a:pt x="6425438" y="596391"/>
                </a:lnTo>
                <a:lnTo>
                  <a:pt x="6454670" y="597573"/>
                </a:lnTo>
                <a:lnTo>
                  <a:pt x="6511087" y="606746"/>
                </a:lnTo>
                <a:lnTo>
                  <a:pt x="6564165" y="624391"/>
                </a:lnTo>
                <a:lnTo>
                  <a:pt x="6613170" y="649774"/>
                </a:lnTo>
                <a:lnTo>
                  <a:pt x="6657369" y="682162"/>
                </a:lnTo>
                <a:lnTo>
                  <a:pt x="6696029" y="720822"/>
                </a:lnTo>
                <a:lnTo>
                  <a:pt x="6728417" y="765021"/>
                </a:lnTo>
                <a:lnTo>
                  <a:pt x="6753800" y="814026"/>
                </a:lnTo>
                <a:lnTo>
                  <a:pt x="6771445" y="867104"/>
                </a:lnTo>
                <a:lnTo>
                  <a:pt x="6780618" y="923521"/>
                </a:lnTo>
                <a:lnTo>
                  <a:pt x="6781800" y="952753"/>
                </a:lnTo>
                <a:lnTo>
                  <a:pt x="6781800" y="1487296"/>
                </a:lnTo>
                <a:lnTo>
                  <a:pt x="6781800" y="2378189"/>
                </a:lnTo>
                <a:lnTo>
                  <a:pt x="6780618" y="2407418"/>
                </a:lnTo>
                <a:lnTo>
                  <a:pt x="6771445" y="2463831"/>
                </a:lnTo>
                <a:lnTo>
                  <a:pt x="6753800" y="2516908"/>
                </a:lnTo>
                <a:lnTo>
                  <a:pt x="6728417" y="2565914"/>
                </a:lnTo>
                <a:lnTo>
                  <a:pt x="6696029" y="2610115"/>
                </a:lnTo>
                <a:lnTo>
                  <a:pt x="6657369" y="2648779"/>
                </a:lnTo>
                <a:lnTo>
                  <a:pt x="6613170" y="2681171"/>
                </a:lnTo>
                <a:lnTo>
                  <a:pt x="6564165" y="2706558"/>
                </a:lnTo>
                <a:lnTo>
                  <a:pt x="6511087" y="2724207"/>
                </a:lnTo>
                <a:lnTo>
                  <a:pt x="6454670" y="2733382"/>
                </a:lnTo>
                <a:lnTo>
                  <a:pt x="6425438" y="2734564"/>
                </a:lnTo>
                <a:lnTo>
                  <a:pt x="2825750" y="2734564"/>
                </a:lnTo>
                <a:lnTo>
                  <a:pt x="1130300" y="2734564"/>
                </a:lnTo>
                <a:lnTo>
                  <a:pt x="356362" y="2734564"/>
                </a:lnTo>
                <a:lnTo>
                  <a:pt x="327129" y="2733382"/>
                </a:lnTo>
                <a:lnTo>
                  <a:pt x="270712" y="2724207"/>
                </a:lnTo>
                <a:lnTo>
                  <a:pt x="217634" y="2706558"/>
                </a:lnTo>
                <a:lnTo>
                  <a:pt x="168629" y="2681171"/>
                </a:lnTo>
                <a:lnTo>
                  <a:pt x="124430" y="2648779"/>
                </a:lnTo>
                <a:lnTo>
                  <a:pt x="85770" y="2610115"/>
                </a:lnTo>
                <a:lnTo>
                  <a:pt x="53382" y="2565914"/>
                </a:lnTo>
                <a:lnTo>
                  <a:pt x="27999" y="2516908"/>
                </a:lnTo>
                <a:lnTo>
                  <a:pt x="10354" y="2463831"/>
                </a:lnTo>
                <a:lnTo>
                  <a:pt x="1181" y="2407418"/>
                </a:lnTo>
                <a:lnTo>
                  <a:pt x="0" y="2378189"/>
                </a:lnTo>
                <a:lnTo>
                  <a:pt x="0" y="1487296"/>
                </a:lnTo>
                <a:lnTo>
                  <a:pt x="0" y="952753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2442" y="4263644"/>
            <a:ext cx="6109970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umber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ype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gume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ass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t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fu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ction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ough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urn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t.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Henc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, t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ler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ow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2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</a:t>
            </a:r>
            <a:r>
              <a:rPr dirty="0"/>
              <a:t>n</a:t>
            </a:r>
            <a:r>
              <a:rPr spc="20" dirty="0"/>
              <a:t> </a:t>
            </a:r>
            <a:r>
              <a:rPr spc="-50" dirty="0"/>
              <a:t>O</a:t>
            </a:r>
            <a:r>
              <a:rPr spc="-65" dirty="0"/>
              <a:t>v</a:t>
            </a:r>
            <a:r>
              <a:rPr spc="-20" dirty="0"/>
              <a:t>erloading</a:t>
            </a:r>
            <a:r>
              <a:rPr spc="-5" dirty="0"/>
              <a:t> </a:t>
            </a:r>
            <a:r>
              <a:rPr spc="-20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/>
              <a:t>E</a:t>
            </a:r>
            <a:r>
              <a:rPr spc="-75" dirty="0"/>
              <a:t>x</a:t>
            </a:r>
            <a:r>
              <a:rPr spc="-20"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661643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1177" y="1692347"/>
            <a:ext cx="4178935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test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15"/>
              </a:spcBef>
            </a:pPr>
            <a:r>
              <a:rPr sz="3200" spc="-5" dirty="0">
                <a:latin typeface="Courier New"/>
                <a:cs typeface="Courier New"/>
              </a:rPr>
              <a:t>b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){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253583"/>
            <a:ext cx="1834514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do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u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ble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4222" y="2284264"/>
            <a:ext cx="24688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</a:t>
            </a:r>
            <a:r>
              <a:rPr sz="3200" spc="5" dirty="0">
                <a:latin typeface="Courier New"/>
                <a:cs typeface="Courier New"/>
              </a:rPr>
              <a:t>e</a:t>
            </a:r>
            <a:r>
              <a:rPr sz="3200" spc="-5" dirty="0">
                <a:latin typeface="Courier New"/>
                <a:cs typeface="Courier New"/>
              </a:rPr>
              <a:t>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float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0458" y="2284264"/>
            <a:ext cx="2698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48305" y="3882390"/>
            <a:ext cx="4249420" cy="1295400"/>
          </a:xfrm>
          <a:custGeom>
            <a:avLst/>
            <a:gdLst/>
            <a:ahLst/>
            <a:cxnLst/>
            <a:rect l="l" t="t" r="r" b="b"/>
            <a:pathLst>
              <a:path w="4249420" h="1295400">
                <a:moveTo>
                  <a:pt x="4033011" y="0"/>
                </a:moveTo>
                <a:lnTo>
                  <a:pt x="215900" y="0"/>
                </a:lnTo>
                <a:lnTo>
                  <a:pt x="198190" y="715"/>
                </a:lnTo>
                <a:lnTo>
                  <a:pt x="147653" y="11005"/>
                </a:lnTo>
                <a:lnTo>
                  <a:pt x="102166" y="32343"/>
                </a:lnTo>
                <a:lnTo>
                  <a:pt x="63230" y="63230"/>
                </a:lnTo>
                <a:lnTo>
                  <a:pt x="32343" y="102166"/>
                </a:lnTo>
                <a:lnTo>
                  <a:pt x="11005" y="147653"/>
                </a:lnTo>
                <a:lnTo>
                  <a:pt x="715" y="198190"/>
                </a:lnTo>
                <a:lnTo>
                  <a:pt x="0" y="215900"/>
                </a:lnTo>
                <a:lnTo>
                  <a:pt x="0" y="1079500"/>
                </a:lnTo>
                <a:lnTo>
                  <a:pt x="6273" y="1131388"/>
                </a:lnTo>
                <a:lnTo>
                  <a:pt x="24095" y="1178724"/>
                </a:lnTo>
                <a:lnTo>
                  <a:pt x="51966" y="1220011"/>
                </a:lnTo>
                <a:lnTo>
                  <a:pt x="88385" y="1253748"/>
                </a:lnTo>
                <a:lnTo>
                  <a:pt x="131855" y="1278435"/>
                </a:lnTo>
                <a:lnTo>
                  <a:pt x="180876" y="1292574"/>
                </a:lnTo>
                <a:lnTo>
                  <a:pt x="215900" y="1295400"/>
                </a:lnTo>
                <a:lnTo>
                  <a:pt x="4033011" y="1295400"/>
                </a:lnTo>
                <a:lnTo>
                  <a:pt x="4084900" y="1289126"/>
                </a:lnTo>
                <a:lnTo>
                  <a:pt x="4132236" y="1271304"/>
                </a:lnTo>
                <a:lnTo>
                  <a:pt x="4173523" y="1243433"/>
                </a:lnTo>
                <a:lnTo>
                  <a:pt x="4207260" y="1207014"/>
                </a:lnTo>
                <a:lnTo>
                  <a:pt x="4231947" y="1163544"/>
                </a:lnTo>
                <a:lnTo>
                  <a:pt x="4246086" y="1114523"/>
                </a:lnTo>
                <a:lnTo>
                  <a:pt x="4248912" y="1079500"/>
                </a:lnTo>
                <a:lnTo>
                  <a:pt x="4248912" y="215900"/>
                </a:lnTo>
                <a:lnTo>
                  <a:pt x="4242638" y="164011"/>
                </a:lnTo>
                <a:lnTo>
                  <a:pt x="4224816" y="116675"/>
                </a:lnTo>
                <a:lnTo>
                  <a:pt x="4196945" y="75388"/>
                </a:lnTo>
                <a:lnTo>
                  <a:pt x="4160526" y="41651"/>
                </a:lnTo>
                <a:lnTo>
                  <a:pt x="4117056" y="16964"/>
                </a:lnTo>
                <a:lnTo>
                  <a:pt x="4068035" y="2825"/>
                </a:lnTo>
                <a:lnTo>
                  <a:pt x="403301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8305" y="3882390"/>
            <a:ext cx="4249420" cy="1295400"/>
          </a:xfrm>
          <a:custGeom>
            <a:avLst/>
            <a:gdLst/>
            <a:ahLst/>
            <a:cxnLst/>
            <a:rect l="l" t="t" r="r" b="b"/>
            <a:pathLst>
              <a:path w="4249420" h="1295400">
                <a:moveTo>
                  <a:pt x="0" y="215900"/>
                </a:moveTo>
                <a:lnTo>
                  <a:pt x="6273" y="164011"/>
                </a:lnTo>
                <a:lnTo>
                  <a:pt x="24095" y="116675"/>
                </a:lnTo>
                <a:lnTo>
                  <a:pt x="51966" y="75388"/>
                </a:lnTo>
                <a:lnTo>
                  <a:pt x="88385" y="41651"/>
                </a:lnTo>
                <a:lnTo>
                  <a:pt x="131855" y="16964"/>
                </a:lnTo>
                <a:lnTo>
                  <a:pt x="180876" y="2825"/>
                </a:lnTo>
                <a:lnTo>
                  <a:pt x="215900" y="0"/>
                </a:lnTo>
                <a:lnTo>
                  <a:pt x="4033011" y="0"/>
                </a:lnTo>
                <a:lnTo>
                  <a:pt x="4084900" y="6273"/>
                </a:lnTo>
                <a:lnTo>
                  <a:pt x="4132236" y="24095"/>
                </a:lnTo>
                <a:lnTo>
                  <a:pt x="4173523" y="51966"/>
                </a:lnTo>
                <a:lnTo>
                  <a:pt x="4207260" y="88385"/>
                </a:lnTo>
                <a:lnTo>
                  <a:pt x="4231947" y="131855"/>
                </a:lnTo>
                <a:lnTo>
                  <a:pt x="4246086" y="180876"/>
                </a:lnTo>
                <a:lnTo>
                  <a:pt x="4248912" y="215900"/>
                </a:lnTo>
                <a:lnTo>
                  <a:pt x="4248912" y="1079500"/>
                </a:lnTo>
                <a:lnTo>
                  <a:pt x="4242638" y="1131388"/>
                </a:lnTo>
                <a:lnTo>
                  <a:pt x="4224816" y="1178724"/>
                </a:lnTo>
                <a:lnTo>
                  <a:pt x="4196945" y="1220011"/>
                </a:lnTo>
                <a:lnTo>
                  <a:pt x="4160526" y="1253748"/>
                </a:lnTo>
                <a:lnTo>
                  <a:pt x="4117056" y="1278435"/>
                </a:lnTo>
                <a:lnTo>
                  <a:pt x="4068035" y="1292574"/>
                </a:lnTo>
                <a:lnTo>
                  <a:pt x="4033011" y="1295400"/>
                </a:lnTo>
                <a:lnTo>
                  <a:pt x="215900" y="1295400"/>
                </a:lnTo>
                <a:lnTo>
                  <a:pt x="164011" y="1289126"/>
                </a:lnTo>
                <a:lnTo>
                  <a:pt x="116675" y="1271304"/>
                </a:lnTo>
                <a:lnTo>
                  <a:pt x="75388" y="1243433"/>
                </a:lnTo>
                <a:lnTo>
                  <a:pt x="41651" y="1207014"/>
                </a:lnTo>
                <a:lnTo>
                  <a:pt x="16964" y="1163544"/>
                </a:lnTo>
                <a:lnTo>
                  <a:pt x="2825" y="1114523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7817" y="4104792"/>
            <a:ext cx="293116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Wil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ompiler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ow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or?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96456" y="3465576"/>
            <a:ext cx="20955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4317" y="5214365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533400"/>
                </a:moveTo>
                <a:lnTo>
                  <a:pt x="2438399" y="533400"/>
                </a:lnTo>
                <a:lnTo>
                  <a:pt x="24383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4317" y="5214365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533400"/>
                </a:moveTo>
                <a:lnTo>
                  <a:pt x="2438399" y="533400"/>
                </a:lnTo>
                <a:lnTo>
                  <a:pt x="24383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</a:t>
            </a:r>
            <a:r>
              <a:rPr dirty="0"/>
              <a:t>n</a:t>
            </a:r>
            <a:r>
              <a:rPr spc="20" dirty="0"/>
              <a:t> </a:t>
            </a:r>
            <a:r>
              <a:rPr spc="-50" dirty="0"/>
              <a:t>O</a:t>
            </a:r>
            <a:r>
              <a:rPr spc="-65" dirty="0"/>
              <a:t>v</a:t>
            </a:r>
            <a:r>
              <a:rPr spc="-20" dirty="0"/>
              <a:t>erloading</a:t>
            </a:r>
            <a:r>
              <a:rPr spc="-5" dirty="0"/>
              <a:t> </a:t>
            </a:r>
            <a:r>
              <a:rPr spc="-20" dirty="0">
                <a:latin typeface="Calibri"/>
                <a:cs typeface="Calibri"/>
              </a:rPr>
              <a:t>–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" dirty="0"/>
              <a:t>E</a:t>
            </a:r>
            <a:r>
              <a:rPr spc="-75" dirty="0"/>
              <a:t>x</a:t>
            </a:r>
            <a:r>
              <a:rPr spc="-20" dirty="0"/>
              <a:t>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1661643"/>
            <a:ext cx="110109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1177" y="1692347"/>
            <a:ext cx="4178935" cy="1024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test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32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15"/>
              </a:spcBef>
            </a:pPr>
            <a:r>
              <a:rPr sz="3200" spc="-5" dirty="0">
                <a:latin typeface="Courier New"/>
                <a:cs typeface="Courier New"/>
              </a:rPr>
              <a:t>b</a:t>
            </a:r>
            <a:r>
              <a:rPr sz="3200" b="1" spc="-5" dirty="0">
                <a:solidFill>
                  <a:srgbClr val="000080"/>
                </a:solidFill>
                <a:latin typeface="Courier New"/>
                <a:cs typeface="Courier New"/>
              </a:rPr>
              <a:t>){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253583"/>
            <a:ext cx="1834514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000FF"/>
              </a:buClr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do</a:t>
            </a:r>
            <a:r>
              <a:rPr sz="3200" spc="5" dirty="0">
                <a:solidFill>
                  <a:srgbClr val="8000FF"/>
                </a:solidFill>
                <a:latin typeface="Courier New"/>
                <a:cs typeface="Courier New"/>
              </a:rPr>
              <a:t>u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ble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4222" y="2284264"/>
            <a:ext cx="24688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t</a:t>
            </a:r>
            <a:r>
              <a:rPr sz="3200" spc="5" dirty="0">
                <a:latin typeface="Courier New"/>
                <a:cs typeface="Courier New"/>
              </a:rPr>
              <a:t>e</a:t>
            </a:r>
            <a:r>
              <a:rPr sz="3200" spc="-5" dirty="0">
                <a:latin typeface="Courier New"/>
                <a:cs typeface="Courier New"/>
              </a:rPr>
              <a:t>st</a:t>
            </a:r>
            <a:r>
              <a:rPr sz="3200" b="1" spc="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3200" spc="-5" dirty="0">
                <a:solidFill>
                  <a:srgbClr val="8000FF"/>
                </a:solidFill>
                <a:latin typeface="Courier New"/>
                <a:cs typeface="Courier New"/>
              </a:rPr>
              <a:t>float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0458" y="2284264"/>
            <a:ext cx="2698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961" y="3880865"/>
            <a:ext cx="6849109" cy="1842770"/>
          </a:xfrm>
          <a:custGeom>
            <a:avLst/>
            <a:gdLst/>
            <a:ahLst/>
            <a:cxnLst/>
            <a:rect l="l" t="t" r="r" b="b"/>
            <a:pathLst>
              <a:path w="6849109" h="1842770">
                <a:moveTo>
                  <a:pt x="6541769" y="0"/>
                </a:moveTo>
                <a:lnTo>
                  <a:pt x="307085" y="0"/>
                </a:lnTo>
                <a:lnTo>
                  <a:pt x="281907" y="1018"/>
                </a:lnTo>
                <a:lnTo>
                  <a:pt x="233307" y="8927"/>
                </a:lnTo>
                <a:lnTo>
                  <a:pt x="187577" y="24139"/>
                </a:lnTo>
                <a:lnTo>
                  <a:pt x="145350" y="46021"/>
                </a:lnTo>
                <a:lnTo>
                  <a:pt x="107259" y="73939"/>
                </a:lnTo>
                <a:lnTo>
                  <a:pt x="73939" y="107259"/>
                </a:lnTo>
                <a:lnTo>
                  <a:pt x="46021" y="145350"/>
                </a:lnTo>
                <a:lnTo>
                  <a:pt x="24139" y="187577"/>
                </a:lnTo>
                <a:lnTo>
                  <a:pt x="8927" y="233307"/>
                </a:lnTo>
                <a:lnTo>
                  <a:pt x="1018" y="281907"/>
                </a:lnTo>
                <a:lnTo>
                  <a:pt x="0" y="307085"/>
                </a:lnTo>
                <a:lnTo>
                  <a:pt x="0" y="1535429"/>
                </a:lnTo>
                <a:lnTo>
                  <a:pt x="4020" y="1585227"/>
                </a:lnTo>
                <a:lnTo>
                  <a:pt x="15660" y="1632472"/>
                </a:lnTo>
                <a:lnTo>
                  <a:pt x="34286" y="1676529"/>
                </a:lnTo>
                <a:lnTo>
                  <a:pt x="59265" y="1716767"/>
                </a:lnTo>
                <a:lnTo>
                  <a:pt x="89963" y="1752552"/>
                </a:lnTo>
                <a:lnTo>
                  <a:pt x="125748" y="1783250"/>
                </a:lnTo>
                <a:lnTo>
                  <a:pt x="165986" y="1808229"/>
                </a:lnTo>
                <a:lnTo>
                  <a:pt x="210043" y="1826855"/>
                </a:lnTo>
                <a:lnTo>
                  <a:pt x="257288" y="1838495"/>
                </a:lnTo>
                <a:lnTo>
                  <a:pt x="307085" y="1842515"/>
                </a:lnTo>
                <a:lnTo>
                  <a:pt x="6541769" y="1842515"/>
                </a:lnTo>
                <a:lnTo>
                  <a:pt x="6591567" y="1838495"/>
                </a:lnTo>
                <a:lnTo>
                  <a:pt x="6638812" y="1826855"/>
                </a:lnTo>
                <a:lnTo>
                  <a:pt x="6682869" y="1808229"/>
                </a:lnTo>
                <a:lnTo>
                  <a:pt x="6723107" y="1783250"/>
                </a:lnTo>
                <a:lnTo>
                  <a:pt x="6758892" y="1752552"/>
                </a:lnTo>
                <a:lnTo>
                  <a:pt x="6789590" y="1716767"/>
                </a:lnTo>
                <a:lnTo>
                  <a:pt x="6814569" y="1676529"/>
                </a:lnTo>
                <a:lnTo>
                  <a:pt x="6833195" y="1632472"/>
                </a:lnTo>
                <a:lnTo>
                  <a:pt x="6844835" y="1585227"/>
                </a:lnTo>
                <a:lnTo>
                  <a:pt x="6848856" y="1535429"/>
                </a:lnTo>
                <a:lnTo>
                  <a:pt x="6848856" y="307085"/>
                </a:lnTo>
                <a:lnTo>
                  <a:pt x="6844835" y="257288"/>
                </a:lnTo>
                <a:lnTo>
                  <a:pt x="6833195" y="210043"/>
                </a:lnTo>
                <a:lnTo>
                  <a:pt x="6814569" y="165986"/>
                </a:lnTo>
                <a:lnTo>
                  <a:pt x="6789590" y="125748"/>
                </a:lnTo>
                <a:lnTo>
                  <a:pt x="6758892" y="89963"/>
                </a:lnTo>
                <a:lnTo>
                  <a:pt x="6723107" y="59265"/>
                </a:lnTo>
                <a:lnTo>
                  <a:pt x="6682869" y="34286"/>
                </a:lnTo>
                <a:lnTo>
                  <a:pt x="6638812" y="15660"/>
                </a:lnTo>
                <a:lnTo>
                  <a:pt x="6591567" y="4020"/>
                </a:lnTo>
                <a:lnTo>
                  <a:pt x="65417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9961" y="3880865"/>
            <a:ext cx="6849109" cy="1842770"/>
          </a:xfrm>
          <a:custGeom>
            <a:avLst/>
            <a:gdLst/>
            <a:ahLst/>
            <a:cxnLst/>
            <a:rect l="l" t="t" r="r" b="b"/>
            <a:pathLst>
              <a:path w="6849109" h="1842770">
                <a:moveTo>
                  <a:pt x="0" y="307085"/>
                </a:moveTo>
                <a:lnTo>
                  <a:pt x="4020" y="257288"/>
                </a:lnTo>
                <a:lnTo>
                  <a:pt x="15660" y="210043"/>
                </a:lnTo>
                <a:lnTo>
                  <a:pt x="34286" y="165986"/>
                </a:lnTo>
                <a:lnTo>
                  <a:pt x="59265" y="125748"/>
                </a:lnTo>
                <a:lnTo>
                  <a:pt x="89963" y="89963"/>
                </a:lnTo>
                <a:lnTo>
                  <a:pt x="125748" y="59265"/>
                </a:lnTo>
                <a:lnTo>
                  <a:pt x="165986" y="34286"/>
                </a:lnTo>
                <a:lnTo>
                  <a:pt x="210043" y="15660"/>
                </a:lnTo>
                <a:lnTo>
                  <a:pt x="257288" y="4020"/>
                </a:lnTo>
                <a:lnTo>
                  <a:pt x="307085" y="0"/>
                </a:lnTo>
                <a:lnTo>
                  <a:pt x="6541769" y="0"/>
                </a:lnTo>
                <a:lnTo>
                  <a:pt x="6591567" y="4020"/>
                </a:lnTo>
                <a:lnTo>
                  <a:pt x="6638812" y="15660"/>
                </a:lnTo>
                <a:lnTo>
                  <a:pt x="6682869" y="34286"/>
                </a:lnTo>
                <a:lnTo>
                  <a:pt x="6723107" y="59265"/>
                </a:lnTo>
                <a:lnTo>
                  <a:pt x="6758892" y="89963"/>
                </a:lnTo>
                <a:lnTo>
                  <a:pt x="6789590" y="125748"/>
                </a:lnTo>
                <a:lnTo>
                  <a:pt x="6814569" y="165986"/>
                </a:lnTo>
                <a:lnTo>
                  <a:pt x="6833195" y="210043"/>
                </a:lnTo>
                <a:lnTo>
                  <a:pt x="6844835" y="257288"/>
                </a:lnTo>
                <a:lnTo>
                  <a:pt x="6848856" y="307085"/>
                </a:lnTo>
                <a:lnTo>
                  <a:pt x="6848856" y="1535429"/>
                </a:lnTo>
                <a:lnTo>
                  <a:pt x="6844835" y="1585227"/>
                </a:lnTo>
                <a:lnTo>
                  <a:pt x="6833195" y="1632472"/>
                </a:lnTo>
                <a:lnTo>
                  <a:pt x="6814569" y="1676529"/>
                </a:lnTo>
                <a:lnTo>
                  <a:pt x="6789590" y="1716767"/>
                </a:lnTo>
                <a:lnTo>
                  <a:pt x="6758892" y="1752552"/>
                </a:lnTo>
                <a:lnTo>
                  <a:pt x="6723107" y="1783250"/>
                </a:lnTo>
                <a:lnTo>
                  <a:pt x="6682869" y="1808229"/>
                </a:lnTo>
                <a:lnTo>
                  <a:pt x="6638812" y="1826855"/>
                </a:lnTo>
                <a:lnTo>
                  <a:pt x="6591567" y="1838495"/>
                </a:lnTo>
                <a:lnTo>
                  <a:pt x="6541769" y="1842515"/>
                </a:lnTo>
                <a:lnTo>
                  <a:pt x="307085" y="1842515"/>
                </a:lnTo>
                <a:lnTo>
                  <a:pt x="257288" y="1838495"/>
                </a:lnTo>
                <a:lnTo>
                  <a:pt x="210043" y="1826855"/>
                </a:lnTo>
                <a:lnTo>
                  <a:pt x="165986" y="1808229"/>
                </a:lnTo>
                <a:lnTo>
                  <a:pt x="125748" y="1783250"/>
                </a:lnTo>
                <a:lnTo>
                  <a:pt x="89963" y="1752552"/>
                </a:lnTo>
                <a:lnTo>
                  <a:pt x="59265" y="1716767"/>
                </a:lnTo>
                <a:lnTo>
                  <a:pt x="34286" y="1676529"/>
                </a:lnTo>
                <a:lnTo>
                  <a:pt x="15660" y="1632472"/>
                </a:lnTo>
                <a:lnTo>
                  <a:pt x="4020" y="1585227"/>
                </a:lnTo>
                <a:lnTo>
                  <a:pt x="0" y="1535429"/>
                </a:lnTo>
                <a:lnTo>
                  <a:pt x="0" y="307085"/>
                </a:lnTo>
                <a:close/>
              </a:path>
            </a:pathLst>
          </a:custGeom>
          <a:ln w="25907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64310" y="4133240"/>
            <a:ext cx="635825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Th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cor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ec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</a:t>
            </a:r>
            <a:r>
              <a:rPr sz="3200" b="1" spc="-15" dirty="0">
                <a:latin typeface="Calibri"/>
                <a:cs typeface="Calibri"/>
              </a:rPr>
              <a:t>e</a:t>
            </a:r>
            <a:r>
              <a:rPr sz="3200" b="1" spc="-25" dirty="0">
                <a:latin typeface="Calibri"/>
                <a:cs typeface="Calibri"/>
              </a:rPr>
              <a:t>c</a:t>
            </a:r>
            <a:r>
              <a:rPr sz="3200" b="1" dirty="0">
                <a:latin typeface="Calibri"/>
                <a:cs typeface="Calibri"/>
              </a:rPr>
              <a:t>ause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e</a:t>
            </a:r>
            <a:r>
              <a:rPr sz="3200" b="1" spc="-30" dirty="0">
                <a:latin typeface="Calibri"/>
                <a:cs typeface="Calibri"/>
              </a:rPr>
              <a:t>v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if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 nu</a:t>
            </a:r>
            <a:r>
              <a:rPr sz="3200" b="1" spc="-15" dirty="0">
                <a:latin typeface="Calibri"/>
                <a:cs typeface="Calibri"/>
              </a:rPr>
              <a:t>m</a:t>
            </a:r>
            <a:r>
              <a:rPr sz="3200" b="1" dirty="0">
                <a:latin typeface="Calibri"/>
                <a:cs typeface="Calibri"/>
              </a:rPr>
              <a:t>ber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3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gume</a:t>
            </a:r>
            <a:r>
              <a:rPr sz="3200" b="1" spc="-3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ts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ame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but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 type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3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gume</a:t>
            </a:r>
            <a:r>
              <a:rPr sz="3200" b="1" spc="-3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ts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d</a:t>
            </a:r>
            <a:r>
              <a:rPr sz="3200" b="1" dirty="0">
                <a:latin typeface="Calibri"/>
                <a:cs typeface="Calibri"/>
              </a:rPr>
              <a:t>if</a:t>
            </a:r>
            <a:r>
              <a:rPr sz="3200" b="1" spc="-70" dirty="0">
                <a:latin typeface="Calibri"/>
                <a:cs typeface="Calibri"/>
              </a:rPr>
              <a:t>f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3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846" y="385851"/>
            <a:ext cx="66757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Functio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erloading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1036319"/>
            <a:ext cx="8849995" cy="4802505"/>
          </a:xfrm>
          <a:custGeom>
            <a:avLst/>
            <a:gdLst/>
            <a:ahLst/>
            <a:cxnLst/>
            <a:rect l="l" t="t" r="r" b="b"/>
            <a:pathLst>
              <a:path w="8849995" h="4802505">
                <a:moveTo>
                  <a:pt x="0" y="4802124"/>
                </a:moveTo>
                <a:lnTo>
                  <a:pt x="8849868" y="4802124"/>
                </a:lnTo>
                <a:lnTo>
                  <a:pt x="8849868" y="0"/>
                </a:lnTo>
                <a:lnTo>
                  <a:pt x="0" y="0"/>
                </a:lnTo>
                <a:lnTo>
                  <a:pt x="0" y="48021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102760"/>
            <a:ext cx="27571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ud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804000"/>
                </a:solidFill>
                <a:latin typeface="Courier New"/>
                <a:cs typeface="Courier New"/>
              </a:rPr>
              <a:t>&lt;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os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400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4000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4000"/>
                </a:solidFill>
                <a:latin typeface="Courier New"/>
                <a:cs typeface="Courier New"/>
              </a:rPr>
              <a:t>m&gt;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926101"/>
            <a:ext cx="57277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396" y="1926101"/>
            <a:ext cx="275717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);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);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oa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3023157"/>
            <a:ext cx="2396490" cy="272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ai</a:t>
            </a:r>
            <a:r>
              <a:rPr sz="1800" spc="-20" dirty="0"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int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5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floa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2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5</a:t>
            </a:r>
            <a:r>
              <a:rPr sz="1800" spc="-5" dirty="0">
                <a:solidFill>
                  <a:srgbClr val="FF8000"/>
                </a:solidFill>
                <a:latin typeface="Courier New"/>
                <a:cs typeface="Courier New"/>
              </a:rPr>
              <a:t>.</a:t>
            </a:r>
            <a:r>
              <a:rPr sz="1800" dirty="0">
                <a:solidFill>
                  <a:srgbClr val="FF8000"/>
                </a:solidFill>
                <a:latin typeface="Courier New"/>
                <a:cs typeface="Courier New"/>
              </a:rPr>
              <a:t>5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disp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);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); </a:t>
            </a:r>
            <a:r>
              <a:rPr sz="1800" spc="-5" dirty="0">
                <a:latin typeface="Courier New"/>
                <a:cs typeface="Courier New"/>
              </a:rPr>
              <a:t>disp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2879" y="2036013"/>
            <a:ext cx="1147419" cy="534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9127" y="4245813"/>
            <a:ext cx="1147419" cy="534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344" y="588644"/>
            <a:ext cx="79870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Fu</a:t>
            </a:r>
            <a:r>
              <a:rPr sz="36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ction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erloadin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3600" spc="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tinued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255" y="1382267"/>
            <a:ext cx="7933945" cy="4523740"/>
          </a:xfrm>
          <a:custGeom>
            <a:avLst/>
            <a:gdLst/>
            <a:ahLst/>
            <a:cxnLst/>
            <a:rect l="l" t="t" r="r" b="b"/>
            <a:pathLst>
              <a:path w="8849995" h="4523740">
                <a:moveTo>
                  <a:pt x="0" y="4523232"/>
                </a:moveTo>
                <a:lnTo>
                  <a:pt x="8849868" y="4523232"/>
                </a:lnTo>
                <a:lnTo>
                  <a:pt x="8849868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605" y="1722774"/>
            <a:ext cx="6674484" cy="409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In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te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be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nd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20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20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f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ar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Fl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oa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n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um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 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vo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d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la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8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f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00FF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8000FF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8000FF"/>
                </a:solidFill>
                <a:latin typeface="Courier New"/>
                <a:cs typeface="Courier New"/>
              </a:rPr>
              <a:t>t </a:t>
            </a:r>
            <a:r>
              <a:rPr sz="1800" spc="-15" dirty="0">
                <a:latin typeface="Courier New"/>
                <a:cs typeface="Courier New"/>
              </a:rPr>
              <a:t>v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r2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68770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In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te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be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ar</a:t>
            </a:r>
            <a:r>
              <a:rPr sz="1800" dirty="0">
                <a:latin typeface="Courier New"/>
                <a:cs typeface="Courier New"/>
              </a:rPr>
              <a:t>1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latin typeface="Courier New"/>
                <a:cs typeface="Courier New"/>
              </a:rPr>
              <a:t>co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a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oa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 nu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mb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sz="1800" dirty="0">
                <a:solidFill>
                  <a:srgbClr val="808080"/>
                </a:solidFill>
                <a:latin typeface="Courier New"/>
                <a:cs typeface="Courier New"/>
              </a:rPr>
              <a:t>"</a:t>
            </a:r>
            <a:r>
              <a:rPr sz="18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v</a:t>
            </a:r>
            <a:r>
              <a:rPr sz="1800" spc="-5" dirty="0">
                <a:latin typeface="Courier New"/>
                <a:cs typeface="Courier New"/>
              </a:rPr>
              <a:t>ar</a:t>
            </a:r>
            <a:r>
              <a:rPr sz="1800" spc="-10" dirty="0"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60603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6085">
              <a:lnSpc>
                <a:spcPct val="100000"/>
              </a:lnSpc>
            </a:pP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53819"/>
            <a:ext cx="6474460" cy="420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 indent="-800100">
              <a:lnSpc>
                <a:spcPct val="100000"/>
              </a:lnSpc>
              <a:buFont typeface="Times New Roman"/>
              <a:buAutoNum type="alphaLcParenR"/>
              <a:tabLst>
                <a:tab pos="528320" algn="l"/>
              </a:tabLst>
            </a:pPr>
            <a:r>
              <a:rPr sz="2800" spc="-25" dirty="0">
                <a:latin typeface="Times New Roman"/>
                <a:cs typeface="Times New Roman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ed</a:t>
            </a:r>
            <a:r>
              <a:rPr sz="2800" spc="-5" dirty="0">
                <a:latin typeface="Times New Roman"/>
                <a:cs typeface="Times New Roman"/>
              </a:rPr>
              <a:t> f</a:t>
            </a:r>
            <a:r>
              <a:rPr sz="2800" spc="-15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</a:t>
            </a:r>
            <a:r>
              <a:rPr sz="2800" spc="-40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P</a:t>
            </a:r>
            <a:endParaRPr sz="28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40"/>
              </a:spcBef>
              <a:buFont typeface="Times New Roman"/>
              <a:buAutoNum type="alphaLcParenR"/>
              <a:tabLst>
                <a:tab pos="528320" algn="l"/>
              </a:tabLst>
            </a:pPr>
            <a:r>
              <a:rPr sz="2800" spc="-20" dirty="0">
                <a:latin typeface="Times New Roman"/>
                <a:cs typeface="Times New Roman"/>
              </a:rPr>
              <a:t>How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defi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class</a:t>
            </a:r>
            <a:endParaRPr sz="28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35"/>
              </a:spcBef>
              <a:buFont typeface="Times New Roman"/>
              <a:buAutoNum type="alphaLcParenR"/>
              <a:tabLst>
                <a:tab pos="528320" algn="l"/>
              </a:tabLst>
            </a:pPr>
            <a:r>
              <a:rPr sz="2800" spc="-20" dirty="0">
                <a:latin typeface="Times New Roman"/>
                <a:cs typeface="Times New Roman"/>
              </a:rPr>
              <a:t>How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reate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jects</a:t>
            </a:r>
            <a:endParaRPr sz="28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35"/>
              </a:spcBef>
              <a:buFont typeface="Times New Roman"/>
              <a:buAutoNum type="alphaLcParenR"/>
              <a:tabLst>
                <a:tab pos="528320" algn="l"/>
              </a:tabLst>
            </a:pPr>
            <a:r>
              <a:rPr sz="2800" spc="-20" dirty="0">
                <a:latin typeface="Times New Roman"/>
                <a:cs typeface="Times New Roman"/>
              </a:rPr>
              <a:t>How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ess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lass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bers</a:t>
            </a:r>
            <a:endParaRPr sz="28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35"/>
              </a:spcBef>
              <a:buFont typeface="Times New Roman"/>
              <a:buAutoNum type="alphaLcParenR"/>
              <a:tabLst>
                <a:tab pos="528320" algn="l"/>
              </a:tabLst>
            </a:pPr>
            <a:r>
              <a:rPr sz="2800" spc="-20" dirty="0">
                <a:latin typeface="Times New Roman"/>
                <a:cs typeface="Times New Roman"/>
              </a:rPr>
              <a:t>How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defi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Me</a:t>
            </a:r>
            <a:r>
              <a:rPr sz="2800" spc="-5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ber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ncti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  <a:p>
            <a:pPr marL="812800" marR="2273935" indent="-800100">
              <a:lnSpc>
                <a:spcPct val="110000"/>
              </a:lnSpc>
              <a:buFont typeface="Times New Roman"/>
              <a:buAutoNum type="alphaLcParenR"/>
              <a:tabLst>
                <a:tab pos="528320" algn="l"/>
              </a:tabLst>
            </a:pPr>
            <a:r>
              <a:rPr sz="2800" spc="-10" dirty="0" smtClean="0">
                <a:latin typeface="Times New Roman"/>
                <a:cs typeface="Times New Roman"/>
              </a:rPr>
              <a:t>In</a:t>
            </a:r>
            <a:r>
              <a:rPr sz="2800" spc="-15" dirty="0" smtClean="0">
                <a:latin typeface="Times New Roman"/>
                <a:cs typeface="Times New Roman"/>
              </a:rPr>
              <a:t>clu</a:t>
            </a:r>
            <a:r>
              <a:rPr sz="2800" spc="-10" dirty="0" smtClean="0">
                <a:latin typeface="Times New Roman"/>
                <a:cs typeface="Times New Roman"/>
              </a:rPr>
              <a:t>d</a:t>
            </a:r>
            <a:r>
              <a:rPr sz="2800" spc="-15" dirty="0" smtClean="0">
                <a:latin typeface="Times New Roman"/>
                <a:cs typeface="Times New Roman"/>
              </a:rPr>
              <a:t>e </a:t>
            </a:r>
            <a:r>
              <a:rPr sz="2800" spc="-15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e</a:t>
            </a:r>
            <a:r>
              <a:rPr sz="2800" spc="-15" dirty="0" smtClean="0">
                <a:latin typeface="Times New Roman"/>
                <a:cs typeface="Times New Roman"/>
              </a:rPr>
              <a:t>xa</a:t>
            </a:r>
            <a:r>
              <a:rPr sz="2800" spc="-40" dirty="0" smtClean="0">
                <a:latin typeface="Times New Roman"/>
                <a:cs typeface="Times New Roman"/>
              </a:rPr>
              <a:t>m</a:t>
            </a:r>
            <a:r>
              <a:rPr sz="2800" spc="-10" dirty="0" smtClean="0">
                <a:latin typeface="Times New Roman"/>
                <a:cs typeface="Times New Roman"/>
              </a:rPr>
              <a:t>p</a:t>
            </a:r>
            <a:r>
              <a:rPr sz="2800" spc="-15" dirty="0" smtClean="0">
                <a:latin typeface="Times New Roman"/>
                <a:cs typeface="Times New Roman"/>
              </a:rPr>
              <a:t>les </a:t>
            </a:r>
            <a:r>
              <a:rPr sz="2800" spc="-15" dirty="0">
                <a:latin typeface="Times New Roman"/>
                <a:cs typeface="Times New Roman"/>
              </a:rPr>
              <a:t>1.Box</a:t>
            </a:r>
            <a:endParaRPr sz="2800" dirty="0">
              <a:latin typeface="Times New Roman"/>
              <a:cs typeface="Times New Roman"/>
            </a:endParaRPr>
          </a:p>
          <a:p>
            <a:pPr marL="812800" marR="3043555">
              <a:lnSpc>
                <a:spcPct val="110000"/>
              </a:lnSpc>
            </a:pPr>
            <a:r>
              <a:rPr sz="2800" spc="-15" dirty="0">
                <a:latin typeface="Times New Roman"/>
                <a:cs typeface="Times New Roman"/>
              </a:rPr>
              <a:t>2.S</a:t>
            </a:r>
            <a:r>
              <a:rPr sz="2800" spc="-10" dirty="0">
                <a:latin typeface="Times New Roman"/>
                <a:cs typeface="Times New Roman"/>
              </a:rPr>
              <a:t>tu</a:t>
            </a:r>
            <a:r>
              <a:rPr sz="2800" spc="-15" dirty="0">
                <a:latin typeface="Times New Roman"/>
                <a:cs typeface="Times New Roman"/>
              </a:rPr>
              <a:t>dent 3.Gradeb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ok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" y="214020"/>
            <a:ext cx="9143999" cy="446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0436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438" y="601726"/>
            <a:ext cx="441896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Wh</a:t>
            </a:r>
            <a:r>
              <a:rPr sz="4400" spc="-3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 </a:t>
            </a:r>
            <a:r>
              <a:rPr sz="4400" spc="-20" dirty="0">
                <a:latin typeface="Calibri"/>
                <a:cs typeface="Calibri"/>
              </a:rPr>
              <a:t>i</a:t>
            </a:r>
            <a:r>
              <a:rPr sz="4400" dirty="0">
                <a:latin typeface="Calibri"/>
                <a:cs typeface="Calibri"/>
              </a:rPr>
              <a:t>s a </a:t>
            </a:r>
            <a:r>
              <a:rPr sz="4400" spc="-5" dirty="0">
                <a:latin typeface="Calibri"/>
                <a:cs typeface="Calibri"/>
              </a:rPr>
              <a:t>f</a:t>
            </a:r>
            <a:r>
              <a:rPr sz="4400" spc="5" dirty="0">
                <a:latin typeface="Calibri"/>
                <a:cs typeface="Calibri"/>
              </a:rPr>
              <a:t>u</a:t>
            </a:r>
            <a:r>
              <a:rPr sz="4400" spc="-5" dirty="0">
                <a:latin typeface="Calibri"/>
                <a:cs typeface="Calibri"/>
              </a:rPr>
              <a:t>nction?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129" y="6373774"/>
            <a:ext cx="2489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8395" marR="5080" indent="-111633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Orien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935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303750"/>
            <a:ext cx="19450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i="1" spc="-35" dirty="0">
                <a:latin typeface="Calibri"/>
                <a:cs typeface="Calibri"/>
              </a:rPr>
              <a:t>F</a:t>
            </a:r>
            <a:r>
              <a:rPr sz="3200" i="1" spc="-5" dirty="0">
                <a:latin typeface="Calibri"/>
                <a:cs typeface="Calibri"/>
              </a:rPr>
              <a:t>unctions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0026" y="1328292"/>
            <a:ext cx="56724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1875" algn="l"/>
                <a:tab pos="2905760" algn="l"/>
                <a:tab pos="3713479" algn="l"/>
                <a:tab pos="4967605" algn="l"/>
              </a:tabLst>
            </a:pPr>
            <a:r>
              <a:rPr sz="3200" i="1" spc="-5" dirty="0">
                <a:latin typeface="Calibri"/>
                <a:cs typeface="Calibri"/>
              </a:rPr>
              <a:t>ar</a:t>
            </a:r>
            <a:r>
              <a:rPr sz="3200" i="1" dirty="0">
                <a:latin typeface="Calibri"/>
                <a:cs typeface="Calibri"/>
              </a:rPr>
              <a:t>e	modul</a:t>
            </a:r>
            <a:r>
              <a:rPr sz="3200" i="1" spc="10" dirty="0">
                <a:latin typeface="Calibri"/>
                <a:cs typeface="Calibri"/>
              </a:rPr>
              <a:t>e</a:t>
            </a:r>
            <a:r>
              <a:rPr sz="3200" i="1" dirty="0">
                <a:latin typeface="Calibri"/>
                <a:cs typeface="Calibri"/>
              </a:rPr>
              <a:t>s	</a:t>
            </a:r>
            <a:r>
              <a:rPr sz="3200" i="1" spc="-5" dirty="0">
                <a:latin typeface="Calibri"/>
                <a:cs typeface="Calibri"/>
              </a:rPr>
              <a:t>o</a:t>
            </a:r>
            <a:r>
              <a:rPr sz="3200" i="1" dirty="0">
                <a:latin typeface="Calibri"/>
                <a:cs typeface="Calibri"/>
              </a:rPr>
              <a:t>f	</a:t>
            </a:r>
            <a:r>
              <a:rPr sz="3200" i="1" spc="-30" dirty="0">
                <a:latin typeface="Calibri"/>
                <a:cs typeface="Calibri"/>
              </a:rPr>
              <a:t>c</a:t>
            </a:r>
            <a:r>
              <a:rPr sz="3200" i="1" spc="-5" dirty="0">
                <a:latin typeface="Calibri"/>
                <a:cs typeface="Calibri"/>
              </a:rPr>
              <a:t>od</a:t>
            </a:r>
            <a:r>
              <a:rPr sz="3200" i="1" dirty="0">
                <a:latin typeface="Calibri"/>
                <a:cs typeface="Calibri"/>
              </a:rPr>
              <a:t>e	that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815744"/>
            <a:ext cx="8074659" cy="365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30" dirty="0">
                <a:latin typeface="Calibri"/>
                <a:cs typeface="Calibri"/>
              </a:rPr>
              <a:t>cc</a:t>
            </a:r>
            <a:r>
              <a:rPr sz="3200" i="1" spc="-5" dirty="0">
                <a:latin typeface="Calibri"/>
                <a:cs typeface="Calibri"/>
              </a:rPr>
              <a:t>omp</a:t>
            </a:r>
            <a:r>
              <a:rPr sz="3200" i="1" spc="-15" dirty="0">
                <a:latin typeface="Calibri"/>
                <a:cs typeface="Calibri"/>
              </a:rPr>
              <a:t>l</a:t>
            </a:r>
            <a:r>
              <a:rPr sz="3200" i="1" dirty="0">
                <a:latin typeface="Calibri"/>
                <a:cs typeface="Calibri"/>
              </a:rPr>
              <a:t>ish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a </a:t>
            </a:r>
            <a:r>
              <a:rPr sz="3200" i="1" spc="-5" dirty="0">
                <a:latin typeface="Calibri"/>
                <a:cs typeface="Calibri"/>
              </a:rPr>
              <a:t>speci</a:t>
            </a:r>
            <a:r>
              <a:rPr sz="3200" i="1" spc="-10" dirty="0">
                <a:latin typeface="Calibri"/>
                <a:cs typeface="Calibri"/>
              </a:rPr>
              <a:t>f</a:t>
            </a:r>
            <a:r>
              <a:rPr sz="3200" i="1" dirty="0">
                <a:latin typeface="Calibri"/>
                <a:cs typeface="Calibri"/>
              </a:rPr>
              <a:t>ic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55" dirty="0">
                <a:latin typeface="Calibri"/>
                <a:cs typeface="Calibri"/>
              </a:rPr>
              <a:t>t</a:t>
            </a:r>
            <a:r>
              <a:rPr sz="3200" i="1" spc="-5" dirty="0">
                <a:latin typeface="Calibri"/>
                <a:cs typeface="Calibri"/>
              </a:rPr>
              <a:t>as</a:t>
            </a:r>
            <a:r>
              <a:rPr sz="3200" i="1" spc="-10" dirty="0">
                <a:latin typeface="Calibri"/>
                <a:cs typeface="Calibri"/>
              </a:rPr>
              <a:t>k</a:t>
            </a:r>
            <a:r>
              <a:rPr sz="3200" i="1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88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i="1" spc="-35" dirty="0">
                <a:latin typeface="Calibri"/>
                <a:cs typeface="Calibri"/>
              </a:rPr>
              <a:t>F</a:t>
            </a:r>
            <a:r>
              <a:rPr sz="3200" i="1" spc="-5" dirty="0">
                <a:latin typeface="Calibri"/>
                <a:cs typeface="Calibri"/>
              </a:rPr>
              <a:t>unction</a:t>
            </a:r>
            <a:r>
              <a:rPr sz="3200" i="1" dirty="0">
                <a:latin typeface="Calibri"/>
                <a:cs typeface="Calibri"/>
              </a:rPr>
              <a:t>s</a:t>
            </a:r>
            <a:r>
              <a:rPr sz="3200" i="1" spc="29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u</a:t>
            </a:r>
            <a:r>
              <a:rPr sz="3200" i="1" spc="5" dirty="0">
                <a:latin typeface="Calibri"/>
                <a:cs typeface="Calibri"/>
              </a:rPr>
              <a:t>s</a:t>
            </a:r>
            <a:r>
              <a:rPr sz="3200" i="1" spc="-5" dirty="0">
                <a:latin typeface="Calibri"/>
                <a:cs typeface="Calibri"/>
              </a:rPr>
              <a:t>uall</a:t>
            </a:r>
            <a:r>
              <a:rPr sz="3200" i="1" dirty="0">
                <a:latin typeface="Calibri"/>
                <a:cs typeface="Calibri"/>
              </a:rPr>
              <a:t>y</a:t>
            </a:r>
            <a:r>
              <a:rPr sz="3200" i="1" spc="305" dirty="0">
                <a:latin typeface="Calibri"/>
                <a:cs typeface="Calibri"/>
              </a:rPr>
              <a:t> </a:t>
            </a:r>
            <a:r>
              <a:rPr sz="3200" i="1" spc="-45" dirty="0">
                <a:latin typeface="Calibri"/>
                <a:cs typeface="Calibri"/>
              </a:rPr>
              <a:t>t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114" dirty="0">
                <a:latin typeface="Calibri"/>
                <a:cs typeface="Calibri"/>
              </a:rPr>
              <a:t>k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290" dirty="0">
                <a:latin typeface="Calibri"/>
                <a:cs typeface="Calibri"/>
              </a:rPr>
              <a:t> </a:t>
            </a:r>
            <a:r>
              <a:rPr sz="3200" i="1" spc="5" dirty="0">
                <a:latin typeface="Calibri"/>
                <a:cs typeface="Calibri"/>
              </a:rPr>
              <a:t>i</a:t>
            </a:r>
            <a:r>
              <a:rPr sz="3200" i="1" dirty="0">
                <a:latin typeface="Calibri"/>
                <a:cs typeface="Calibri"/>
              </a:rPr>
              <a:t>n</a:t>
            </a:r>
            <a:r>
              <a:rPr sz="3200" i="1" spc="29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da</a:t>
            </a:r>
            <a:r>
              <a:rPr sz="3200" i="1" spc="-50" dirty="0">
                <a:latin typeface="Calibri"/>
                <a:cs typeface="Calibri"/>
              </a:rPr>
              <a:t>t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dirty="0">
                <a:latin typeface="Calibri"/>
                <a:cs typeface="Calibri"/>
              </a:rPr>
              <a:t>,</a:t>
            </a:r>
            <a:r>
              <a:rPr sz="3200" i="1" spc="30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pro</a:t>
            </a:r>
            <a:r>
              <a:rPr sz="3200" i="1" spc="-25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ess</a:t>
            </a:r>
            <a:r>
              <a:rPr sz="3200" i="1" spc="2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it,</a:t>
            </a:r>
            <a:r>
              <a:rPr sz="3200" i="1" spc="30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and </a:t>
            </a:r>
            <a:r>
              <a:rPr sz="3200" i="1" dirty="0">
                <a:latin typeface="Calibri"/>
                <a:cs typeface="Calibri"/>
              </a:rPr>
              <a:t>ret</a:t>
            </a:r>
            <a:r>
              <a:rPr sz="3200" i="1" spc="-10" dirty="0">
                <a:latin typeface="Calibri"/>
                <a:cs typeface="Calibri"/>
              </a:rPr>
              <a:t>u</a:t>
            </a:r>
            <a:r>
              <a:rPr sz="3200" i="1" dirty="0">
                <a:latin typeface="Calibri"/>
                <a:cs typeface="Calibri"/>
              </a:rPr>
              <a:t>rn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a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r</a:t>
            </a:r>
            <a:r>
              <a:rPr sz="3200" i="1" spc="10" dirty="0">
                <a:latin typeface="Calibri"/>
                <a:cs typeface="Calibri"/>
              </a:rPr>
              <a:t>e</a:t>
            </a:r>
            <a:r>
              <a:rPr sz="3200" i="1" spc="-5" dirty="0">
                <a:latin typeface="Calibri"/>
                <a:cs typeface="Calibri"/>
              </a:rPr>
              <a:t>sul</a:t>
            </a:r>
            <a:r>
              <a:rPr sz="3200" i="1" spc="-10" dirty="0">
                <a:latin typeface="Calibri"/>
                <a:cs typeface="Calibri"/>
              </a:rPr>
              <a:t>t</a:t>
            </a:r>
            <a:r>
              <a:rPr sz="3200" i="1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69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i="1" spc="-5" dirty="0">
                <a:latin typeface="Calibri"/>
                <a:cs typeface="Calibri"/>
              </a:rPr>
              <a:t>On</a:t>
            </a:r>
            <a:r>
              <a:rPr sz="3200" i="1" spc="-25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18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a</a:t>
            </a:r>
            <a:r>
              <a:rPr sz="3200" i="1" spc="18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fun</a:t>
            </a:r>
            <a:r>
              <a:rPr sz="3200" i="1" spc="10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t</a:t>
            </a:r>
            <a:r>
              <a:rPr sz="3200" i="1" spc="-10" dirty="0">
                <a:latin typeface="Calibri"/>
                <a:cs typeface="Calibri"/>
              </a:rPr>
              <a:t>i</a:t>
            </a:r>
            <a:r>
              <a:rPr sz="3200" i="1" spc="-5" dirty="0">
                <a:latin typeface="Calibri"/>
                <a:cs typeface="Calibri"/>
              </a:rPr>
              <a:t>o</a:t>
            </a:r>
            <a:r>
              <a:rPr sz="3200" i="1" dirty="0">
                <a:latin typeface="Calibri"/>
                <a:cs typeface="Calibri"/>
              </a:rPr>
              <a:t>n</a:t>
            </a:r>
            <a:r>
              <a:rPr sz="3200" i="1" spc="185" dirty="0">
                <a:latin typeface="Calibri"/>
                <a:cs typeface="Calibri"/>
              </a:rPr>
              <a:t> </a:t>
            </a:r>
            <a:r>
              <a:rPr sz="3200" i="1" spc="5" dirty="0">
                <a:latin typeface="Calibri"/>
                <a:cs typeface="Calibri"/>
              </a:rPr>
              <a:t>i</a:t>
            </a:r>
            <a:r>
              <a:rPr sz="3200" i="1" dirty="0">
                <a:latin typeface="Calibri"/>
                <a:cs typeface="Calibri"/>
              </a:rPr>
              <a:t>s</a:t>
            </a:r>
            <a:r>
              <a:rPr sz="3200" i="1" spc="18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wri</a:t>
            </a:r>
            <a:r>
              <a:rPr sz="3200" i="1" spc="-15" dirty="0">
                <a:latin typeface="Calibri"/>
                <a:cs typeface="Calibri"/>
              </a:rPr>
              <a:t>t</a:t>
            </a:r>
            <a:r>
              <a:rPr sz="3200" i="1" spc="-45" dirty="0">
                <a:latin typeface="Calibri"/>
                <a:cs typeface="Calibri"/>
              </a:rPr>
              <a:t>t</a:t>
            </a:r>
            <a:r>
              <a:rPr sz="3200" i="1" dirty="0">
                <a:latin typeface="Calibri"/>
                <a:cs typeface="Calibri"/>
              </a:rPr>
              <a:t>en,</a:t>
            </a:r>
            <a:r>
              <a:rPr sz="3200" i="1" spc="18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i</a:t>
            </a:r>
            <a:r>
              <a:rPr sz="3200" i="1" dirty="0">
                <a:latin typeface="Calibri"/>
                <a:cs typeface="Calibri"/>
              </a:rPr>
              <a:t>t</a:t>
            </a:r>
            <a:r>
              <a:rPr sz="3200" i="1" spc="195" dirty="0">
                <a:latin typeface="Calibri"/>
                <a:cs typeface="Calibri"/>
              </a:rPr>
              <a:t> </a:t>
            </a:r>
            <a:r>
              <a:rPr sz="3200" i="1" spc="-30" dirty="0">
                <a:latin typeface="Calibri"/>
                <a:cs typeface="Calibri"/>
              </a:rPr>
              <a:t>c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dirty="0">
                <a:latin typeface="Calibri"/>
                <a:cs typeface="Calibri"/>
              </a:rPr>
              <a:t>n</a:t>
            </a:r>
            <a:r>
              <a:rPr sz="3200" i="1" spc="195" dirty="0">
                <a:latin typeface="Calibri"/>
                <a:cs typeface="Calibri"/>
              </a:rPr>
              <a:t> </a:t>
            </a:r>
            <a:r>
              <a:rPr sz="3200" i="1" spc="5" dirty="0">
                <a:latin typeface="Calibri"/>
                <a:cs typeface="Calibri"/>
              </a:rPr>
              <a:t>b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18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use</a:t>
            </a:r>
            <a:r>
              <a:rPr sz="3200" i="1" dirty="0">
                <a:latin typeface="Calibri"/>
                <a:cs typeface="Calibri"/>
              </a:rPr>
              <a:t>d</a:t>
            </a:r>
            <a:r>
              <a:rPr sz="3200" i="1" spc="180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o</a:t>
            </a:r>
            <a:r>
              <a:rPr sz="3200" i="1" dirty="0">
                <a:latin typeface="Calibri"/>
                <a:cs typeface="Calibri"/>
              </a:rPr>
              <a:t>ver </a:t>
            </a:r>
            <a:r>
              <a:rPr sz="3200" i="1" spc="-5" dirty="0">
                <a:latin typeface="Calibri"/>
                <a:cs typeface="Calibri"/>
              </a:rPr>
              <a:t>an</a:t>
            </a:r>
            <a:r>
              <a:rPr sz="3200" i="1" dirty="0">
                <a:latin typeface="Calibri"/>
                <a:cs typeface="Calibri"/>
              </a:rPr>
              <a:t>d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o</a:t>
            </a:r>
            <a:r>
              <a:rPr sz="3200" i="1" dirty="0">
                <a:latin typeface="Calibri"/>
                <a:cs typeface="Calibri"/>
              </a:rPr>
              <a:t>ver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</a:t>
            </a:r>
            <a:r>
              <a:rPr sz="3200" i="1" dirty="0">
                <a:latin typeface="Calibri"/>
                <a:cs typeface="Calibri"/>
              </a:rPr>
              <a:t>d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o</a:t>
            </a:r>
            <a:r>
              <a:rPr sz="3200" i="1" dirty="0">
                <a:latin typeface="Calibri"/>
                <a:cs typeface="Calibri"/>
              </a:rPr>
              <a:t>ver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agai</a:t>
            </a:r>
            <a:r>
              <a:rPr sz="3200" i="1" spc="-15" dirty="0">
                <a:latin typeface="Calibri"/>
                <a:cs typeface="Calibri"/>
              </a:rPr>
              <a:t>n</a:t>
            </a:r>
            <a:r>
              <a:rPr sz="3200" i="1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  <a:tab pos="2153920" algn="l"/>
                <a:tab pos="2960370" algn="l"/>
                <a:tab pos="3585210" algn="l"/>
                <a:tab pos="4772660" algn="l"/>
                <a:tab pos="5788025" algn="l"/>
                <a:tab pos="6548755" algn="l"/>
                <a:tab pos="7728584" algn="l"/>
              </a:tabLst>
            </a:pPr>
            <a:r>
              <a:rPr sz="3200" i="1" spc="-35" dirty="0">
                <a:latin typeface="Calibri"/>
                <a:cs typeface="Calibri"/>
              </a:rPr>
              <a:t>F</a:t>
            </a:r>
            <a:r>
              <a:rPr sz="3200" i="1" spc="-5" dirty="0">
                <a:latin typeface="Calibri"/>
                <a:cs typeface="Calibri"/>
              </a:rPr>
              <a:t>un</a:t>
            </a:r>
            <a:r>
              <a:rPr sz="3200" i="1" spc="-10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tions	</a:t>
            </a:r>
            <a:r>
              <a:rPr sz="3200" i="1" spc="-30" dirty="0">
                <a:latin typeface="Calibri"/>
                <a:cs typeface="Calibri"/>
              </a:rPr>
              <a:t>c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dirty="0">
                <a:latin typeface="Calibri"/>
                <a:cs typeface="Calibri"/>
              </a:rPr>
              <a:t>n	</a:t>
            </a:r>
            <a:r>
              <a:rPr sz="3200" i="1" spc="5" dirty="0">
                <a:latin typeface="Calibri"/>
                <a:cs typeface="Calibri"/>
              </a:rPr>
              <a:t>b</a:t>
            </a:r>
            <a:r>
              <a:rPr sz="3200" i="1" dirty="0">
                <a:latin typeface="Calibri"/>
                <a:cs typeface="Calibri"/>
              </a:rPr>
              <a:t>e	</a:t>
            </a:r>
            <a:r>
              <a:rPr sz="3200" i="1" spc="-30" dirty="0">
                <a:latin typeface="Calibri"/>
                <a:cs typeface="Calibri"/>
              </a:rPr>
              <a:t>c</a:t>
            </a:r>
            <a:r>
              <a:rPr sz="3200" i="1" spc="-5" dirty="0">
                <a:latin typeface="Calibri"/>
                <a:cs typeface="Calibri"/>
              </a:rPr>
              <a:t>alle</a:t>
            </a:r>
            <a:r>
              <a:rPr sz="3200" i="1" dirty="0">
                <a:latin typeface="Calibri"/>
                <a:cs typeface="Calibri"/>
              </a:rPr>
              <a:t>d	</a:t>
            </a:r>
            <a:r>
              <a:rPr sz="3200" i="1" spc="-5" dirty="0">
                <a:latin typeface="Calibri"/>
                <a:cs typeface="Calibri"/>
              </a:rPr>
              <a:t>fro</a:t>
            </a:r>
            <a:r>
              <a:rPr sz="3200" i="1" dirty="0">
                <a:latin typeface="Calibri"/>
                <a:cs typeface="Calibri"/>
              </a:rPr>
              <a:t>m	the	inside	</a:t>
            </a:r>
            <a:r>
              <a:rPr sz="3200" i="1" spc="-5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i="1" spc="-5" dirty="0">
                <a:latin typeface="Calibri"/>
                <a:cs typeface="Calibri"/>
              </a:rPr>
              <a:t>othe</a:t>
            </a:r>
            <a:r>
              <a:rPr sz="3200" i="1" dirty="0">
                <a:latin typeface="Calibri"/>
                <a:cs typeface="Calibri"/>
              </a:rPr>
              <a:t>r </a:t>
            </a:r>
            <a:r>
              <a:rPr sz="3200" i="1" spc="-5" dirty="0">
                <a:latin typeface="Calibri"/>
                <a:cs typeface="Calibri"/>
              </a:rPr>
              <a:t>fu</a:t>
            </a:r>
            <a:r>
              <a:rPr sz="3200" i="1" spc="-10" dirty="0">
                <a:latin typeface="Calibri"/>
                <a:cs typeface="Calibri"/>
              </a:rPr>
              <a:t>n</a:t>
            </a:r>
            <a:r>
              <a:rPr sz="3200" i="1" dirty="0">
                <a:latin typeface="Calibri"/>
                <a:cs typeface="Calibri"/>
              </a:rPr>
              <a:t>ct</a:t>
            </a:r>
            <a:r>
              <a:rPr sz="3200" i="1" spc="-10" dirty="0">
                <a:latin typeface="Calibri"/>
                <a:cs typeface="Calibri"/>
              </a:rPr>
              <a:t>i</a:t>
            </a:r>
            <a:r>
              <a:rPr sz="3200" i="1" spc="-5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801" y="601726"/>
            <a:ext cx="31667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Need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100" dirty="0">
                <a:latin typeface="Calibri"/>
                <a:cs typeface="Calibri"/>
              </a:rPr>
              <a:t>f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 </a:t>
            </a:r>
            <a:r>
              <a:rPr sz="4400" spc="-5" dirty="0">
                <a:latin typeface="Calibri"/>
                <a:cs typeface="Calibri"/>
              </a:rPr>
              <a:t>OOP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95400"/>
            <a:ext cx="5791200" cy="4902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5852" y="1124711"/>
            <a:ext cx="2673096" cy="2900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5852" y="3872484"/>
            <a:ext cx="2694431" cy="2820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2861" y="1328292"/>
            <a:ext cx="2260600" cy="515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173990" indent="71120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Fin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een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ar w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tho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tu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bing 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12700" marR="5080" indent="635" algn="ctr">
              <a:lnSpc>
                <a:spcPct val="100000"/>
              </a:lnSpc>
              <a:spcBef>
                <a:spcPts val="2480"/>
              </a:spcBef>
            </a:pPr>
            <a:r>
              <a:rPr sz="1800" spc="-15" dirty="0">
                <a:latin typeface="Calibri"/>
                <a:cs typeface="Calibri"/>
              </a:rPr>
              <a:t>A 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lang</a:t>
            </a:r>
            <a:r>
              <a:rPr sz="1800" spc="-15" dirty="0">
                <a:latin typeface="Calibri"/>
                <a:cs typeface="Calibri"/>
              </a:rPr>
              <a:t>uag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 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in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uction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amme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ehen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spc="-1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 h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 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ler</a:t>
            </a:r>
            <a:r>
              <a:rPr sz="1800" dirty="0">
                <a:latin typeface="Calibri"/>
                <a:cs typeface="Calibri"/>
              </a:rPr>
              <a:t> units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78451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801" y="614426"/>
            <a:ext cx="316674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Need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100" dirty="0">
                <a:latin typeface="Calibri"/>
                <a:cs typeface="Calibri"/>
              </a:rPr>
              <a:t>f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 </a:t>
            </a:r>
            <a:r>
              <a:rPr sz="4400" spc="-5" dirty="0">
                <a:latin typeface="Calibri"/>
                <a:cs typeface="Calibri"/>
              </a:rPr>
              <a:t>OOP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1447800"/>
            <a:ext cx="41910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7991" y="1828800"/>
            <a:ext cx="4433315" cy="4411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652" y="4401311"/>
            <a:ext cx="3142488" cy="192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5998" y="4605299"/>
            <a:ext cx="248856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ani</a:t>
            </a:r>
            <a:r>
              <a:rPr sz="3200" spc="-9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30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easier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5928" y="1281683"/>
            <a:ext cx="3055620" cy="1719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1628" y="1459483"/>
            <a:ext cx="200660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 adop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40" dirty="0">
                <a:latin typeface="Calibri"/>
                <a:cs typeface="Calibri"/>
              </a:rPr>
              <a:t>w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ma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ehen</a:t>
            </a:r>
            <a:r>
              <a:rPr sz="1800" spc="-5" dirty="0">
                <a:latin typeface="Calibri"/>
                <a:cs typeface="Calibri"/>
              </a:rPr>
              <a:t>sibl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uman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988644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801" y="614426"/>
            <a:ext cx="316674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Need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100" dirty="0">
                <a:latin typeface="Calibri"/>
                <a:cs typeface="Calibri"/>
              </a:rPr>
              <a:t>f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 </a:t>
            </a:r>
            <a:r>
              <a:rPr sz="4400" spc="-5" dirty="0">
                <a:latin typeface="Calibri"/>
                <a:cs typeface="Calibri"/>
              </a:rPr>
              <a:t>OOP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1447800"/>
            <a:ext cx="41910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7991" y="1828800"/>
            <a:ext cx="4433315" cy="4411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127" y="4401311"/>
            <a:ext cx="3055620" cy="2412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866" y="4605299"/>
            <a:ext cx="231648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3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s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ar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5928" y="1281683"/>
            <a:ext cx="3055620" cy="896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1628" y="1459483"/>
            <a:ext cx="205168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global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6711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341477" y="623823"/>
            <a:ext cx="82365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P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20" dirty="0">
                <a:latin typeface="Calibri"/>
                <a:cs typeface="Calibri"/>
              </a:rPr>
              <a:t>blems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P</a:t>
            </a:r>
            <a:r>
              <a:rPr sz="4000" spc="-80" dirty="0">
                <a:latin typeface="Calibri"/>
                <a:cs typeface="Calibri"/>
              </a:rPr>
              <a:t>r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c</a:t>
            </a:r>
            <a:r>
              <a:rPr sz="4000" spc="-25" dirty="0">
                <a:latin typeface="Calibri"/>
                <a:cs typeface="Calibri"/>
              </a:rPr>
              <a:t>edu</a:t>
            </a:r>
            <a:r>
              <a:rPr sz="4000" spc="-100" dirty="0">
                <a:latin typeface="Calibri"/>
                <a:cs typeface="Calibri"/>
              </a:rPr>
              <a:t>r</a:t>
            </a:r>
            <a:r>
              <a:rPr sz="4000" spc="-15" dirty="0">
                <a:latin typeface="Calibri"/>
                <a:cs typeface="Calibri"/>
              </a:rPr>
              <a:t>al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P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g</a:t>
            </a:r>
            <a:r>
              <a:rPr sz="4000" spc="-100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amming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/>
              <a:t>Major </a:t>
            </a:r>
            <a:r>
              <a:rPr spc="-15" dirty="0"/>
              <a:t>p</a:t>
            </a:r>
            <a:r>
              <a:rPr spc="-55" dirty="0"/>
              <a:t>r</a:t>
            </a:r>
            <a:r>
              <a:rPr spc="-5" dirty="0"/>
              <a:t>oble</a:t>
            </a:r>
            <a:r>
              <a:rPr spc="-10" dirty="0"/>
              <a:t>m</a:t>
            </a:r>
            <a:r>
              <a:rPr dirty="0"/>
              <a:t>s wi</a:t>
            </a:r>
            <a:r>
              <a:rPr spc="-10" dirty="0"/>
              <a:t>t</a:t>
            </a:r>
            <a:r>
              <a:rPr dirty="0"/>
              <a:t>h </a:t>
            </a:r>
            <a:r>
              <a:rPr spc="-5" dirty="0"/>
              <a:t>p</a:t>
            </a:r>
            <a:r>
              <a:rPr spc="-55" dirty="0"/>
              <a:t>r</a:t>
            </a:r>
            <a:r>
              <a:rPr spc="-5" dirty="0"/>
              <a:t>ocedu</a:t>
            </a:r>
            <a:r>
              <a:rPr spc="-65" dirty="0"/>
              <a:t>r</a:t>
            </a:r>
            <a:r>
              <a:rPr dirty="0"/>
              <a:t>al</a:t>
            </a:r>
            <a:r>
              <a:rPr spc="-10" dirty="0"/>
              <a:t> </a:t>
            </a:r>
            <a:r>
              <a:rPr spc="-5" dirty="0"/>
              <a:t>p</a:t>
            </a:r>
            <a:r>
              <a:rPr spc="-55" dirty="0"/>
              <a:t>r</a:t>
            </a:r>
            <a:r>
              <a:rPr spc="-5" dirty="0"/>
              <a:t>og</a:t>
            </a:r>
            <a:r>
              <a:rPr spc="-55" dirty="0"/>
              <a:t>r</a:t>
            </a:r>
            <a:r>
              <a:rPr dirty="0"/>
              <a:t>am</a:t>
            </a:r>
            <a:r>
              <a:rPr spc="-15" dirty="0"/>
              <a:t>m</a:t>
            </a:r>
            <a:r>
              <a:rPr dirty="0"/>
              <a:t>ing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cess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lo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756285" marR="2984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oupl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among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ocedu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ammin</a:t>
            </a:r>
            <a:r>
              <a:rPr sz="2800" spc="1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ov</a:t>
            </a:r>
            <a:r>
              <a:rPr sz="2800" spc="-20" dirty="0">
                <a:latin typeface="Calibri"/>
                <a:cs typeface="Calibri"/>
              </a:rPr>
              <a:t>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mod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eal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orl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16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485" y="601726"/>
            <a:ext cx="59518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Glob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l and</a:t>
            </a:r>
            <a:r>
              <a:rPr sz="4400" spc="-5" dirty="0">
                <a:latin typeface="Calibri"/>
                <a:cs typeface="Calibri"/>
              </a:rPr>
              <a:t> Lo</a:t>
            </a:r>
            <a:r>
              <a:rPr sz="4400" spc="-30" dirty="0">
                <a:latin typeface="Calibri"/>
                <a:cs typeface="Calibri"/>
              </a:rPr>
              <a:t>c</a:t>
            </a:r>
            <a:r>
              <a:rPr sz="4400" dirty="0">
                <a:latin typeface="Calibri"/>
                <a:cs typeface="Calibri"/>
              </a:rPr>
              <a:t>al </a:t>
            </a:r>
            <a:r>
              <a:rPr sz="4400" spc="-245" dirty="0">
                <a:latin typeface="Calibri"/>
                <a:cs typeface="Calibri"/>
              </a:rPr>
              <a:t>V</a:t>
            </a:r>
            <a:r>
              <a:rPr sz="4400" dirty="0">
                <a:latin typeface="Calibri"/>
                <a:cs typeface="Calibri"/>
              </a:rPr>
              <a:t>ariables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600200"/>
            <a:ext cx="6858000" cy="2267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5336" y="4114800"/>
            <a:ext cx="7092696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723294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3338" y="601726"/>
            <a:ext cx="449516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Un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tric</a:t>
            </a:r>
            <a:r>
              <a:rPr sz="4400" spc="-5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ed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c</a:t>
            </a:r>
            <a:r>
              <a:rPr sz="4400" dirty="0">
                <a:latin typeface="Calibri"/>
                <a:cs typeface="Calibri"/>
              </a:rPr>
              <a:t>cess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676400"/>
            <a:ext cx="8673084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94821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3629" y="601726"/>
            <a:ext cx="439674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ctions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and</a:t>
            </a:r>
            <a:r>
              <a:rPr sz="4400" spc="-5" dirty="0">
                <a:latin typeface="Calibri"/>
                <a:cs typeface="Calibri"/>
              </a:rPr>
              <a:t> D</a:t>
            </a:r>
            <a:r>
              <a:rPr sz="4400" spc="-25" dirty="0">
                <a:latin typeface="Calibri"/>
                <a:cs typeface="Calibri"/>
              </a:rPr>
              <a:t>a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" y="1828800"/>
            <a:ext cx="8971788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578449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87801" y="614426"/>
            <a:ext cx="316674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Need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100" dirty="0">
                <a:latin typeface="Calibri"/>
                <a:cs typeface="Calibri"/>
              </a:rPr>
              <a:t>f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 </a:t>
            </a:r>
            <a:r>
              <a:rPr sz="4400" spc="-5" dirty="0">
                <a:latin typeface="Calibri"/>
                <a:cs typeface="Calibri"/>
              </a:rPr>
              <a:t>OOP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21764"/>
            <a:ext cx="7983220" cy="401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P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eloped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l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t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adi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amming langua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ocedu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log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tify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bugs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chan</a:t>
            </a:r>
            <a:r>
              <a:rPr sz="2800" spc="-4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Soft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enance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64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2885694" y="614426"/>
            <a:ext cx="3370579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OO</a:t>
            </a:r>
            <a:r>
              <a:rPr sz="4400" dirty="0">
                <a:latin typeface="Calibri"/>
                <a:cs typeface="Calibri"/>
              </a:rPr>
              <a:t>P App</a:t>
            </a:r>
            <a:r>
              <a:rPr sz="4400" spc="-85" dirty="0">
                <a:latin typeface="Calibri"/>
                <a:cs typeface="Calibri"/>
              </a:rPr>
              <a:t>r</a:t>
            </a:r>
            <a:r>
              <a:rPr sz="4400" spc="-5" dirty="0">
                <a:latin typeface="Calibri"/>
                <a:cs typeface="Calibri"/>
              </a:rPr>
              <a:t>oach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7902575" cy="252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dam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behin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orie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langua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ombi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a.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Suc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uni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200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5694" y="601726"/>
            <a:ext cx="337057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OO</a:t>
            </a:r>
            <a:r>
              <a:rPr sz="4400" dirty="0">
                <a:latin typeface="Calibri"/>
                <a:cs typeface="Calibri"/>
              </a:rPr>
              <a:t>P App</a:t>
            </a:r>
            <a:r>
              <a:rPr sz="4400" spc="-85" dirty="0">
                <a:latin typeface="Calibri"/>
                <a:cs typeface="Calibri"/>
              </a:rPr>
              <a:t>r</a:t>
            </a:r>
            <a:r>
              <a:rPr sz="4400" spc="-5" dirty="0">
                <a:latin typeface="Calibri"/>
                <a:cs typeface="Calibri"/>
              </a:rPr>
              <a:t>oach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1295400"/>
            <a:ext cx="6553200" cy="432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8661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438" y="601726"/>
            <a:ext cx="441896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Wh</a:t>
            </a:r>
            <a:r>
              <a:rPr sz="4400" spc="-3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t </a:t>
            </a:r>
            <a:r>
              <a:rPr sz="4400" spc="-20" dirty="0">
                <a:latin typeface="Calibri"/>
                <a:cs typeface="Calibri"/>
              </a:rPr>
              <a:t>i</a:t>
            </a:r>
            <a:r>
              <a:rPr sz="4400" dirty="0">
                <a:latin typeface="Calibri"/>
                <a:cs typeface="Calibri"/>
              </a:rPr>
              <a:t>s a </a:t>
            </a:r>
            <a:r>
              <a:rPr sz="4400" spc="-5" dirty="0">
                <a:latin typeface="Calibri"/>
                <a:cs typeface="Calibri"/>
              </a:rPr>
              <a:t>f</a:t>
            </a:r>
            <a:r>
              <a:rPr sz="4400" spc="5" dirty="0">
                <a:latin typeface="Calibri"/>
                <a:cs typeface="Calibri"/>
              </a:rPr>
              <a:t>u</a:t>
            </a:r>
            <a:r>
              <a:rPr sz="4400" spc="-5" dirty="0">
                <a:latin typeface="Calibri"/>
                <a:cs typeface="Calibri"/>
              </a:rPr>
              <a:t>nction?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371600"/>
            <a:ext cx="6477000" cy="5094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40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3118866" y="614426"/>
            <a:ext cx="29038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W</a:t>
            </a:r>
            <a:r>
              <a:rPr sz="4400" spc="-80" dirty="0">
                <a:latin typeface="Calibri"/>
                <a:cs typeface="Calibri"/>
              </a:rPr>
              <a:t>h</a:t>
            </a:r>
            <a:r>
              <a:rPr sz="440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Objects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7181215" cy="413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think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5" dirty="0">
                <a:latin typeface="Calibri"/>
                <a:cs typeface="Calibri"/>
              </a:rPr>
              <a:t>sof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Ind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--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sof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wri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Inc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eases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oducti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ity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qual</a:t>
            </a:r>
            <a:r>
              <a:rPr sz="2800" spc="-10" dirty="0">
                <a:latin typeface="Calibri"/>
                <a:cs typeface="Calibri"/>
              </a:rPr>
              <a:t>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soft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bi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ity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soft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soft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241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69748"/>
            <a:ext cx="807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dirty="0"/>
              <a:t>Before we Start</a:t>
            </a:r>
            <a:r>
              <a:rPr spc="-1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The Bigg</a:t>
            </a:r>
            <a:r>
              <a:rPr spc="-15" dirty="0"/>
              <a:t>e</a:t>
            </a:r>
            <a:r>
              <a:rPr dirty="0"/>
              <a:t>r Pic</a:t>
            </a:r>
            <a:r>
              <a:rPr spc="-15" dirty="0"/>
              <a:t>t</a:t>
            </a:r>
            <a:r>
              <a:rPr dirty="0"/>
              <a:t>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7940040" cy="345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75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If you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elopment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team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 ind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str</a:t>
            </a:r>
            <a:r>
              <a:rPr sz="3200" spc="-204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you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might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 that co</a:t>
            </a:r>
            <a:r>
              <a:rPr sz="3200" spc="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tain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reds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tho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sa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cla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ses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 this cou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se,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learn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use wel</a:t>
            </a:r>
            <a:r>
              <a:rPr sz="3200" spc="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-e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gineered fra</a:t>
            </a: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ew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k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cr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ating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ject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ori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nted 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plic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321118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7970" y="3985872"/>
            <a:ext cx="352615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How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to defi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a class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411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34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0" y="134111"/>
                </a:moveTo>
                <a:lnTo>
                  <a:pt x="9144000" y="134111"/>
                </a:lnTo>
                <a:lnTo>
                  <a:pt x="9144000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7910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0">
              <a:lnSpc>
                <a:spcPct val="100000"/>
              </a:lnSpc>
            </a:pP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 and Obje</a:t>
            </a:r>
            <a:r>
              <a:rPr spc="-15" dirty="0"/>
              <a:t>c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453129" cy="424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Abc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int x;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void disp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ay()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// so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ate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ent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843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389" y="304800"/>
            <a:ext cx="819861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Defin</a:t>
            </a:r>
            <a:r>
              <a:rPr spc="-15" dirty="0"/>
              <a:t>i</a:t>
            </a:r>
            <a:r>
              <a:rPr dirty="0"/>
              <a:t>ng a class with</a:t>
            </a:r>
            <a:r>
              <a:rPr spc="-5" dirty="0"/>
              <a:t> </a:t>
            </a:r>
            <a:r>
              <a:rPr dirty="0"/>
              <a:t>Memb</a:t>
            </a:r>
            <a:r>
              <a:rPr spc="-15" dirty="0"/>
              <a:t>e</a:t>
            </a:r>
            <a:r>
              <a:rPr dirty="0"/>
              <a:t>r Funct</a:t>
            </a:r>
            <a:r>
              <a:rPr spc="-1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6231"/>
            <a:ext cx="7992745" cy="472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637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definitio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gins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ke</a:t>
            </a:r>
            <a:r>
              <a:rPr sz="2200" dirty="0">
                <a:latin typeface="Times New Roman"/>
                <a:cs typeface="Times New Roman"/>
              </a:rPr>
              <a:t>y</a:t>
            </a:r>
            <a:r>
              <a:rPr sz="2200" spc="-15" dirty="0">
                <a:latin typeface="Times New Roman"/>
                <a:cs typeface="Times New Roman"/>
              </a:rPr>
              <a:t>word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cla</a:t>
            </a:r>
            <a:r>
              <a:rPr sz="2200" spc="-2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follo</a:t>
            </a:r>
            <a:r>
              <a:rPr sz="2200" spc="-15" dirty="0">
                <a:latin typeface="Times New Roman"/>
                <a:cs typeface="Times New Roman"/>
              </a:rPr>
              <a:t>wed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</a:t>
            </a:r>
            <a:r>
              <a:rPr sz="2200" spc="-15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 the cla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na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Naming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6920" algn="l"/>
              </a:tabLst>
            </a:pPr>
            <a:r>
              <a:rPr sz="1900" spc="-15" dirty="0">
                <a:latin typeface="Times New Roman"/>
                <a:cs typeface="Times New Roman"/>
              </a:rPr>
              <a:t>By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convention,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na</a:t>
            </a:r>
            <a:r>
              <a:rPr sz="1900" spc="-40" dirty="0">
                <a:latin typeface="Times New Roman"/>
                <a:cs typeface="Times New Roman"/>
              </a:rPr>
              <a:t>m</a:t>
            </a:r>
            <a:r>
              <a:rPr sz="1900" spc="-10" dirty="0">
                <a:latin typeface="Times New Roman"/>
                <a:cs typeface="Times New Roman"/>
              </a:rPr>
              <a:t>e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of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 us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35" dirty="0">
                <a:latin typeface="Times New Roman"/>
                <a:cs typeface="Times New Roman"/>
              </a:rPr>
              <a:t>r</a:t>
            </a:r>
            <a:r>
              <a:rPr sz="1900" spc="-10" dirty="0">
                <a:latin typeface="Times New Roman"/>
                <a:cs typeface="Times New Roman"/>
              </a:rPr>
              <a:t>-defined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cla</a:t>
            </a:r>
            <a:r>
              <a:rPr sz="1900" spc="-20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begins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with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 capital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letter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1900" spc="-10" dirty="0">
                <a:latin typeface="Times New Roman"/>
                <a:cs typeface="Times New Roman"/>
              </a:rPr>
              <a:t>For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readabilit</a:t>
            </a:r>
            <a:r>
              <a:rPr sz="1900" spc="-114" dirty="0">
                <a:latin typeface="Times New Roman"/>
                <a:cs typeface="Times New Roman"/>
              </a:rPr>
              <a:t>y</a:t>
            </a:r>
            <a:r>
              <a:rPr sz="1900" spc="-5" dirty="0">
                <a:latin typeface="Times New Roman"/>
                <a:cs typeface="Times New Roman"/>
              </a:rPr>
              <a:t>,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each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sub</a:t>
            </a:r>
            <a:r>
              <a:rPr sz="1900" spc="-25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equent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word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cla</a:t>
            </a:r>
            <a:r>
              <a:rPr sz="1900" spc="-20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na</a:t>
            </a:r>
            <a:r>
              <a:rPr sz="1900" spc="-40" dirty="0">
                <a:latin typeface="Times New Roman"/>
                <a:cs typeface="Times New Roman"/>
              </a:rPr>
              <a:t>m</a:t>
            </a:r>
            <a:r>
              <a:rPr sz="1900" spc="-10" dirty="0">
                <a:latin typeface="Times New Roman"/>
                <a:cs typeface="Times New Roman"/>
              </a:rPr>
              <a:t>e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begins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with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900" spc="-10" dirty="0">
                <a:latin typeface="Times New Roman"/>
                <a:cs typeface="Times New Roman"/>
              </a:rPr>
              <a:t>c</a:t>
            </a:r>
            <a:r>
              <a:rPr sz="1900" spc="-20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Times New Roman"/>
                <a:cs typeface="Times New Roman"/>
              </a:rPr>
              <a:t>pital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lette</a:t>
            </a:r>
            <a:r>
              <a:rPr sz="1900" spc="-125" dirty="0">
                <a:latin typeface="Times New Roman"/>
                <a:cs typeface="Times New Roman"/>
              </a:rPr>
              <a:t>r</a:t>
            </a:r>
            <a:r>
              <a:rPr sz="1900" spc="-5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19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Examples:</a:t>
            </a:r>
            <a:r>
              <a:rPr sz="19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Student,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E</a:t>
            </a:r>
            <a:r>
              <a:rPr sz="1900" spc="-35" dirty="0">
                <a:latin typeface="Times New Roman"/>
                <a:cs typeface="Times New Roman"/>
              </a:rPr>
              <a:t>m</a:t>
            </a:r>
            <a:r>
              <a:rPr sz="1900" spc="-10" dirty="0">
                <a:latin typeface="Times New Roman"/>
                <a:cs typeface="Times New Roman"/>
              </a:rPr>
              <a:t>plo</a:t>
            </a:r>
            <a:r>
              <a:rPr sz="1900" dirty="0">
                <a:latin typeface="Times New Roman"/>
                <a:cs typeface="Times New Roman"/>
              </a:rPr>
              <a:t>y</a:t>
            </a:r>
            <a:r>
              <a:rPr sz="1900" spc="-10" dirty="0">
                <a:latin typeface="Times New Roman"/>
                <a:cs typeface="Times New Roman"/>
              </a:rPr>
              <a:t>ee,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Person,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GradeBook,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Ch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0" dirty="0">
                <a:latin typeface="Times New Roman"/>
                <a:cs typeface="Times New Roman"/>
              </a:rPr>
              <a:t>s</a:t>
            </a:r>
            <a:r>
              <a:rPr sz="1900" spc="-25" dirty="0">
                <a:latin typeface="Times New Roman"/>
                <a:cs typeface="Times New Roman"/>
              </a:rPr>
              <a:t>s</a:t>
            </a:r>
            <a:r>
              <a:rPr sz="1900" spc="-15" dirty="0">
                <a:latin typeface="Times New Roman"/>
                <a:cs typeface="Times New Roman"/>
              </a:rPr>
              <a:t>Bo</a:t>
            </a:r>
            <a:r>
              <a:rPr sz="1900" spc="-20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Times New Roman"/>
                <a:cs typeface="Times New Roman"/>
              </a:rPr>
              <a:t>rd</a:t>
            </a: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very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120" dirty="0">
                <a:latin typeface="Times New Roman"/>
                <a:cs typeface="Times New Roman"/>
              </a:rPr>
              <a:t>’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d</a:t>
            </a:r>
            <a:r>
              <a:rPr sz="2200" spc="-15" dirty="0">
                <a:latin typeface="Times New Roman"/>
                <a:cs typeface="Times New Roman"/>
              </a:rPr>
              <a:t>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enclosed 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pair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left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right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brac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({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})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definitio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ter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inates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icolo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(;)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24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935">
              <a:lnSpc>
                <a:spcPct val="100000"/>
              </a:lnSpc>
            </a:pPr>
            <a:r>
              <a:rPr dirty="0"/>
              <a:t>Access Modifi</a:t>
            </a:r>
            <a:r>
              <a:rPr spc="-15" dirty="0"/>
              <a:t>e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/ Spe</a:t>
            </a:r>
            <a:r>
              <a:rPr spc="-15" dirty="0"/>
              <a:t>c</a:t>
            </a:r>
            <a:r>
              <a:rPr dirty="0"/>
              <a:t>ifi</a:t>
            </a:r>
            <a:r>
              <a:rPr spc="-15" dirty="0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9622"/>
            <a:ext cx="7722870" cy="451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bu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appear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885314" algn="l"/>
              </a:tabLst>
            </a:pP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odifier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	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access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sp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fier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Access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pec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fiers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always 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ol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owed by a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colon ( :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publ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“avai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blic”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pr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vate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“n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avai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able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blic”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cann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ram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ot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ber</a:t>
            </a:r>
            <a:r>
              <a:rPr sz="2000" spc="5" dirty="0">
                <a:latin typeface="Times New Roman"/>
                <a:cs typeface="Times New Roman"/>
              </a:rPr>
              <a:t> f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any)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45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329155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315">
              <a:lnSpc>
                <a:spcPct val="100000"/>
              </a:lnSpc>
            </a:pP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453129" cy="424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Abc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int x;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void disp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ay()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// so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ate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ent</a:t>
            </a:r>
            <a:endParaRPr sz="3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46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88918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9414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546340" cy="251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class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hat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 </a:t>
            </a:r>
            <a:r>
              <a:rPr sz="3000" spc="-15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ol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owing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me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ber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06680" marR="2193290">
              <a:lnSpc>
                <a:spcPct val="120000"/>
              </a:lnSpc>
              <a:tabLst>
                <a:tab pos="2387600" algn="l"/>
              </a:tabLst>
            </a:pPr>
            <a:r>
              <a:rPr sz="3000" dirty="0">
                <a:latin typeface="Times New Roman"/>
                <a:cs typeface="Times New Roman"/>
              </a:rPr>
              <a:t>dou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length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// Le</a:t>
            </a:r>
            <a:r>
              <a:rPr sz="3000" spc="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gth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dou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// Brea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dou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height	</a:t>
            </a:r>
            <a:r>
              <a:rPr sz="3000" spc="-15" dirty="0">
                <a:latin typeface="Times New Roman"/>
                <a:cs typeface="Times New Roman"/>
              </a:rPr>
              <a:t>/</a:t>
            </a:r>
            <a:r>
              <a:rPr sz="3000" dirty="0">
                <a:latin typeface="Times New Roman"/>
                <a:cs typeface="Times New Roman"/>
              </a:rPr>
              <a:t>/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ight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219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2978150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1207770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{ 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  <a:endParaRPr sz="3000">
              <a:latin typeface="Times New Roman"/>
              <a:cs typeface="Times New Roman"/>
            </a:endParaRPr>
          </a:p>
          <a:p>
            <a:pPr marL="584200" marR="5080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 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 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3703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48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776617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dirty="0"/>
              <a:t>Example</a:t>
            </a:r>
            <a:r>
              <a:rPr spc="10" dirty="0"/>
              <a:t> </a:t>
            </a:r>
            <a:r>
              <a:rPr dirty="0"/>
              <a:t>2: Class Student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34250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class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Student that has fol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owing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ber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319398"/>
            <a:ext cx="180213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ro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lNumber name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428" y="2319398"/>
            <a:ext cx="363601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// Studen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-175" dirty="0">
                <a:latin typeface="Times New Roman"/>
                <a:cs typeface="Times New Roman"/>
              </a:rPr>
              <a:t>’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// Studen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-175" dirty="0">
                <a:latin typeface="Times New Roman"/>
                <a:cs typeface="Times New Roman"/>
              </a:rPr>
              <a:t>’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49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6499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0620" y="3006851"/>
            <a:ext cx="1964435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6580" y="3031235"/>
            <a:ext cx="1734312" cy="1153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354" y="4118609"/>
            <a:ext cx="8534400" cy="1325880"/>
          </a:xfrm>
          <a:custGeom>
            <a:avLst/>
            <a:gdLst/>
            <a:ahLst/>
            <a:cxnLst/>
            <a:rect l="l" t="t" r="r" b="b"/>
            <a:pathLst>
              <a:path w="8534400" h="1325879">
                <a:moveTo>
                  <a:pt x="0" y="220979"/>
                </a:moveTo>
                <a:lnTo>
                  <a:pt x="6422" y="167874"/>
                </a:lnTo>
                <a:lnTo>
                  <a:pt x="24664" y="119425"/>
                </a:lnTo>
                <a:lnTo>
                  <a:pt x="53192" y="77167"/>
                </a:lnTo>
                <a:lnTo>
                  <a:pt x="90470" y="42635"/>
                </a:lnTo>
                <a:lnTo>
                  <a:pt x="134963" y="17365"/>
                </a:lnTo>
                <a:lnTo>
                  <a:pt x="185135" y="2892"/>
                </a:lnTo>
                <a:lnTo>
                  <a:pt x="220980" y="0"/>
                </a:lnTo>
                <a:lnTo>
                  <a:pt x="8313420" y="0"/>
                </a:lnTo>
                <a:lnTo>
                  <a:pt x="8366525" y="6422"/>
                </a:lnTo>
                <a:lnTo>
                  <a:pt x="8414974" y="24664"/>
                </a:lnTo>
                <a:lnTo>
                  <a:pt x="8457232" y="53192"/>
                </a:lnTo>
                <a:lnTo>
                  <a:pt x="8491764" y="90470"/>
                </a:lnTo>
                <a:lnTo>
                  <a:pt x="8517034" y="134963"/>
                </a:lnTo>
                <a:lnTo>
                  <a:pt x="8531507" y="185135"/>
                </a:lnTo>
                <a:lnTo>
                  <a:pt x="8534400" y="220979"/>
                </a:lnTo>
                <a:lnTo>
                  <a:pt x="8534400" y="1104900"/>
                </a:lnTo>
                <a:lnTo>
                  <a:pt x="8527977" y="1158005"/>
                </a:lnTo>
                <a:lnTo>
                  <a:pt x="8509735" y="1206454"/>
                </a:lnTo>
                <a:lnTo>
                  <a:pt x="8481207" y="1248712"/>
                </a:lnTo>
                <a:lnTo>
                  <a:pt x="8443929" y="1283244"/>
                </a:lnTo>
                <a:lnTo>
                  <a:pt x="8399436" y="1308514"/>
                </a:lnTo>
                <a:lnTo>
                  <a:pt x="8349264" y="1322987"/>
                </a:lnTo>
                <a:lnTo>
                  <a:pt x="8313420" y="1325880"/>
                </a:lnTo>
                <a:lnTo>
                  <a:pt x="220980" y="1325880"/>
                </a:lnTo>
                <a:lnTo>
                  <a:pt x="167874" y="1319457"/>
                </a:lnTo>
                <a:lnTo>
                  <a:pt x="119425" y="1301215"/>
                </a:lnTo>
                <a:lnTo>
                  <a:pt x="77167" y="1272687"/>
                </a:lnTo>
                <a:lnTo>
                  <a:pt x="42635" y="1235409"/>
                </a:lnTo>
                <a:lnTo>
                  <a:pt x="17365" y="1190916"/>
                </a:lnTo>
                <a:lnTo>
                  <a:pt x="2892" y="1140744"/>
                </a:lnTo>
                <a:lnTo>
                  <a:pt x="0" y="1104900"/>
                </a:lnTo>
                <a:lnTo>
                  <a:pt x="0" y="220979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254" y="4676420"/>
            <a:ext cx="203453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Retur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-t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ype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0122" y="4676420"/>
            <a:ext cx="5501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Fu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nc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tio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-n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ame</a:t>
            </a:r>
            <a:r>
              <a:rPr sz="2400" spc="-5" dirty="0">
                <a:latin typeface="Courier New"/>
                <a:cs typeface="Courier New"/>
              </a:rPr>
              <a:t>(para</a:t>
            </a:r>
            <a:r>
              <a:rPr sz="2400" spc="-15" dirty="0">
                <a:latin typeface="Courier New"/>
                <a:cs typeface="Courier New"/>
              </a:rPr>
              <a:t>me</a:t>
            </a:r>
            <a:r>
              <a:rPr sz="2400" spc="-5" dirty="0">
                <a:latin typeface="Courier New"/>
                <a:cs typeface="Courier New"/>
              </a:rPr>
              <a:t>te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-li</a:t>
            </a:r>
            <a:r>
              <a:rPr sz="2400" spc="-15" dirty="0">
                <a:latin typeface="Courier New"/>
                <a:cs typeface="Courier New"/>
              </a:rPr>
              <a:t>st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7920" y="268287"/>
            <a:ext cx="802970" cy="1004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8232" y="268287"/>
            <a:ext cx="2037333" cy="1004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7795" y="486537"/>
            <a:ext cx="38112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unction</a:t>
            </a:r>
            <a:r>
              <a:rPr sz="3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otypes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636" y="1425321"/>
            <a:ext cx="7906384" cy="140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5" dirty="0">
                <a:latin typeface="Calibri"/>
                <a:cs typeface="Calibri"/>
              </a:rPr>
              <a:t>fu</a:t>
            </a:r>
            <a:r>
              <a:rPr sz="3200" b="1" spc="-10" dirty="0">
                <a:latin typeface="Calibri"/>
                <a:cs typeface="Calibri"/>
              </a:rPr>
              <a:t>n</a:t>
            </a:r>
            <a:r>
              <a:rPr sz="3200" b="1" spc="-5" dirty="0">
                <a:latin typeface="Calibri"/>
                <a:cs typeface="Calibri"/>
              </a:rPr>
              <a:t>ct</a:t>
            </a:r>
            <a:r>
              <a:rPr sz="3200" b="1" spc="10" dirty="0"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on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o</a:t>
            </a:r>
            <a:r>
              <a:rPr sz="3200" b="1" spc="-30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otype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of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funct</a:t>
            </a:r>
            <a:r>
              <a:rPr sz="3200" i="1" spc="-10" dirty="0">
                <a:latin typeface="Calibri"/>
                <a:cs typeface="Calibri"/>
              </a:rPr>
              <a:t>i</a:t>
            </a:r>
            <a:r>
              <a:rPr sz="3200" i="1" spc="-5" dirty="0">
                <a:latin typeface="Calibri"/>
                <a:cs typeface="Calibri"/>
              </a:rPr>
              <a:t>on'</a:t>
            </a:r>
            <a:r>
              <a:rPr sz="3200" i="1" dirty="0">
                <a:latin typeface="Calibri"/>
                <a:cs typeface="Calibri"/>
              </a:rPr>
              <a:t>s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name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</a:t>
            </a:r>
            <a:r>
              <a:rPr sz="3200" i="1" spc="-15" dirty="0">
                <a:latin typeface="Calibri"/>
                <a:cs typeface="Calibri"/>
              </a:rPr>
              <a:t>y</a:t>
            </a:r>
            <a:r>
              <a:rPr sz="3200" i="1" spc="-5" dirty="0">
                <a:latin typeface="Calibri"/>
                <a:cs typeface="Calibri"/>
              </a:rPr>
              <a:t>p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sig</a:t>
            </a:r>
            <a:r>
              <a:rPr sz="3200" i="1" spc="-15" dirty="0">
                <a:latin typeface="Calibri"/>
                <a:cs typeface="Calibri"/>
              </a:rPr>
              <a:t>n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10" dirty="0">
                <a:latin typeface="Calibri"/>
                <a:cs typeface="Calibri"/>
              </a:rPr>
              <a:t>t</a:t>
            </a:r>
            <a:r>
              <a:rPr sz="3200" i="1" spc="-5" dirty="0">
                <a:latin typeface="Calibri"/>
                <a:cs typeface="Calibri"/>
              </a:rPr>
              <a:t>ur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omi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 </a:t>
            </a:r>
            <a:r>
              <a:rPr sz="3200" spc="-5" dirty="0">
                <a:latin typeface="Calibri"/>
                <a:cs typeface="Calibri"/>
              </a:rPr>
              <a:t>bod</a:t>
            </a:r>
            <a:r>
              <a:rPr sz="3200" spc="-22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" name="object 1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3240" y="4712028"/>
            <a:ext cx="304800" cy="383540"/>
          </a:xfrm>
          <a:custGeom>
            <a:avLst/>
            <a:gdLst/>
            <a:ahLst/>
            <a:cxnLst/>
            <a:rect l="l" t="t" r="r" b="b"/>
            <a:pathLst>
              <a:path w="304800" h="383539">
                <a:moveTo>
                  <a:pt x="0" y="191960"/>
                </a:moveTo>
                <a:lnTo>
                  <a:pt x="4745" y="144219"/>
                </a:lnTo>
                <a:lnTo>
                  <a:pt x="18199" y="100870"/>
                </a:lnTo>
                <a:lnTo>
                  <a:pt x="39185" y="63398"/>
                </a:lnTo>
                <a:lnTo>
                  <a:pt x="66528" y="33288"/>
                </a:lnTo>
                <a:lnTo>
                  <a:pt x="99051" y="12025"/>
                </a:lnTo>
                <a:lnTo>
                  <a:pt x="135580" y="1092"/>
                </a:lnTo>
                <a:lnTo>
                  <a:pt x="148444" y="0"/>
                </a:lnTo>
                <a:lnTo>
                  <a:pt x="161841" y="660"/>
                </a:lnTo>
                <a:lnTo>
                  <a:pt x="199753" y="10250"/>
                </a:lnTo>
                <a:lnTo>
                  <a:pt x="233426" y="30136"/>
                </a:lnTo>
                <a:lnTo>
                  <a:pt x="261808" y="58875"/>
                </a:lnTo>
                <a:lnTo>
                  <a:pt x="283844" y="95028"/>
                </a:lnTo>
                <a:lnTo>
                  <a:pt x="298481" y="137152"/>
                </a:lnTo>
                <a:lnTo>
                  <a:pt x="304665" y="183808"/>
                </a:lnTo>
                <a:lnTo>
                  <a:pt x="304170" y="200873"/>
                </a:lnTo>
                <a:lnTo>
                  <a:pt x="296824" y="249037"/>
                </a:lnTo>
                <a:lnTo>
                  <a:pt x="281534" y="291716"/>
                </a:lnTo>
                <a:lnTo>
                  <a:pt x="259390" y="327710"/>
                </a:lnTo>
                <a:lnTo>
                  <a:pt x="231480" y="355815"/>
                </a:lnTo>
                <a:lnTo>
                  <a:pt x="187181" y="378940"/>
                </a:lnTo>
                <a:lnTo>
                  <a:pt x="162722" y="383550"/>
                </a:lnTo>
                <a:lnTo>
                  <a:pt x="148639" y="382966"/>
                </a:lnTo>
                <a:lnTo>
                  <a:pt x="109116" y="373824"/>
                </a:lnTo>
                <a:lnTo>
                  <a:pt x="74360" y="354666"/>
                </a:lnTo>
                <a:lnTo>
                  <a:pt x="45239" y="326868"/>
                </a:lnTo>
                <a:lnTo>
                  <a:pt x="22622" y="291806"/>
                </a:lnTo>
                <a:lnTo>
                  <a:pt x="7375" y="250855"/>
                </a:lnTo>
                <a:lnTo>
                  <a:pt x="367" y="205389"/>
                </a:lnTo>
                <a:lnTo>
                  <a:pt x="0" y="19196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8356" y="4991100"/>
            <a:ext cx="1837563" cy="1419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8168" y="5699759"/>
            <a:ext cx="1797939" cy="8301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5018913"/>
            <a:ext cx="1752600" cy="1334770"/>
          </a:xfrm>
          <a:custGeom>
            <a:avLst/>
            <a:gdLst/>
            <a:ahLst/>
            <a:cxnLst/>
            <a:rect l="l" t="t" r="r" b="b"/>
            <a:pathLst>
              <a:path w="1752600" h="1334770">
                <a:moveTo>
                  <a:pt x="1228344" y="0"/>
                </a:moveTo>
                <a:lnTo>
                  <a:pt x="1022350" y="763143"/>
                </a:lnTo>
                <a:lnTo>
                  <a:pt x="86332" y="763555"/>
                </a:lnTo>
                <a:lnTo>
                  <a:pt x="72153" y="765964"/>
                </a:lnTo>
                <a:lnTo>
                  <a:pt x="35033" y="784598"/>
                </a:lnTo>
                <a:lnTo>
                  <a:pt x="9499" y="816886"/>
                </a:lnTo>
                <a:lnTo>
                  <a:pt x="0" y="858393"/>
                </a:lnTo>
                <a:lnTo>
                  <a:pt x="0" y="1001268"/>
                </a:lnTo>
                <a:lnTo>
                  <a:pt x="412" y="1248314"/>
                </a:lnTo>
                <a:lnTo>
                  <a:pt x="13513" y="1288314"/>
                </a:lnTo>
                <a:lnTo>
                  <a:pt x="41748" y="1318200"/>
                </a:lnTo>
                <a:lnTo>
                  <a:pt x="80670" y="1333533"/>
                </a:lnTo>
                <a:lnTo>
                  <a:pt x="95250" y="1334643"/>
                </a:lnTo>
                <a:lnTo>
                  <a:pt x="1460500" y="1334643"/>
                </a:lnTo>
                <a:lnTo>
                  <a:pt x="1666267" y="1334230"/>
                </a:lnTo>
                <a:lnTo>
                  <a:pt x="1706260" y="1321135"/>
                </a:lnTo>
                <a:lnTo>
                  <a:pt x="1736150" y="1292905"/>
                </a:lnTo>
                <a:lnTo>
                  <a:pt x="1751489" y="1253978"/>
                </a:lnTo>
                <a:lnTo>
                  <a:pt x="1752600" y="1239393"/>
                </a:lnTo>
                <a:lnTo>
                  <a:pt x="1752600" y="858393"/>
                </a:lnTo>
                <a:lnTo>
                  <a:pt x="1739086" y="809471"/>
                </a:lnTo>
                <a:lnTo>
                  <a:pt x="1710851" y="779585"/>
                </a:lnTo>
                <a:lnTo>
                  <a:pt x="1671929" y="764252"/>
                </a:lnTo>
                <a:lnTo>
                  <a:pt x="1657350" y="763143"/>
                </a:lnTo>
                <a:lnTo>
                  <a:pt x="1460500" y="763143"/>
                </a:lnTo>
                <a:lnTo>
                  <a:pt x="12283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5600" y="5018913"/>
            <a:ext cx="1752600" cy="1334770"/>
          </a:xfrm>
          <a:custGeom>
            <a:avLst/>
            <a:gdLst/>
            <a:ahLst/>
            <a:cxnLst/>
            <a:rect l="l" t="t" r="r" b="b"/>
            <a:pathLst>
              <a:path w="1752600" h="1334770">
                <a:moveTo>
                  <a:pt x="0" y="858393"/>
                </a:moveTo>
                <a:lnTo>
                  <a:pt x="9499" y="816886"/>
                </a:lnTo>
                <a:lnTo>
                  <a:pt x="35033" y="784598"/>
                </a:lnTo>
                <a:lnTo>
                  <a:pt x="72153" y="765964"/>
                </a:lnTo>
                <a:lnTo>
                  <a:pt x="1022350" y="763143"/>
                </a:lnTo>
                <a:lnTo>
                  <a:pt x="1228344" y="0"/>
                </a:lnTo>
                <a:lnTo>
                  <a:pt x="1460500" y="763143"/>
                </a:lnTo>
                <a:lnTo>
                  <a:pt x="1657350" y="763143"/>
                </a:lnTo>
                <a:lnTo>
                  <a:pt x="1671929" y="764252"/>
                </a:lnTo>
                <a:lnTo>
                  <a:pt x="1710851" y="779585"/>
                </a:lnTo>
                <a:lnTo>
                  <a:pt x="1739086" y="809471"/>
                </a:lnTo>
                <a:lnTo>
                  <a:pt x="1752187" y="849471"/>
                </a:lnTo>
                <a:lnTo>
                  <a:pt x="1752600" y="858393"/>
                </a:lnTo>
                <a:lnTo>
                  <a:pt x="1752600" y="1001268"/>
                </a:lnTo>
                <a:lnTo>
                  <a:pt x="1752600" y="1239393"/>
                </a:lnTo>
                <a:lnTo>
                  <a:pt x="1751489" y="1253978"/>
                </a:lnTo>
                <a:lnTo>
                  <a:pt x="1736150" y="1292905"/>
                </a:lnTo>
                <a:lnTo>
                  <a:pt x="1706260" y="1321135"/>
                </a:lnTo>
                <a:lnTo>
                  <a:pt x="1666267" y="1334230"/>
                </a:lnTo>
                <a:lnTo>
                  <a:pt x="1460500" y="1334643"/>
                </a:lnTo>
                <a:lnTo>
                  <a:pt x="1022350" y="1334643"/>
                </a:lnTo>
                <a:lnTo>
                  <a:pt x="95250" y="1334643"/>
                </a:lnTo>
                <a:lnTo>
                  <a:pt x="80670" y="1333533"/>
                </a:lnTo>
                <a:lnTo>
                  <a:pt x="41748" y="1318200"/>
                </a:lnTo>
                <a:lnTo>
                  <a:pt x="13513" y="1288314"/>
                </a:lnTo>
                <a:lnTo>
                  <a:pt x="412" y="1248314"/>
                </a:lnTo>
                <a:lnTo>
                  <a:pt x="0" y="1001268"/>
                </a:lnTo>
                <a:lnTo>
                  <a:pt x="0" y="85839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6189" y="5823762"/>
            <a:ext cx="14719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6070">
              <a:lnSpc>
                <a:spcPct val="100000"/>
              </a:lnSpc>
            </a:pP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mi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co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lo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4561" y="505891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266700" y="0"/>
                </a:moveTo>
                <a:lnTo>
                  <a:pt x="0" y="761999"/>
                </a:lnTo>
                <a:lnTo>
                  <a:pt x="533400" y="761999"/>
                </a:lnTo>
                <a:lnTo>
                  <a:pt x="266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4561" y="5058917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1999"/>
                </a:moveTo>
                <a:lnTo>
                  <a:pt x="266700" y="0"/>
                </a:lnTo>
                <a:lnTo>
                  <a:pt x="533400" y="761999"/>
                </a:lnTo>
                <a:lnTo>
                  <a:pt x="0" y="76199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9040" y="5114544"/>
            <a:ext cx="2286635" cy="1426210"/>
          </a:xfrm>
          <a:custGeom>
            <a:avLst/>
            <a:gdLst/>
            <a:ahLst/>
            <a:cxnLst/>
            <a:rect l="l" t="t" r="r" b="b"/>
            <a:pathLst>
              <a:path w="2286635" h="1426209">
                <a:moveTo>
                  <a:pt x="1124958" y="631749"/>
                </a:moveTo>
                <a:lnTo>
                  <a:pt x="1059200" y="632015"/>
                </a:lnTo>
                <a:lnTo>
                  <a:pt x="993932" y="633678"/>
                </a:lnTo>
                <a:lnTo>
                  <a:pt x="929314" y="636714"/>
                </a:lnTo>
                <a:lnTo>
                  <a:pt x="865505" y="641099"/>
                </a:lnTo>
                <a:lnTo>
                  <a:pt x="802666" y="646809"/>
                </a:lnTo>
                <a:lnTo>
                  <a:pt x="740956" y="653820"/>
                </a:lnTo>
                <a:lnTo>
                  <a:pt x="680536" y="662109"/>
                </a:lnTo>
                <a:lnTo>
                  <a:pt x="621566" y="671652"/>
                </a:lnTo>
                <a:lnTo>
                  <a:pt x="564205" y="682424"/>
                </a:lnTo>
                <a:lnTo>
                  <a:pt x="508615" y="694402"/>
                </a:lnTo>
                <a:lnTo>
                  <a:pt x="454954" y="707562"/>
                </a:lnTo>
                <a:lnTo>
                  <a:pt x="403382" y="721880"/>
                </a:lnTo>
                <a:lnTo>
                  <a:pt x="354061" y="737332"/>
                </a:lnTo>
                <a:lnTo>
                  <a:pt x="307149" y="753895"/>
                </a:lnTo>
                <a:lnTo>
                  <a:pt x="262808" y="771544"/>
                </a:lnTo>
                <a:lnTo>
                  <a:pt x="221196" y="790255"/>
                </a:lnTo>
                <a:lnTo>
                  <a:pt x="182474" y="810005"/>
                </a:lnTo>
                <a:lnTo>
                  <a:pt x="135609" y="837904"/>
                </a:lnTo>
                <a:lnTo>
                  <a:pt x="95811" y="866610"/>
                </a:lnTo>
                <a:lnTo>
                  <a:pt x="62999" y="895982"/>
                </a:lnTo>
                <a:lnTo>
                  <a:pt x="37092" y="925878"/>
                </a:lnTo>
                <a:lnTo>
                  <a:pt x="5673" y="986679"/>
                </a:lnTo>
                <a:lnTo>
                  <a:pt x="0" y="1017299"/>
                </a:lnTo>
                <a:lnTo>
                  <a:pt x="908" y="1047878"/>
                </a:lnTo>
                <a:lnTo>
                  <a:pt x="22152" y="1108344"/>
                </a:lnTo>
                <a:lnTo>
                  <a:pt x="68759" y="1166944"/>
                </a:lnTo>
                <a:lnTo>
                  <a:pt x="101372" y="1195190"/>
                </a:lnTo>
                <a:lnTo>
                  <a:pt x="140084" y="1222545"/>
                </a:lnTo>
                <a:lnTo>
                  <a:pt x="184813" y="1248867"/>
                </a:lnTo>
                <a:lnTo>
                  <a:pt x="235481" y="1274015"/>
                </a:lnTo>
                <a:lnTo>
                  <a:pt x="292004" y="1297847"/>
                </a:lnTo>
                <a:lnTo>
                  <a:pt x="354304" y="1320221"/>
                </a:lnTo>
                <a:lnTo>
                  <a:pt x="422300" y="1340996"/>
                </a:lnTo>
                <a:lnTo>
                  <a:pt x="495910" y="1360030"/>
                </a:lnTo>
                <a:lnTo>
                  <a:pt x="573556" y="1376869"/>
                </a:lnTo>
                <a:lnTo>
                  <a:pt x="653450" y="1391169"/>
                </a:lnTo>
                <a:lnTo>
                  <a:pt x="735198" y="1402958"/>
                </a:lnTo>
                <a:lnTo>
                  <a:pt x="818406" y="1412266"/>
                </a:lnTo>
                <a:lnTo>
                  <a:pt x="902681" y="1419122"/>
                </a:lnTo>
                <a:lnTo>
                  <a:pt x="987627" y="1423555"/>
                </a:lnTo>
                <a:lnTo>
                  <a:pt x="1072852" y="1425593"/>
                </a:lnTo>
                <a:lnTo>
                  <a:pt x="1157960" y="1425266"/>
                </a:lnTo>
                <a:lnTo>
                  <a:pt x="1242558" y="1422603"/>
                </a:lnTo>
                <a:lnTo>
                  <a:pt x="1326252" y="1417632"/>
                </a:lnTo>
                <a:lnTo>
                  <a:pt x="1408647" y="1410383"/>
                </a:lnTo>
                <a:lnTo>
                  <a:pt x="1489350" y="1400885"/>
                </a:lnTo>
                <a:lnTo>
                  <a:pt x="1567967" y="1389167"/>
                </a:lnTo>
                <a:lnTo>
                  <a:pt x="1644104" y="1375257"/>
                </a:lnTo>
                <a:lnTo>
                  <a:pt x="1717366" y="1359185"/>
                </a:lnTo>
                <a:lnTo>
                  <a:pt x="1787360" y="1340980"/>
                </a:lnTo>
                <a:lnTo>
                  <a:pt x="1853691" y="1320670"/>
                </a:lnTo>
                <a:lnTo>
                  <a:pt x="1915965" y="1298286"/>
                </a:lnTo>
                <a:lnTo>
                  <a:pt x="1973789" y="1273854"/>
                </a:lnTo>
                <a:lnTo>
                  <a:pt x="2026768" y="1247406"/>
                </a:lnTo>
                <a:lnTo>
                  <a:pt x="2073633" y="1219506"/>
                </a:lnTo>
                <a:lnTo>
                  <a:pt x="2113431" y="1190799"/>
                </a:lnTo>
                <a:lnTo>
                  <a:pt x="2146243" y="1161426"/>
                </a:lnTo>
                <a:lnTo>
                  <a:pt x="2172149" y="1131528"/>
                </a:lnTo>
                <a:lnTo>
                  <a:pt x="2203568" y="1070727"/>
                </a:lnTo>
                <a:lnTo>
                  <a:pt x="2209242" y="1040106"/>
                </a:lnTo>
                <a:lnTo>
                  <a:pt x="2208333" y="1009527"/>
                </a:lnTo>
                <a:lnTo>
                  <a:pt x="2187089" y="949061"/>
                </a:lnTo>
                <a:lnTo>
                  <a:pt x="2140483" y="890461"/>
                </a:lnTo>
                <a:lnTo>
                  <a:pt x="2107870" y="862215"/>
                </a:lnTo>
                <a:lnTo>
                  <a:pt x="2069158" y="834860"/>
                </a:lnTo>
                <a:lnTo>
                  <a:pt x="2024428" y="808537"/>
                </a:lnTo>
                <a:lnTo>
                  <a:pt x="1973761" y="783389"/>
                </a:lnTo>
                <a:lnTo>
                  <a:pt x="1917237" y="759556"/>
                </a:lnTo>
                <a:lnTo>
                  <a:pt x="1854937" y="737181"/>
                </a:lnTo>
                <a:lnTo>
                  <a:pt x="1786942" y="716405"/>
                </a:lnTo>
                <a:lnTo>
                  <a:pt x="1713332" y="697369"/>
                </a:lnTo>
                <a:lnTo>
                  <a:pt x="1760813" y="639571"/>
                </a:lnTo>
                <a:lnTo>
                  <a:pt x="1323569" y="639571"/>
                </a:lnTo>
                <a:lnTo>
                  <a:pt x="1257302" y="635504"/>
                </a:lnTo>
                <a:lnTo>
                  <a:pt x="1191046" y="632904"/>
                </a:lnTo>
                <a:lnTo>
                  <a:pt x="1124958" y="631749"/>
                </a:lnTo>
                <a:close/>
              </a:path>
              <a:path w="2286635" h="1426209">
                <a:moveTo>
                  <a:pt x="2286229" y="0"/>
                </a:moveTo>
                <a:lnTo>
                  <a:pt x="1323569" y="639571"/>
                </a:lnTo>
                <a:lnTo>
                  <a:pt x="1760813" y="639571"/>
                </a:lnTo>
                <a:lnTo>
                  <a:pt x="228622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9040" y="5114544"/>
            <a:ext cx="2286635" cy="1426210"/>
          </a:xfrm>
          <a:custGeom>
            <a:avLst/>
            <a:gdLst/>
            <a:ahLst/>
            <a:cxnLst/>
            <a:rect l="l" t="t" r="r" b="b"/>
            <a:pathLst>
              <a:path w="2286635" h="1426209">
                <a:moveTo>
                  <a:pt x="2286229" y="0"/>
                </a:moveTo>
                <a:lnTo>
                  <a:pt x="1713332" y="697369"/>
                </a:lnTo>
                <a:lnTo>
                  <a:pt x="1786942" y="716405"/>
                </a:lnTo>
                <a:lnTo>
                  <a:pt x="1854937" y="737181"/>
                </a:lnTo>
                <a:lnTo>
                  <a:pt x="1917237" y="759556"/>
                </a:lnTo>
                <a:lnTo>
                  <a:pt x="1973761" y="783389"/>
                </a:lnTo>
                <a:lnTo>
                  <a:pt x="2024428" y="808537"/>
                </a:lnTo>
                <a:lnTo>
                  <a:pt x="2069158" y="834860"/>
                </a:lnTo>
                <a:lnTo>
                  <a:pt x="2107870" y="862215"/>
                </a:lnTo>
                <a:lnTo>
                  <a:pt x="2140483" y="890461"/>
                </a:lnTo>
                <a:lnTo>
                  <a:pt x="2166916" y="919457"/>
                </a:lnTo>
                <a:lnTo>
                  <a:pt x="2200922" y="979132"/>
                </a:lnTo>
                <a:lnTo>
                  <a:pt x="2209242" y="1040106"/>
                </a:lnTo>
                <a:lnTo>
                  <a:pt x="2203568" y="1070727"/>
                </a:lnTo>
                <a:lnTo>
                  <a:pt x="2172149" y="1131528"/>
                </a:lnTo>
                <a:lnTo>
                  <a:pt x="2146243" y="1161426"/>
                </a:lnTo>
                <a:lnTo>
                  <a:pt x="2113431" y="1190799"/>
                </a:lnTo>
                <a:lnTo>
                  <a:pt x="2073633" y="1219506"/>
                </a:lnTo>
                <a:lnTo>
                  <a:pt x="2026768" y="1247406"/>
                </a:lnTo>
                <a:lnTo>
                  <a:pt x="1973789" y="1273854"/>
                </a:lnTo>
                <a:lnTo>
                  <a:pt x="1915965" y="1298286"/>
                </a:lnTo>
                <a:lnTo>
                  <a:pt x="1853691" y="1320670"/>
                </a:lnTo>
                <a:lnTo>
                  <a:pt x="1787360" y="1340980"/>
                </a:lnTo>
                <a:lnTo>
                  <a:pt x="1717366" y="1359185"/>
                </a:lnTo>
                <a:lnTo>
                  <a:pt x="1644104" y="1375257"/>
                </a:lnTo>
                <a:lnTo>
                  <a:pt x="1567967" y="1389167"/>
                </a:lnTo>
                <a:lnTo>
                  <a:pt x="1489350" y="1400885"/>
                </a:lnTo>
                <a:lnTo>
                  <a:pt x="1408647" y="1410383"/>
                </a:lnTo>
                <a:lnTo>
                  <a:pt x="1326252" y="1417632"/>
                </a:lnTo>
                <a:lnTo>
                  <a:pt x="1242558" y="1422603"/>
                </a:lnTo>
                <a:lnTo>
                  <a:pt x="1157960" y="1425266"/>
                </a:lnTo>
                <a:lnTo>
                  <a:pt x="1072852" y="1425593"/>
                </a:lnTo>
                <a:lnTo>
                  <a:pt x="987627" y="1423555"/>
                </a:lnTo>
                <a:lnTo>
                  <a:pt x="902681" y="1419122"/>
                </a:lnTo>
                <a:lnTo>
                  <a:pt x="818406" y="1412266"/>
                </a:lnTo>
                <a:lnTo>
                  <a:pt x="735198" y="1402958"/>
                </a:lnTo>
                <a:lnTo>
                  <a:pt x="653450" y="1391169"/>
                </a:lnTo>
                <a:lnTo>
                  <a:pt x="573556" y="1376869"/>
                </a:lnTo>
                <a:lnTo>
                  <a:pt x="495910" y="1360030"/>
                </a:lnTo>
                <a:lnTo>
                  <a:pt x="422300" y="1340996"/>
                </a:lnTo>
                <a:lnTo>
                  <a:pt x="354304" y="1320221"/>
                </a:lnTo>
                <a:lnTo>
                  <a:pt x="292004" y="1297847"/>
                </a:lnTo>
                <a:lnTo>
                  <a:pt x="235481" y="1274015"/>
                </a:lnTo>
                <a:lnTo>
                  <a:pt x="184813" y="1248867"/>
                </a:lnTo>
                <a:lnTo>
                  <a:pt x="140084" y="1222545"/>
                </a:lnTo>
                <a:lnTo>
                  <a:pt x="101372" y="1195190"/>
                </a:lnTo>
                <a:lnTo>
                  <a:pt x="68759" y="1166944"/>
                </a:lnTo>
                <a:lnTo>
                  <a:pt x="42325" y="1137948"/>
                </a:lnTo>
                <a:lnTo>
                  <a:pt x="8320" y="1078274"/>
                </a:lnTo>
                <a:lnTo>
                  <a:pt x="0" y="1017299"/>
                </a:lnTo>
                <a:lnTo>
                  <a:pt x="5673" y="986679"/>
                </a:lnTo>
                <a:lnTo>
                  <a:pt x="37092" y="925878"/>
                </a:lnTo>
                <a:lnTo>
                  <a:pt x="62999" y="895982"/>
                </a:lnTo>
                <a:lnTo>
                  <a:pt x="95811" y="866610"/>
                </a:lnTo>
                <a:lnTo>
                  <a:pt x="135609" y="837904"/>
                </a:lnTo>
                <a:lnTo>
                  <a:pt x="182474" y="810005"/>
                </a:lnTo>
                <a:lnTo>
                  <a:pt x="221196" y="790255"/>
                </a:lnTo>
                <a:lnTo>
                  <a:pt x="262808" y="771544"/>
                </a:lnTo>
                <a:lnTo>
                  <a:pt x="307149" y="753895"/>
                </a:lnTo>
                <a:lnTo>
                  <a:pt x="354061" y="737332"/>
                </a:lnTo>
                <a:lnTo>
                  <a:pt x="403382" y="721880"/>
                </a:lnTo>
                <a:lnTo>
                  <a:pt x="454954" y="707562"/>
                </a:lnTo>
                <a:lnTo>
                  <a:pt x="508615" y="694402"/>
                </a:lnTo>
                <a:lnTo>
                  <a:pt x="564205" y="682424"/>
                </a:lnTo>
                <a:lnTo>
                  <a:pt x="621566" y="671652"/>
                </a:lnTo>
                <a:lnTo>
                  <a:pt x="680536" y="662109"/>
                </a:lnTo>
                <a:lnTo>
                  <a:pt x="740956" y="653820"/>
                </a:lnTo>
                <a:lnTo>
                  <a:pt x="802666" y="646809"/>
                </a:lnTo>
                <a:lnTo>
                  <a:pt x="865505" y="641099"/>
                </a:lnTo>
                <a:lnTo>
                  <a:pt x="929314" y="636714"/>
                </a:lnTo>
                <a:lnTo>
                  <a:pt x="993932" y="633678"/>
                </a:lnTo>
                <a:lnTo>
                  <a:pt x="1059200" y="632015"/>
                </a:lnTo>
                <a:lnTo>
                  <a:pt x="1124958" y="631749"/>
                </a:lnTo>
                <a:lnTo>
                  <a:pt x="1191046" y="632904"/>
                </a:lnTo>
                <a:lnTo>
                  <a:pt x="1257302" y="635504"/>
                </a:lnTo>
                <a:lnTo>
                  <a:pt x="1323569" y="639571"/>
                </a:lnTo>
                <a:lnTo>
                  <a:pt x="2286229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97985" y="5898743"/>
            <a:ext cx="9118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ction</a:t>
            </a:r>
            <a:r>
              <a:rPr sz="1800" b="1" spc="-10" dirty="0">
                <a:latin typeface="Calibri"/>
                <a:cs typeface="Calibri"/>
              </a:rPr>
              <a:t> sig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tu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59096" y="2865120"/>
            <a:ext cx="1964436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5056" y="2887979"/>
            <a:ext cx="1735836" cy="115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dirty="0"/>
              <a:t>Example</a:t>
            </a:r>
            <a:r>
              <a:rPr spc="10" dirty="0"/>
              <a:t> </a:t>
            </a:r>
            <a:r>
              <a:rPr dirty="0"/>
              <a:t>2: Class Student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229600" cy="434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#i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u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&lt;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ostr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&gt;</a:t>
            </a:r>
            <a:endParaRPr sz="2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#include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&lt;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ing&gt;</a:t>
            </a:r>
            <a:endParaRPr sz="2600">
              <a:latin typeface="Times New Roman"/>
              <a:cs typeface="Times New Roman"/>
            </a:endParaRPr>
          </a:p>
          <a:p>
            <a:pPr marL="86360" marR="5321935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pace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d; c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s </a:t>
            </a:r>
            <a:r>
              <a:rPr sz="2600" spc="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tu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ent</a:t>
            </a:r>
            <a:endParaRPr sz="2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blic:</a:t>
            </a:r>
            <a:endParaRPr sz="26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660"/>
              </a:spcBef>
            </a:pPr>
            <a:r>
              <a:rPr sz="2600" dirty="0">
                <a:latin typeface="Times New Roman"/>
                <a:cs typeface="Times New Roman"/>
              </a:rPr>
              <a:t>int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ro</a:t>
            </a:r>
            <a:r>
              <a:rPr sz="2800" spc="-15" dirty="0">
                <a:latin typeface="Times New Roman"/>
                <a:cs typeface="Times New Roman"/>
              </a:rPr>
              <a:t>llN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2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e;</a:t>
            </a:r>
            <a:endParaRPr sz="2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Times New Roman"/>
                <a:cs typeface="Times New Roman"/>
              </a:rPr>
              <a:t>};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50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271873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417" y="3985872"/>
            <a:ext cx="39789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How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to cre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te an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Obj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3411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34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0" y="134111"/>
                </a:moveTo>
                <a:lnTo>
                  <a:pt x="9144000" y="134111"/>
                </a:lnTo>
                <a:lnTo>
                  <a:pt x="9144000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134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0">
              <a:lnSpc>
                <a:spcPct val="100000"/>
              </a:lnSpc>
            </a:pP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 and Obje</a:t>
            </a:r>
            <a:r>
              <a:rPr spc="-15" dirty="0"/>
              <a:t>c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5629"/>
            <a:ext cx="2995930" cy="313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clas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int x;</a:t>
            </a:r>
            <a:endParaRPr sz="26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v</a:t>
            </a:r>
            <a:r>
              <a:rPr sz="2600" spc="1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id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display()</a:t>
            </a:r>
            <a:endParaRPr sz="26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//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 st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em</a:t>
            </a:r>
            <a:r>
              <a:rPr sz="2600" dirty="0">
                <a:latin typeface="Times New Roman"/>
                <a:cs typeface="Times New Roman"/>
              </a:rPr>
              <a:t>ent</a:t>
            </a:r>
            <a:endParaRPr sz="26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};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92179"/>
            <a:ext cx="1485265" cy="154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int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10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j;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1501" y="5585235"/>
            <a:ext cx="390334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//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j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ct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cr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52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24432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546340" cy="360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class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hat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 </a:t>
            </a:r>
            <a:r>
              <a:rPr sz="3000" spc="-15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ol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owing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me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ber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2700" marR="2193290" indent="93980">
              <a:lnSpc>
                <a:spcPct val="120000"/>
              </a:lnSpc>
              <a:tabLst>
                <a:tab pos="2292985" algn="l"/>
              </a:tabLst>
            </a:pPr>
            <a:r>
              <a:rPr sz="3000" dirty="0">
                <a:latin typeface="Times New Roman"/>
                <a:cs typeface="Times New Roman"/>
              </a:rPr>
              <a:t>dou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length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// Length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dou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// Brea</a:t>
            </a:r>
            <a:r>
              <a:rPr sz="3000" spc="5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dou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height	</a:t>
            </a:r>
            <a:r>
              <a:rPr sz="3000" spc="-15" dirty="0">
                <a:latin typeface="Times New Roman"/>
                <a:cs typeface="Times New Roman"/>
              </a:rPr>
              <a:t>/</a:t>
            </a:r>
            <a:r>
              <a:rPr sz="3000" dirty="0">
                <a:latin typeface="Times New Roman"/>
                <a:cs typeface="Times New Roman"/>
              </a:rPr>
              <a:t>/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ight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Crea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 Obj</a:t>
            </a:r>
            <a:r>
              <a:rPr sz="3000" spc="-10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cts of cla</a:t>
            </a:r>
            <a:r>
              <a:rPr sz="3000" spc="-1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53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704816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3177"/>
            <a:ext cx="2978150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1207770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{ 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  <a:endParaRPr sz="3000">
              <a:latin typeface="Times New Roman"/>
              <a:cs typeface="Times New Roman"/>
            </a:endParaRPr>
          </a:p>
          <a:p>
            <a:pPr marL="584200" marR="5080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 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 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3600" y="2497835"/>
            <a:ext cx="2590800" cy="24003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int ma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n()</a:t>
            </a:r>
            <a:endParaRPr sz="3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Box Box1;</a:t>
            </a:r>
            <a:endParaRPr sz="3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Box Box</a:t>
            </a:r>
            <a:r>
              <a:rPr sz="3000" spc="-10" dirty="0">
                <a:latin typeface="Times New Roman"/>
                <a:cs typeface="Times New Roman"/>
              </a:rPr>
              <a:t>2</a:t>
            </a:r>
            <a:r>
              <a:rPr sz="3000" dirty="0"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54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436770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dirty="0"/>
              <a:t>Example</a:t>
            </a:r>
            <a:r>
              <a:rPr spc="10" dirty="0"/>
              <a:t> </a:t>
            </a:r>
            <a:r>
              <a:rPr dirty="0"/>
              <a:t>2: Class Student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34250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class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Student that has fol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owing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ber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319398"/>
            <a:ext cx="180213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ro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lNumber name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428" y="2319398"/>
            <a:ext cx="363601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// Studen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-175" dirty="0">
                <a:latin typeface="Times New Roman"/>
                <a:cs typeface="Times New Roman"/>
              </a:rPr>
              <a:t>’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// Studen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-175" dirty="0">
                <a:latin typeface="Times New Roman"/>
                <a:cs typeface="Times New Roman"/>
              </a:rPr>
              <a:t>’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65572"/>
            <a:ext cx="507682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2 Objec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class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Student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55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30301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dirty="0"/>
              <a:t>Example</a:t>
            </a:r>
            <a:r>
              <a:rPr spc="10" dirty="0"/>
              <a:t> </a:t>
            </a:r>
            <a:r>
              <a:rPr dirty="0"/>
              <a:t>2: Class Student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229600" cy="434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#i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u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&lt;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ostr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&gt;</a:t>
            </a:r>
            <a:endParaRPr sz="2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#include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&lt;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ing&gt;</a:t>
            </a:r>
            <a:endParaRPr sz="2600">
              <a:latin typeface="Times New Roman"/>
              <a:cs typeface="Times New Roman"/>
            </a:endParaRPr>
          </a:p>
          <a:p>
            <a:pPr marL="86360" marR="5321935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pace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d; c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s </a:t>
            </a:r>
            <a:r>
              <a:rPr sz="2600" spc="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tu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ent</a:t>
            </a:r>
            <a:endParaRPr sz="2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417830" marR="6480810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blic: int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rolln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-2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e;</a:t>
            </a:r>
            <a:endParaRPr sz="26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Times New Roman"/>
                <a:cs typeface="Times New Roman"/>
              </a:rPr>
              <a:t>};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7693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1200" y="2903220"/>
            <a:ext cx="2667000" cy="20929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int </a:t>
            </a:r>
            <a:r>
              <a:rPr sz="2600" spc="-2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n()</a:t>
            </a:r>
            <a:endParaRPr sz="26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Stu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ent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A;</a:t>
            </a:r>
            <a:endParaRPr sz="26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Stu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ent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B;</a:t>
            </a:r>
            <a:endParaRPr sz="26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56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114548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7889" y="3985872"/>
            <a:ext cx="48050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Ac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essi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g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em</a:t>
            </a:r>
            <a:r>
              <a:rPr sz="3200" spc="1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411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34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0" y="134111"/>
                </a:moveTo>
                <a:lnTo>
                  <a:pt x="9144000" y="134111"/>
                </a:lnTo>
                <a:lnTo>
                  <a:pt x="9144000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203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3750"/>
            <a:ext cx="7858125" cy="145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publ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membe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bject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 c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ass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accessed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  <a:tabLst>
                <a:tab pos="836930" algn="l"/>
              </a:tabLst>
            </a:pPr>
            <a:r>
              <a:rPr sz="2800" spc="-20" dirty="0">
                <a:latin typeface="Arial"/>
                <a:cs typeface="Arial"/>
              </a:rPr>
              <a:t>–	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cess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2614" y="295623"/>
            <a:ext cx="539877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Accessing 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he </a:t>
            </a:r>
            <a:r>
              <a:rPr sz="3600" spc="5" dirty="0">
                <a:latin typeface="Times New Roman"/>
                <a:cs typeface="Times New Roman"/>
              </a:rPr>
              <a:t>D</a:t>
            </a:r>
            <a:r>
              <a:rPr sz="3600" dirty="0">
                <a:latin typeface="Times New Roman"/>
                <a:cs typeface="Times New Roman"/>
              </a:rPr>
              <a:t>ata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Members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58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47927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dirty="0"/>
              <a:t>Example</a:t>
            </a:r>
            <a:r>
              <a:rPr spc="10" dirty="0"/>
              <a:t> </a:t>
            </a:r>
            <a:r>
              <a:rPr dirty="0"/>
              <a:t>2: Class Student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342505" cy="251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Create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class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Student that has fol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owing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ber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927100" marR="3315970">
              <a:lnSpc>
                <a:spcPct val="120000"/>
              </a:lnSpc>
              <a:tabLst>
                <a:tab pos="2850515" algn="l"/>
              </a:tabLst>
            </a:pPr>
            <a:r>
              <a:rPr sz="3000" dirty="0">
                <a:latin typeface="Times New Roman"/>
                <a:cs typeface="Times New Roman"/>
              </a:rPr>
              <a:t>ro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lNumber	=12345 name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Ali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Access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lNumber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displ</a:t>
            </a:r>
            <a:r>
              <a:rPr sz="3000" spc="-10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y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59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56834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45" y="3449573"/>
            <a:ext cx="8534400" cy="2209800"/>
          </a:xfrm>
          <a:custGeom>
            <a:avLst/>
            <a:gdLst/>
            <a:ahLst/>
            <a:cxnLst/>
            <a:rect l="l" t="t" r="r" b="b"/>
            <a:pathLst>
              <a:path w="8534400" h="2209800">
                <a:moveTo>
                  <a:pt x="0" y="368300"/>
                </a:moveTo>
                <a:lnTo>
                  <a:pt x="4820" y="308548"/>
                </a:lnTo>
                <a:lnTo>
                  <a:pt x="18776" y="251870"/>
                </a:lnTo>
                <a:lnTo>
                  <a:pt x="41109" y="199023"/>
                </a:lnTo>
                <a:lnTo>
                  <a:pt x="71061" y="150766"/>
                </a:lnTo>
                <a:lnTo>
                  <a:pt x="107873" y="107854"/>
                </a:lnTo>
                <a:lnTo>
                  <a:pt x="150788" y="71046"/>
                </a:lnTo>
                <a:lnTo>
                  <a:pt x="199046" y="41099"/>
                </a:lnTo>
                <a:lnTo>
                  <a:pt x="251889" y="18771"/>
                </a:lnTo>
                <a:lnTo>
                  <a:pt x="308560" y="4819"/>
                </a:lnTo>
                <a:lnTo>
                  <a:pt x="368299" y="0"/>
                </a:lnTo>
                <a:lnTo>
                  <a:pt x="8166100" y="0"/>
                </a:lnTo>
                <a:lnTo>
                  <a:pt x="8225851" y="4819"/>
                </a:lnTo>
                <a:lnTo>
                  <a:pt x="8282529" y="18771"/>
                </a:lnTo>
                <a:lnTo>
                  <a:pt x="8335376" y="41099"/>
                </a:lnTo>
                <a:lnTo>
                  <a:pt x="8383633" y="71046"/>
                </a:lnTo>
                <a:lnTo>
                  <a:pt x="8426545" y="107854"/>
                </a:lnTo>
                <a:lnTo>
                  <a:pt x="8463353" y="150766"/>
                </a:lnTo>
                <a:lnTo>
                  <a:pt x="8493300" y="199023"/>
                </a:lnTo>
                <a:lnTo>
                  <a:pt x="8515628" y="251870"/>
                </a:lnTo>
                <a:lnTo>
                  <a:pt x="8529580" y="308548"/>
                </a:lnTo>
                <a:lnTo>
                  <a:pt x="8534400" y="368300"/>
                </a:lnTo>
                <a:lnTo>
                  <a:pt x="8534400" y="1841500"/>
                </a:lnTo>
                <a:lnTo>
                  <a:pt x="8529580" y="1901251"/>
                </a:lnTo>
                <a:lnTo>
                  <a:pt x="8515628" y="1957929"/>
                </a:lnTo>
                <a:lnTo>
                  <a:pt x="8493300" y="2010776"/>
                </a:lnTo>
                <a:lnTo>
                  <a:pt x="8463353" y="2059033"/>
                </a:lnTo>
                <a:lnTo>
                  <a:pt x="8426545" y="2101945"/>
                </a:lnTo>
                <a:lnTo>
                  <a:pt x="8383633" y="2138753"/>
                </a:lnTo>
                <a:lnTo>
                  <a:pt x="8335376" y="2168700"/>
                </a:lnTo>
                <a:lnTo>
                  <a:pt x="8282529" y="2191028"/>
                </a:lnTo>
                <a:lnTo>
                  <a:pt x="8225851" y="2204980"/>
                </a:lnTo>
                <a:lnTo>
                  <a:pt x="8166100" y="2209800"/>
                </a:lnTo>
                <a:lnTo>
                  <a:pt x="368299" y="2209800"/>
                </a:lnTo>
                <a:lnTo>
                  <a:pt x="308560" y="2204980"/>
                </a:lnTo>
                <a:lnTo>
                  <a:pt x="251889" y="2191028"/>
                </a:lnTo>
                <a:lnTo>
                  <a:pt x="199046" y="2168700"/>
                </a:lnTo>
                <a:lnTo>
                  <a:pt x="150788" y="2138753"/>
                </a:lnTo>
                <a:lnTo>
                  <a:pt x="107873" y="2101945"/>
                </a:lnTo>
                <a:lnTo>
                  <a:pt x="71061" y="2059033"/>
                </a:lnTo>
                <a:lnTo>
                  <a:pt x="41109" y="2010776"/>
                </a:lnTo>
                <a:lnTo>
                  <a:pt x="18776" y="1957929"/>
                </a:lnTo>
                <a:lnTo>
                  <a:pt x="4820" y="1901251"/>
                </a:lnTo>
                <a:lnTo>
                  <a:pt x="0" y="1841500"/>
                </a:lnTo>
                <a:lnTo>
                  <a:pt x="0" y="36830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7723" y="3717824"/>
            <a:ext cx="2034539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Retur</a:t>
            </a:r>
            <a:r>
              <a:rPr sz="2400" b="1" spc="-10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-t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ype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539" y="3717824"/>
            <a:ext cx="53193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Fu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nc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tio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n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-n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am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(para</a:t>
            </a:r>
            <a:r>
              <a:rPr sz="2400" spc="-15" dirty="0">
                <a:latin typeface="Courier New"/>
                <a:cs typeface="Courier New"/>
              </a:rPr>
              <a:t>me</a:t>
            </a:r>
            <a:r>
              <a:rPr sz="2400" spc="-5" dirty="0">
                <a:latin typeface="Courier New"/>
                <a:cs typeface="Courier New"/>
              </a:rPr>
              <a:t>te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-lis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2427" y="4449344"/>
            <a:ext cx="24003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statem</a:t>
            </a:r>
            <a:r>
              <a:rPr sz="2400" i="1" spc="-15" dirty="0">
                <a:latin typeface="Courier New"/>
                <a:cs typeface="Courier New"/>
              </a:rPr>
              <a:t>en</a:t>
            </a:r>
            <a:r>
              <a:rPr sz="2400" i="1" spc="-5" dirty="0">
                <a:latin typeface="Courier New"/>
                <a:cs typeface="Courier New"/>
              </a:rPr>
              <a:t>t(s);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723" y="4815104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1823" y="350583"/>
            <a:ext cx="802970" cy="1004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2135" y="350583"/>
            <a:ext cx="2037334" cy="1004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1305">
              <a:lnSpc>
                <a:spcPct val="100000"/>
              </a:lnSpc>
            </a:pPr>
            <a:r>
              <a:rPr sz="3600" b="1" spc="-20" dirty="0">
                <a:latin typeface="Calibri"/>
                <a:cs typeface="Calibri"/>
              </a:rPr>
              <a:t>Function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spc="-30" dirty="0"/>
              <a:t>D</a:t>
            </a:r>
            <a:r>
              <a:rPr sz="3600" spc="-55" dirty="0"/>
              <a:t>e</a:t>
            </a:r>
            <a:r>
              <a:rPr sz="3600" spc="-5" dirty="0"/>
              <a:t>fi</a:t>
            </a:r>
            <a:r>
              <a:rPr sz="3600" spc="5" dirty="0"/>
              <a:t>n</a:t>
            </a:r>
            <a:r>
              <a:rPr sz="3600" dirty="0"/>
              <a:t>itions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1785264"/>
            <a:ext cx="8103234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xpla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a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Functi</a:t>
            </a:r>
            <a:r>
              <a:rPr sz="3200" b="1" spc="10" dirty="0">
                <a:latin typeface="Calibri"/>
                <a:cs typeface="Calibri"/>
              </a:rPr>
              <a:t>o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finiti</a:t>
            </a:r>
            <a:r>
              <a:rPr sz="3200" b="1" spc="20" dirty="0">
                <a:latin typeface="Calibri"/>
                <a:cs typeface="Calibri"/>
              </a:rPr>
              <a:t>o</a:t>
            </a:r>
            <a:r>
              <a:rPr sz="3200" b="1" dirty="0">
                <a:latin typeface="Calibri"/>
                <a:cs typeface="Calibri"/>
              </a:rPr>
              <a:t>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6359" y="3995928"/>
            <a:ext cx="3742563" cy="1453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99759" y="4605540"/>
            <a:ext cx="2724531" cy="830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3730" y="4022725"/>
            <a:ext cx="3657600" cy="1369695"/>
          </a:xfrm>
          <a:custGeom>
            <a:avLst/>
            <a:gdLst/>
            <a:ahLst/>
            <a:cxnLst/>
            <a:rect l="l" t="t" r="r" b="b"/>
            <a:pathLst>
              <a:path w="3657600" h="1369695">
                <a:moveTo>
                  <a:pt x="1072769" y="0"/>
                </a:moveTo>
                <a:lnTo>
                  <a:pt x="1163447" y="559688"/>
                </a:lnTo>
                <a:lnTo>
                  <a:pt x="1061064" y="569673"/>
                </a:lnTo>
                <a:lnTo>
                  <a:pt x="962355" y="580960"/>
                </a:lnTo>
                <a:lnTo>
                  <a:pt x="867484" y="593495"/>
                </a:lnTo>
                <a:lnTo>
                  <a:pt x="776614" y="607225"/>
                </a:lnTo>
                <a:lnTo>
                  <a:pt x="689907" y="622095"/>
                </a:lnTo>
                <a:lnTo>
                  <a:pt x="607528" y="638051"/>
                </a:lnTo>
                <a:lnTo>
                  <a:pt x="529639" y="655040"/>
                </a:lnTo>
                <a:lnTo>
                  <a:pt x="456404" y="673007"/>
                </a:lnTo>
                <a:lnTo>
                  <a:pt x="387986" y="691898"/>
                </a:lnTo>
                <a:lnTo>
                  <a:pt x="324548" y="711660"/>
                </a:lnTo>
                <a:lnTo>
                  <a:pt x="266254" y="732238"/>
                </a:lnTo>
                <a:lnTo>
                  <a:pt x="213266" y="753578"/>
                </a:lnTo>
                <a:lnTo>
                  <a:pt x="165748" y="775626"/>
                </a:lnTo>
                <a:lnTo>
                  <a:pt x="123864" y="798329"/>
                </a:lnTo>
                <a:lnTo>
                  <a:pt x="87776" y="821632"/>
                </a:lnTo>
                <a:lnTo>
                  <a:pt x="57648" y="845481"/>
                </a:lnTo>
                <a:lnTo>
                  <a:pt x="15925" y="894602"/>
                </a:lnTo>
                <a:lnTo>
                  <a:pt x="0" y="945261"/>
                </a:lnTo>
                <a:lnTo>
                  <a:pt x="4308" y="979640"/>
                </a:lnTo>
                <a:lnTo>
                  <a:pt x="48012" y="1046093"/>
                </a:lnTo>
                <a:lnTo>
                  <a:pt x="86476" y="1077948"/>
                </a:lnTo>
                <a:lnTo>
                  <a:pt x="135395" y="1108743"/>
                </a:lnTo>
                <a:lnTo>
                  <a:pt x="194304" y="1138369"/>
                </a:lnTo>
                <a:lnTo>
                  <a:pt x="262736" y="1166717"/>
                </a:lnTo>
                <a:lnTo>
                  <a:pt x="340227" y="1193677"/>
                </a:lnTo>
                <a:lnTo>
                  <a:pt x="426312" y="1219139"/>
                </a:lnTo>
                <a:lnTo>
                  <a:pt x="520525" y="1242996"/>
                </a:lnTo>
                <a:lnTo>
                  <a:pt x="622401" y="1265137"/>
                </a:lnTo>
                <a:lnTo>
                  <a:pt x="731474" y="1285454"/>
                </a:lnTo>
                <a:lnTo>
                  <a:pt x="847279" y="1303836"/>
                </a:lnTo>
                <a:lnTo>
                  <a:pt x="969352" y="1320176"/>
                </a:lnTo>
                <a:lnTo>
                  <a:pt x="1097226" y="1334363"/>
                </a:lnTo>
                <a:lnTo>
                  <a:pt x="1230436" y="1346288"/>
                </a:lnTo>
                <a:lnTo>
                  <a:pt x="1368518" y="1355842"/>
                </a:lnTo>
                <a:lnTo>
                  <a:pt x="1511005" y="1362916"/>
                </a:lnTo>
                <a:lnTo>
                  <a:pt x="1657433" y="1367401"/>
                </a:lnTo>
                <a:lnTo>
                  <a:pt x="1807337" y="1369187"/>
                </a:lnTo>
                <a:lnTo>
                  <a:pt x="1957398" y="1368194"/>
                </a:lnTo>
                <a:lnTo>
                  <a:pt x="2104255" y="1364486"/>
                </a:lnTo>
                <a:lnTo>
                  <a:pt x="2247433" y="1358170"/>
                </a:lnTo>
                <a:lnTo>
                  <a:pt x="2386455" y="1349352"/>
                </a:lnTo>
                <a:lnTo>
                  <a:pt x="2520846" y="1338139"/>
                </a:lnTo>
                <a:lnTo>
                  <a:pt x="2650130" y="1324637"/>
                </a:lnTo>
                <a:lnTo>
                  <a:pt x="2773830" y="1308953"/>
                </a:lnTo>
                <a:lnTo>
                  <a:pt x="2891471" y="1291192"/>
                </a:lnTo>
                <a:lnTo>
                  <a:pt x="3002578" y="1271463"/>
                </a:lnTo>
                <a:lnTo>
                  <a:pt x="3106674" y="1249870"/>
                </a:lnTo>
                <a:lnTo>
                  <a:pt x="3203282" y="1226521"/>
                </a:lnTo>
                <a:lnTo>
                  <a:pt x="3291929" y="1201522"/>
                </a:lnTo>
                <a:lnTo>
                  <a:pt x="3372137" y="1174980"/>
                </a:lnTo>
                <a:lnTo>
                  <a:pt x="3443431" y="1147001"/>
                </a:lnTo>
                <a:lnTo>
                  <a:pt x="3505334" y="1117691"/>
                </a:lnTo>
                <a:lnTo>
                  <a:pt x="3557372" y="1087157"/>
                </a:lnTo>
                <a:lnTo>
                  <a:pt x="3599068" y="1055506"/>
                </a:lnTo>
                <a:lnTo>
                  <a:pt x="3629946" y="1022844"/>
                </a:lnTo>
                <a:lnTo>
                  <a:pt x="3649530" y="989277"/>
                </a:lnTo>
                <a:lnTo>
                  <a:pt x="3657346" y="954913"/>
                </a:lnTo>
                <a:lnTo>
                  <a:pt x="3653037" y="920533"/>
                </a:lnTo>
                <a:lnTo>
                  <a:pt x="3609333" y="854080"/>
                </a:lnTo>
                <a:lnTo>
                  <a:pt x="3570869" y="822225"/>
                </a:lnTo>
                <a:lnTo>
                  <a:pt x="3521950" y="791430"/>
                </a:lnTo>
                <a:lnTo>
                  <a:pt x="3463041" y="761804"/>
                </a:lnTo>
                <a:lnTo>
                  <a:pt x="3394609" y="733456"/>
                </a:lnTo>
                <a:lnTo>
                  <a:pt x="3317118" y="706496"/>
                </a:lnTo>
                <a:lnTo>
                  <a:pt x="3231033" y="681034"/>
                </a:lnTo>
                <a:lnTo>
                  <a:pt x="3136820" y="657177"/>
                </a:lnTo>
                <a:lnTo>
                  <a:pt x="3034944" y="635036"/>
                </a:lnTo>
                <a:lnTo>
                  <a:pt x="2925871" y="614719"/>
                </a:lnTo>
                <a:lnTo>
                  <a:pt x="2810066" y="596337"/>
                </a:lnTo>
                <a:lnTo>
                  <a:pt x="2687993" y="579997"/>
                </a:lnTo>
                <a:lnTo>
                  <a:pt x="2560119" y="565810"/>
                </a:lnTo>
                <a:lnTo>
                  <a:pt x="2426909" y="553885"/>
                </a:lnTo>
                <a:lnTo>
                  <a:pt x="2288827" y="544331"/>
                </a:lnTo>
                <a:lnTo>
                  <a:pt x="2146340" y="537257"/>
                </a:lnTo>
                <a:lnTo>
                  <a:pt x="1999912" y="532772"/>
                </a:lnTo>
                <a:lnTo>
                  <a:pt x="1850009" y="530987"/>
                </a:lnTo>
                <a:lnTo>
                  <a:pt x="10727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3730" y="4022725"/>
            <a:ext cx="3657600" cy="1369695"/>
          </a:xfrm>
          <a:custGeom>
            <a:avLst/>
            <a:gdLst/>
            <a:ahLst/>
            <a:cxnLst/>
            <a:rect l="l" t="t" r="r" b="b"/>
            <a:pathLst>
              <a:path w="3657600" h="1369695">
                <a:moveTo>
                  <a:pt x="1072769" y="0"/>
                </a:moveTo>
                <a:lnTo>
                  <a:pt x="1850009" y="530987"/>
                </a:lnTo>
                <a:lnTo>
                  <a:pt x="1999912" y="532772"/>
                </a:lnTo>
                <a:lnTo>
                  <a:pt x="2146340" y="537257"/>
                </a:lnTo>
                <a:lnTo>
                  <a:pt x="2288827" y="544331"/>
                </a:lnTo>
                <a:lnTo>
                  <a:pt x="2426909" y="553885"/>
                </a:lnTo>
                <a:lnTo>
                  <a:pt x="2560119" y="565810"/>
                </a:lnTo>
                <a:lnTo>
                  <a:pt x="2687993" y="579997"/>
                </a:lnTo>
                <a:lnTo>
                  <a:pt x="2810066" y="596337"/>
                </a:lnTo>
                <a:lnTo>
                  <a:pt x="2925871" y="614719"/>
                </a:lnTo>
                <a:lnTo>
                  <a:pt x="3034944" y="635036"/>
                </a:lnTo>
                <a:lnTo>
                  <a:pt x="3136820" y="657177"/>
                </a:lnTo>
                <a:lnTo>
                  <a:pt x="3231033" y="681034"/>
                </a:lnTo>
                <a:lnTo>
                  <a:pt x="3317118" y="706496"/>
                </a:lnTo>
                <a:lnTo>
                  <a:pt x="3394609" y="733456"/>
                </a:lnTo>
                <a:lnTo>
                  <a:pt x="3463041" y="761804"/>
                </a:lnTo>
                <a:lnTo>
                  <a:pt x="3521950" y="791430"/>
                </a:lnTo>
                <a:lnTo>
                  <a:pt x="3570869" y="822225"/>
                </a:lnTo>
                <a:lnTo>
                  <a:pt x="3609333" y="854080"/>
                </a:lnTo>
                <a:lnTo>
                  <a:pt x="3636878" y="886886"/>
                </a:lnTo>
                <a:lnTo>
                  <a:pt x="3657346" y="954913"/>
                </a:lnTo>
                <a:lnTo>
                  <a:pt x="3649530" y="989277"/>
                </a:lnTo>
                <a:lnTo>
                  <a:pt x="3629946" y="1022844"/>
                </a:lnTo>
                <a:lnTo>
                  <a:pt x="3599068" y="1055506"/>
                </a:lnTo>
                <a:lnTo>
                  <a:pt x="3557372" y="1087157"/>
                </a:lnTo>
                <a:lnTo>
                  <a:pt x="3505334" y="1117691"/>
                </a:lnTo>
                <a:lnTo>
                  <a:pt x="3443431" y="1147001"/>
                </a:lnTo>
                <a:lnTo>
                  <a:pt x="3372137" y="1174980"/>
                </a:lnTo>
                <a:lnTo>
                  <a:pt x="3291929" y="1201522"/>
                </a:lnTo>
                <a:lnTo>
                  <a:pt x="3203282" y="1226521"/>
                </a:lnTo>
                <a:lnTo>
                  <a:pt x="3106674" y="1249870"/>
                </a:lnTo>
                <a:lnTo>
                  <a:pt x="3002578" y="1271463"/>
                </a:lnTo>
                <a:lnTo>
                  <a:pt x="2891471" y="1291192"/>
                </a:lnTo>
                <a:lnTo>
                  <a:pt x="2773830" y="1308953"/>
                </a:lnTo>
                <a:lnTo>
                  <a:pt x="2650130" y="1324637"/>
                </a:lnTo>
                <a:lnTo>
                  <a:pt x="2520846" y="1338139"/>
                </a:lnTo>
                <a:lnTo>
                  <a:pt x="2386455" y="1349352"/>
                </a:lnTo>
                <a:lnTo>
                  <a:pt x="2247433" y="1358170"/>
                </a:lnTo>
                <a:lnTo>
                  <a:pt x="2104255" y="1364486"/>
                </a:lnTo>
                <a:lnTo>
                  <a:pt x="1957398" y="1368194"/>
                </a:lnTo>
                <a:lnTo>
                  <a:pt x="1807337" y="1369187"/>
                </a:lnTo>
                <a:lnTo>
                  <a:pt x="1657433" y="1367401"/>
                </a:lnTo>
                <a:lnTo>
                  <a:pt x="1511005" y="1362916"/>
                </a:lnTo>
                <a:lnTo>
                  <a:pt x="1368518" y="1355842"/>
                </a:lnTo>
                <a:lnTo>
                  <a:pt x="1230436" y="1346288"/>
                </a:lnTo>
                <a:lnTo>
                  <a:pt x="1097226" y="1334363"/>
                </a:lnTo>
                <a:lnTo>
                  <a:pt x="969352" y="1320176"/>
                </a:lnTo>
                <a:lnTo>
                  <a:pt x="847279" y="1303836"/>
                </a:lnTo>
                <a:lnTo>
                  <a:pt x="731474" y="1285454"/>
                </a:lnTo>
                <a:lnTo>
                  <a:pt x="622401" y="1265137"/>
                </a:lnTo>
                <a:lnTo>
                  <a:pt x="520525" y="1242996"/>
                </a:lnTo>
                <a:lnTo>
                  <a:pt x="426312" y="1219139"/>
                </a:lnTo>
                <a:lnTo>
                  <a:pt x="340227" y="1193677"/>
                </a:lnTo>
                <a:lnTo>
                  <a:pt x="262736" y="1166717"/>
                </a:lnTo>
                <a:lnTo>
                  <a:pt x="194304" y="1138369"/>
                </a:lnTo>
                <a:lnTo>
                  <a:pt x="135395" y="1108743"/>
                </a:lnTo>
                <a:lnTo>
                  <a:pt x="86476" y="1077948"/>
                </a:lnTo>
                <a:lnTo>
                  <a:pt x="48012" y="1046093"/>
                </a:lnTo>
                <a:lnTo>
                  <a:pt x="20467" y="1013287"/>
                </a:lnTo>
                <a:lnTo>
                  <a:pt x="0" y="945261"/>
                </a:lnTo>
                <a:lnTo>
                  <a:pt x="4656" y="919766"/>
                </a:lnTo>
                <a:lnTo>
                  <a:pt x="33643" y="869823"/>
                </a:lnTo>
                <a:lnTo>
                  <a:pt x="87776" y="821632"/>
                </a:lnTo>
                <a:lnTo>
                  <a:pt x="123864" y="798329"/>
                </a:lnTo>
                <a:lnTo>
                  <a:pt x="165748" y="775626"/>
                </a:lnTo>
                <a:lnTo>
                  <a:pt x="213266" y="753578"/>
                </a:lnTo>
                <a:lnTo>
                  <a:pt x="266254" y="732238"/>
                </a:lnTo>
                <a:lnTo>
                  <a:pt x="324548" y="711660"/>
                </a:lnTo>
                <a:lnTo>
                  <a:pt x="387986" y="691898"/>
                </a:lnTo>
                <a:lnTo>
                  <a:pt x="456404" y="673007"/>
                </a:lnTo>
                <a:lnTo>
                  <a:pt x="529639" y="655040"/>
                </a:lnTo>
                <a:lnTo>
                  <a:pt x="607528" y="638051"/>
                </a:lnTo>
                <a:lnTo>
                  <a:pt x="689907" y="622095"/>
                </a:lnTo>
                <a:lnTo>
                  <a:pt x="776614" y="607225"/>
                </a:lnTo>
                <a:lnTo>
                  <a:pt x="867484" y="593495"/>
                </a:lnTo>
                <a:lnTo>
                  <a:pt x="962355" y="580960"/>
                </a:lnTo>
                <a:lnTo>
                  <a:pt x="1061064" y="569673"/>
                </a:lnTo>
                <a:lnTo>
                  <a:pt x="1163447" y="559688"/>
                </a:lnTo>
                <a:lnTo>
                  <a:pt x="1072769" y="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67146" y="4728971"/>
            <a:ext cx="23488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w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can h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0,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4273550" cy="5137785"/>
          </a:xfrm>
          <a:custGeom>
            <a:avLst/>
            <a:gdLst/>
            <a:ahLst/>
            <a:cxnLst/>
            <a:rect l="l" t="t" r="r" b="b"/>
            <a:pathLst>
              <a:path w="4273550" h="5137785">
                <a:moveTo>
                  <a:pt x="0" y="5137404"/>
                </a:moveTo>
                <a:lnTo>
                  <a:pt x="4273296" y="5137404"/>
                </a:lnTo>
                <a:lnTo>
                  <a:pt x="4273296" y="0"/>
                </a:lnTo>
                <a:lnTo>
                  <a:pt x="0" y="0"/>
                </a:lnTo>
                <a:lnTo>
                  <a:pt x="0" y="51374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954145" cy="479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#inc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ude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&lt;ios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ream&gt;</a:t>
            </a:r>
          </a:p>
          <a:p>
            <a:pPr marL="12700" marR="692785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#inc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ude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&lt;st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ing&gt; us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 namespace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d; 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Student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{</a:t>
            </a: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int ro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lNu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-5" dirty="0">
                <a:latin typeface="Times New Roman"/>
                <a:cs typeface="Times New Roman"/>
              </a:rPr>
              <a:t>r=12345;</a:t>
            </a:r>
            <a:endParaRPr sz="30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name="Al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";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6866" y="375696"/>
            <a:ext cx="4737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Student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60</a:t>
            </a:fld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4882896" y="2895600"/>
            <a:ext cx="3956685" cy="24003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main()</a:t>
            </a:r>
          </a:p>
          <a:p>
            <a:pPr marL="9017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{</a:t>
            </a:r>
          </a:p>
          <a:p>
            <a:pPr marL="434975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ude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A;</a:t>
            </a:r>
            <a:endParaRPr sz="3000" dirty="0">
              <a:latin typeface="Calibri"/>
              <a:cs typeface="Calibri"/>
            </a:endParaRPr>
          </a:p>
          <a:p>
            <a:pPr marL="434975">
              <a:lnSpc>
                <a:spcPts val="3590"/>
              </a:lnSpc>
              <a:spcBef>
                <a:spcPts val="25"/>
              </a:spcBef>
            </a:pPr>
            <a:r>
              <a:rPr sz="3000" spc="-3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&lt;</a:t>
            </a:r>
            <a:r>
              <a:rPr sz="3000" spc="5" dirty="0">
                <a:latin typeface="Calibri"/>
                <a:cs typeface="Calibri"/>
              </a:rPr>
              <a:t>&lt;</a:t>
            </a:r>
            <a:r>
              <a:rPr sz="3000" spc="-10" dirty="0" err="1" smtClean="0">
                <a:latin typeface="Calibri"/>
                <a:cs typeface="Calibri"/>
              </a:rPr>
              <a:t>A</a:t>
            </a:r>
            <a:r>
              <a:rPr sz="3000" dirty="0" err="1" smtClean="0">
                <a:latin typeface="Calibri"/>
                <a:cs typeface="Calibri"/>
              </a:rPr>
              <a:t>.</a:t>
            </a:r>
            <a:r>
              <a:rPr sz="3000" dirty="0" err="1" smtClean="0">
                <a:latin typeface="Times New Roman"/>
                <a:cs typeface="Times New Roman"/>
              </a:rPr>
              <a:t>rol</a:t>
            </a:r>
            <a:r>
              <a:rPr sz="3000" spc="-15" dirty="0" err="1" smtClean="0">
                <a:latin typeface="Times New Roman"/>
                <a:cs typeface="Times New Roman"/>
              </a:rPr>
              <a:t>l</a:t>
            </a:r>
            <a:r>
              <a:rPr sz="3000" dirty="0" err="1" smtClean="0">
                <a:latin typeface="Times New Roman"/>
                <a:cs typeface="Times New Roman"/>
              </a:rPr>
              <a:t>N</a:t>
            </a:r>
            <a:r>
              <a:rPr sz="3000" spc="5" dirty="0" err="1" smtClean="0">
                <a:latin typeface="Times New Roman"/>
                <a:cs typeface="Times New Roman"/>
              </a:rPr>
              <a:t>u</a:t>
            </a:r>
            <a:r>
              <a:rPr sz="3000" dirty="0" err="1" smtClean="0">
                <a:latin typeface="Times New Roman"/>
                <a:cs typeface="Times New Roman"/>
              </a:rPr>
              <a:t>mbe</a:t>
            </a:r>
            <a:r>
              <a:rPr sz="3000" spc="-15" dirty="0" err="1" smtClean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90170">
              <a:lnSpc>
                <a:spcPts val="3590"/>
              </a:lnSpc>
            </a:pPr>
            <a:r>
              <a:rPr sz="3000" dirty="0"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764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59" y="1109472"/>
            <a:ext cx="2948940" cy="33254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 marR="363220" algn="just">
              <a:lnSpc>
                <a:spcPct val="100000"/>
              </a:lnSpc>
            </a:pPr>
            <a:r>
              <a:rPr sz="2300" dirty="0">
                <a:latin typeface="Times New Roman"/>
                <a:cs typeface="Times New Roman"/>
              </a:rPr>
              <a:t>#i</a:t>
            </a:r>
            <a:r>
              <a:rPr sz="2300" spc="-10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c</a:t>
            </a:r>
            <a:r>
              <a:rPr sz="2300" spc="-10" dirty="0">
                <a:latin typeface="Times New Roman"/>
                <a:cs typeface="Times New Roman"/>
              </a:rPr>
              <a:t>l</a:t>
            </a:r>
            <a:r>
              <a:rPr sz="2300" dirty="0">
                <a:latin typeface="Times New Roman"/>
                <a:cs typeface="Times New Roman"/>
              </a:rPr>
              <a:t>ude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&lt;</a:t>
            </a:r>
            <a:r>
              <a:rPr sz="2300" spc="-10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ostr</a:t>
            </a:r>
            <a:r>
              <a:rPr sz="2300" spc="-10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&gt; using na</a:t>
            </a:r>
            <a:r>
              <a:rPr sz="2300" spc="-25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espace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std; c</a:t>
            </a:r>
            <a:r>
              <a:rPr sz="2300" spc="-10" dirty="0">
                <a:latin typeface="Times New Roman"/>
                <a:cs typeface="Times New Roman"/>
              </a:rPr>
              <a:t>l</a:t>
            </a:r>
            <a:r>
              <a:rPr sz="2300" dirty="0">
                <a:latin typeface="Times New Roman"/>
                <a:cs typeface="Times New Roman"/>
              </a:rPr>
              <a:t>ass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Student</a:t>
            </a:r>
            <a:endParaRPr sz="230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</a:pPr>
            <a:r>
              <a:rPr sz="2300" dirty="0">
                <a:latin typeface="Times New Roman"/>
                <a:cs typeface="Times New Roman"/>
              </a:rPr>
              <a:t>{</a:t>
            </a:r>
            <a:endParaRPr sz="2300">
              <a:latin typeface="Times New Roman"/>
              <a:cs typeface="Times New Roman"/>
            </a:endParaRPr>
          </a:p>
          <a:p>
            <a:pPr marL="381635" marR="1395095">
              <a:lnSpc>
                <a:spcPct val="100000"/>
              </a:lnSpc>
            </a:pPr>
            <a:r>
              <a:rPr sz="2300" dirty="0">
                <a:latin typeface="Times New Roman"/>
                <a:cs typeface="Times New Roman"/>
              </a:rPr>
              <a:t>public: int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rol</a:t>
            </a:r>
            <a:r>
              <a:rPr sz="2300" spc="-10" dirty="0">
                <a:latin typeface="Times New Roman"/>
                <a:cs typeface="Times New Roman"/>
              </a:rPr>
              <a:t>l</a:t>
            </a:r>
            <a:r>
              <a:rPr sz="2300" dirty="0">
                <a:latin typeface="Times New Roman"/>
                <a:cs typeface="Times New Roman"/>
              </a:rPr>
              <a:t>no;</a:t>
            </a:r>
            <a:endParaRPr sz="23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</a:pPr>
            <a:r>
              <a:rPr sz="2300" dirty="0">
                <a:latin typeface="Times New Roman"/>
                <a:cs typeface="Times New Roman"/>
              </a:rPr>
              <a:t>string na</a:t>
            </a:r>
            <a:r>
              <a:rPr sz="2300" spc="-20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e;</a:t>
            </a:r>
            <a:endParaRPr sz="2300">
              <a:latin typeface="Times New Roman"/>
              <a:cs typeface="Times New Roman"/>
            </a:endParaRPr>
          </a:p>
          <a:p>
            <a:pPr marL="88900" algn="just">
              <a:lnSpc>
                <a:spcPct val="100000"/>
              </a:lnSpc>
            </a:pPr>
            <a:r>
              <a:rPr sz="2300" spc="-5" dirty="0">
                <a:latin typeface="Times New Roman"/>
                <a:cs typeface="Times New Roman"/>
              </a:rPr>
              <a:t>};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56866" y="375696"/>
            <a:ext cx="4737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Student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61</a:t>
            </a:fld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3276600" y="2945892"/>
            <a:ext cx="5791200" cy="33254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int ma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n()</a:t>
            </a:r>
            <a:endParaRPr sz="3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St</a:t>
            </a:r>
            <a:r>
              <a:rPr sz="3000" spc="-10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dent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A;</a:t>
            </a:r>
            <a:endParaRPr sz="3000">
              <a:latin typeface="Times New Roman"/>
              <a:cs typeface="Times New Roman"/>
            </a:endParaRPr>
          </a:p>
          <a:p>
            <a:pPr marL="1004569" marR="221932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ro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ln</a:t>
            </a:r>
            <a:r>
              <a:rPr sz="3000" spc="-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=12345; A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name=“Al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";</a:t>
            </a:r>
            <a:endParaRPr sz="3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000" spc="-5" dirty="0">
                <a:latin typeface="Times New Roman"/>
                <a:cs typeface="Times New Roman"/>
              </a:rPr>
              <a:t>cou</a:t>
            </a:r>
            <a:r>
              <a:rPr sz="3000" dirty="0">
                <a:latin typeface="Times New Roman"/>
                <a:cs typeface="Times New Roman"/>
              </a:rPr>
              <a:t>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&lt;&lt;"Name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"&lt;&lt;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na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 ;</a:t>
            </a:r>
            <a:endParaRPr sz="3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0005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17423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Using C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 object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assign it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fo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lowi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</a:t>
            </a:r>
            <a:r>
              <a:rPr sz="3000" spc="-10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es: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056" y="2351046"/>
            <a:ext cx="1397000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600" dirty="0">
                <a:latin typeface="Times New Roman"/>
                <a:cs typeface="Times New Roman"/>
              </a:rPr>
              <a:t>height len</a:t>
            </a:r>
            <a:r>
              <a:rPr sz="3600" spc="-15" dirty="0">
                <a:latin typeface="Times New Roman"/>
                <a:cs typeface="Times New Roman"/>
              </a:rPr>
              <a:t>g</a:t>
            </a:r>
            <a:r>
              <a:rPr sz="3600" dirty="0">
                <a:latin typeface="Times New Roman"/>
                <a:cs typeface="Times New Roman"/>
              </a:rPr>
              <a:t>th breadth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2351046"/>
            <a:ext cx="254635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6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Times New Roman"/>
                <a:cs typeface="Times New Roman"/>
              </a:rPr>
              <a:t>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62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818818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26644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#inc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ude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&lt;ios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ream&gt; us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 namespace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d;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59478"/>
            <a:ext cx="278828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1017905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{ 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7241" y="4057012"/>
            <a:ext cx="275844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// Length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05406"/>
            <a:ext cx="603567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  <a:tabLst>
                <a:tab pos="3159760" algn="l"/>
              </a:tabLst>
            </a:pPr>
            <a:r>
              <a:rPr sz="3000" dirty="0">
                <a:latin typeface="Times New Roman"/>
                <a:cs typeface="Times New Roman"/>
              </a:rPr>
              <a:t>doub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breadth;	//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  <a:tabLst>
                <a:tab pos="3064510" algn="l"/>
              </a:tabLst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height;	// 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ight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63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387094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568065" cy="424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1598930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int ma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n()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{ Box 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ox1;</a:t>
            </a:r>
            <a:endParaRPr sz="30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Box1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height = 5;</a:t>
            </a:r>
            <a:endParaRPr sz="30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Box1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 6;</a:t>
            </a:r>
            <a:endParaRPr sz="3000">
              <a:latin typeface="Times New Roman"/>
              <a:cs typeface="Times New Roman"/>
            </a:endParaRPr>
          </a:p>
          <a:p>
            <a:pPr marL="297815" marR="5080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Box1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bread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 7; cout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&lt;&lt; Box1.height; re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urn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0;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64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215812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717423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Using C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 object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assign it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fo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lowi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g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</a:t>
            </a:r>
            <a:r>
              <a:rPr sz="3000" spc="-10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es: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056" y="2351046"/>
            <a:ext cx="1397000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600" dirty="0">
                <a:latin typeface="Times New Roman"/>
                <a:cs typeface="Times New Roman"/>
              </a:rPr>
              <a:t>height len</a:t>
            </a:r>
            <a:r>
              <a:rPr sz="3600" spc="-15" dirty="0">
                <a:latin typeface="Times New Roman"/>
                <a:cs typeface="Times New Roman"/>
              </a:rPr>
              <a:t>g</a:t>
            </a:r>
            <a:r>
              <a:rPr sz="3600" dirty="0">
                <a:latin typeface="Times New Roman"/>
                <a:cs typeface="Times New Roman"/>
              </a:rPr>
              <a:t>th breadth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2351046"/>
            <a:ext cx="254635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6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Times New Roman"/>
                <a:cs typeface="Times New Roman"/>
              </a:rPr>
              <a:t>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056" y="4326158"/>
            <a:ext cx="51568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Com</a:t>
            </a:r>
            <a:r>
              <a:rPr sz="3600" spc="-15" dirty="0">
                <a:latin typeface="Times New Roman"/>
                <a:cs typeface="Times New Roman"/>
              </a:rPr>
              <a:t>p</a:t>
            </a:r>
            <a:r>
              <a:rPr sz="3600" dirty="0">
                <a:latin typeface="Times New Roman"/>
                <a:cs typeface="Times New Roman"/>
              </a:rPr>
              <a:t>ute volu</a:t>
            </a:r>
            <a:r>
              <a:rPr sz="3600" spc="-15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e of the box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65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866255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26644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#inc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ude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&lt;ios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ream&gt; us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 namespace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d;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959478"/>
            <a:ext cx="278828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1017905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{ 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7241" y="4057012"/>
            <a:ext cx="275844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// Length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05406"/>
            <a:ext cx="603567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  <a:tabLst>
                <a:tab pos="3159760" algn="l"/>
              </a:tabLst>
            </a:pPr>
            <a:r>
              <a:rPr sz="3000" dirty="0">
                <a:latin typeface="Times New Roman"/>
                <a:cs typeface="Times New Roman"/>
              </a:rPr>
              <a:t>doub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breadth;	//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</a:p>
          <a:p>
            <a:pPr marL="584200">
              <a:lnSpc>
                <a:spcPct val="100000"/>
              </a:lnSpc>
              <a:spcBef>
                <a:spcPts val="720"/>
              </a:spcBef>
              <a:tabLst>
                <a:tab pos="3064510" algn="l"/>
              </a:tabLst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height;	// 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ight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66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730479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09640"/>
            <a:ext cx="7883525" cy="499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int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ain()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70"/>
              </a:spcBef>
            </a:pPr>
            <a:r>
              <a:rPr sz="2800" spc="-20" dirty="0">
                <a:latin typeface="Times New Roman"/>
                <a:cs typeface="Times New Roman"/>
              </a:rPr>
              <a:t>Box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Box1;</a:t>
            </a:r>
            <a:endParaRPr sz="2800">
              <a:latin typeface="Times New Roman"/>
              <a:cs typeface="Times New Roman"/>
            </a:endParaRPr>
          </a:p>
          <a:p>
            <a:pPr marL="279400" marR="4819015">
              <a:lnSpc>
                <a:spcPct val="120000"/>
              </a:lnSpc>
            </a:pPr>
            <a:r>
              <a:rPr sz="2800" spc="-15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olu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0;</a:t>
            </a:r>
            <a:r>
              <a:rPr sz="2800" spc="-15" dirty="0">
                <a:latin typeface="Times New Roman"/>
                <a:cs typeface="Times New Roman"/>
              </a:rPr>
              <a:t> Box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15" dirty="0">
                <a:latin typeface="Times New Roman"/>
                <a:cs typeface="Times New Roman"/>
              </a:rPr>
              <a:t>.heig</a:t>
            </a:r>
            <a:r>
              <a:rPr sz="2800" spc="-10" dirty="0">
                <a:latin typeface="Times New Roman"/>
                <a:cs typeface="Times New Roman"/>
              </a:rPr>
              <a:t>ht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5;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latin typeface="Times New Roman"/>
                <a:cs typeface="Times New Roman"/>
              </a:rPr>
              <a:t>Box1.len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th</a:t>
            </a:r>
            <a:r>
              <a:rPr sz="2800" spc="-20" dirty="0">
                <a:latin typeface="Times New Roman"/>
                <a:cs typeface="Times New Roman"/>
              </a:rPr>
              <a:t> 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6;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latin typeface="Times New Roman"/>
                <a:cs typeface="Times New Roman"/>
              </a:rPr>
              <a:t>Box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15" dirty="0">
                <a:latin typeface="Times New Roman"/>
                <a:cs typeface="Times New Roman"/>
              </a:rPr>
              <a:t>.breadth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7;</a:t>
            </a:r>
            <a:endParaRPr sz="2800">
              <a:latin typeface="Times New Roman"/>
              <a:cs typeface="Times New Roman"/>
            </a:endParaRPr>
          </a:p>
          <a:p>
            <a:pPr marL="279400" indent="-889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vol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ox1</a:t>
            </a:r>
            <a:r>
              <a:rPr sz="2800" spc="-15" dirty="0">
                <a:latin typeface="Times New Roman"/>
                <a:cs typeface="Times New Roman"/>
              </a:rPr>
              <a:t>.he</a:t>
            </a:r>
            <a:r>
              <a:rPr sz="2800" spc="-10" dirty="0">
                <a:latin typeface="Times New Roman"/>
                <a:cs typeface="Times New Roman"/>
              </a:rPr>
              <a:t>ight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Bo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1.leng</a:t>
            </a:r>
            <a:r>
              <a:rPr sz="2800" spc="-15" dirty="0">
                <a:latin typeface="Times New Roman"/>
                <a:cs typeface="Times New Roman"/>
              </a:rPr>
              <a:t>th 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Bo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1</a:t>
            </a:r>
            <a:r>
              <a:rPr sz="2800" spc="-15" dirty="0">
                <a:latin typeface="Times New Roman"/>
                <a:cs typeface="Times New Roman"/>
              </a:rPr>
              <a:t>.b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eadt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67665" marR="842010" indent="-88900">
              <a:lnSpc>
                <a:spcPct val="120000"/>
              </a:lnSpc>
            </a:pPr>
            <a:r>
              <a:rPr sz="2800" spc="-15" dirty="0">
                <a:latin typeface="Times New Roman"/>
                <a:cs typeface="Times New Roman"/>
              </a:rPr>
              <a:t>cout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&lt;&lt;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"</a:t>
            </a:r>
            <a:r>
              <a:rPr sz="2800" spc="-39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3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Bo</a:t>
            </a:r>
            <a:r>
              <a:rPr sz="2800" spc="-10" dirty="0">
                <a:latin typeface="Times New Roman"/>
                <a:cs typeface="Times New Roman"/>
              </a:rPr>
              <a:t>x</a:t>
            </a:r>
            <a:r>
              <a:rPr sz="2800" spc="-1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"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&lt;&lt;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10" dirty="0">
                <a:latin typeface="Times New Roman"/>
                <a:cs typeface="Times New Roman"/>
              </a:rPr>
              <a:t>olu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&lt;</a:t>
            </a:r>
            <a:r>
              <a:rPr sz="2800" dirty="0">
                <a:latin typeface="Times New Roman"/>
                <a:cs typeface="Times New Roman"/>
              </a:rPr>
              <a:t>&lt;</a:t>
            </a:r>
            <a:r>
              <a:rPr sz="2800" spc="-15" dirty="0">
                <a:latin typeface="Times New Roman"/>
                <a:cs typeface="Times New Roman"/>
              </a:rPr>
              <a:t>end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;</a:t>
            </a:r>
            <a:r>
              <a:rPr sz="2800" spc="-15" dirty="0">
                <a:latin typeface="Times New Roman"/>
                <a:cs typeface="Times New Roman"/>
              </a:rPr>
              <a:t> retu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0;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67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154466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3296"/>
            <a:ext cx="6877050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98501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Box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Using Class Box:</a:t>
            </a:r>
            <a:endParaRPr sz="36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Create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 Box obje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ts</a:t>
            </a:r>
            <a:endParaRPr sz="36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860"/>
              </a:spcBef>
              <a:buFont typeface="Times New Roman"/>
              <a:buAutoNum type="arabicPeriod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ign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them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height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leng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h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breath</a:t>
            </a:r>
            <a:endParaRPr sz="36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Compu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e volume of both objects.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68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632503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26644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#inc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ude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&lt;ios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ream&gt; us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 namespace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d;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959478"/>
            <a:ext cx="278828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1017905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{ 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</a:p>
          <a:p>
            <a:pPr marL="5842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7241" y="4057012"/>
            <a:ext cx="275844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// Length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05406"/>
            <a:ext cx="603567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  <a:tabLst>
                <a:tab pos="3159760" algn="l"/>
              </a:tabLst>
            </a:pPr>
            <a:r>
              <a:rPr sz="3000" dirty="0">
                <a:latin typeface="Times New Roman"/>
                <a:cs typeface="Times New Roman"/>
              </a:rPr>
              <a:t>doub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breadth;	//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Breadth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</a:p>
          <a:p>
            <a:pPr marL="584200">
              <a:lnSpc>
                <a:spcPct val="100000"/>
              </a:lnSpc>
              <a:spcBef>
                <a:spcPts val="720"/>
              </a:spcBef>
              <a:tabLst>
                <a:tab pos="3064510" algn="l"/>
              </a:tabLst>
            </a:pPr>
            <a:r>
              <a:rPr sz="3000" dirty="0">
                <a:latin typeface="Times New Roman"/>
                <a:cs typeface="Times New Roman"/>
              </a:rPr>
              <a:t>double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height;	// 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ight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spc="-10" dirty="0"/>
              <a:t>69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1395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1823" y="350583"/>
            <a:ext cx="802970" cy="1004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12135" y="350583"/>
            <a:ext cx="2037334" cy="1004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1305">
              <a:lnSpc>
                <a:spcPct val="100000"/>
              </a:lnSpc>
            </a:pPr>
            <a:r>
              <a:rPr sz="3600" b="1" spc="-20" dirty="0">
                <a:latin typeface="Calibri"/>
                <a:cs typeface="Calibri"/>
              </a:rPr>
              <a:t>Function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spc="-30" dirty="0"/>
              <a:t>D</a:t>
            </a:r>
            <a:r>
              <a:rPr sz="3600" spc="-55" dirty="0"/>
              <a:t>e</a:t>
            </a:r>
            <a:r>
              <a:rPr sz="3600" spc="-5" dirty="0"/>
              <a:t>fi</a:t>
            </a:r>
            <a:r>
              <a:rPr sz="3600" spc="5" dirty="0"/>
              <a:t>n</a:t>
            </a:r>
            <a:r>
              <a:rPr sz="3600" dirty="0"/>
              <a:t>itions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785264"/>
            <a:ext cx="8373745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og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am, 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wri</a:t>
            </a:r>
            <a:r>
              <a:rPr sz="3200" spc="-65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</a:t>
            </a:r>
            <a:endParaRPr sz="32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buFont typeface="Arial"/>
              <a:buChar char="•"/>
              <a:tabLst>
                <a:tab pos="927735" algn="l"/>
              </a:tabLst>
            </a:pPr>
            <a:r>
              <a:rPr sz="3200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buFont typeface="Arial"/>
              <a:buChar char="•"/>
              <a:tabLst>
                <a:tab pos="9277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main()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buFont typeface="Arial"/>
              <a:buChar char="•"/>
              <a:tabLst>
                <a:tab pos="92773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epa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85800"/>
            <a:ext cx="8534400" cy="6035040"/>
          </a:xfrm>
          <a:custGeom>
            <a:avLst/>
            <a:gdLst/>
            <a:ahLst/>
            <a:cxnLst/>
            <a:rect l="l" t="t" r="r" b="b"/>
            <a:pathLst>
              <a:path w="8534400" h="6035040">
                <a:moveTo>
                  <a:pt x="0" y="6035040"/>
                </a:moveTo>
                <a:lnTo>
                  <a:pt x="8534400" y="6035040"/>
                </a:lnTo>
                <a:lnTo>
                  <a:pt x="8534400" y="0"/>
                </a:lnTo>
                <a:lnTo>
                  <a:pt x="0" y="0"/>
                </a:lnTo>
                <a:lnTo>
                  <a:pt x="0" y="603504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764404"/>
            <a:ext cx="6262370" cy="593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int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ain()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{</a:t>
            </a:r>
            <a:endParaRPr sz="2200" dirty="0">
              <a:latin typeface="Times New Roman"/>
              <a:cs typeface="Times New Roman"/>
            </a:endParaRPr>
          </a:p>
          <a:p>
            <a:pPr marL="220979" marR="3847465">
              <a:lnSpc>
                <a:spcPct val="120000"/>
              </a:lnSpc>
            </a:pPr>
            <a:r>
              <a:rPr sz="2200" spc="-15" dirty="0">
                <a:latin typeface="Times New Roman"/>
                <a:cs typeface="Times New Roman"/>
              </a:rPr>
              <a:t>Box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1,Bo</a:t>
            </a:r>
            <a:r>
              <a:rPr sz="2200" spc="-15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2; do</a:t>
            </a:r>
            <a:r>
              <a:rPr sz="2200" spc="-15" dirty="0">
                <a:latin typeface="Times New Roman"/>
                <a:cs typeface="Times New Roman"/>
              </a:rPr>
              <a:t>u</a:t>
            </a:r>
            <a:r>
              <a:rPr sz="2200" spc="-10" dirty="0">
                <a:latin typeface="Times New Roman"/>
                <a:cs typeface="Times New Roman"/>
              </a:rPr>
              <a:t>ble</a:t>
            </a:r>
            <a:r>
              <a:rPr sz="2200" spc="-15" dirty="0">
                <a:latin typeface="Times New Roman"/>
                <a:cs typeface="Times New Roman"/>
              </a:rPr>
              <a:t> v</a:t>
            </a:r>
            <a:r>
              <a:rPr sz="2200" spc="-10" dirty="0">
                <a:latin typeface="Times New Roman"/>
                <a:cs typeface="Times New Roman"/>
              </a:rPr>
              <a:t>olu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height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5;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length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6;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breadth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7;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Times New Roman"/>
                <a:cs typeface="Times New Roman"/>
              </a:rPr>
              <a:t>Box2.heig</a:t>
            </a:r>
            <a:r>
              <a:rPr sz="2200" spc="-10" dirty="0">
                <a:latin typeface="Times New Roman"/>
                <a:cs typeface="Times New Roman"/>
              </a:rPr>
              <a:t>ht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10;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length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12;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breadth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13;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olu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height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*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length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*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breadth;</a:t>
            </a:r>
            <a:endParaRPr sz="2200" dirty="0">
              <a:latin typeface="Times New Roman"/>
              <a:cs typeface="Times New Roman"/>
            </a:endParaRPr>
          </a:p>
          <a:p>
            <a:pPr marL="220979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latin typeface="Times New Roman"/>
                <a:cs typeface="Times New Roman"/>
              </a:rPr>
              <a:t>cout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&lt;&lt;</a:t>
            </a:r>
            <a:r>
              <a:rPr sz="2200" spc="-10" dirty="0">
                <a:latin typeface="Times New Roman"/>
                <a:cs typeface="Times New Roman"/>
              </a:rPr>
              <a:t> "</a:t>
            </a:r>
            <a:r>
              <a:rPr sz="2200" spc="-310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olu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Box1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: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"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&lt;&lt;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olu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&lt;</a:t>
            </a:r>
            <a:r>
              <a:rPr sz="2200" spc="-5" dirty="0">
                <a:latin typeface="Times New Roman"/>
                <a:cs typeface="Times New Roman"/>
              </a:rPr>
              <a:t>&lt;</a:t>
            </a:r>
            <a:r>
              <a:rPr sz="2200" spc="-15" dirty="0">
                <a:latin typeface="Times New Roman"/>
                <a:cs typeface="Times New Roman"/>
              </a:rPr>
              <a:t>end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-10" dirty="0">
                <a:latin typeface="Times New Roman"/>
                <a:cs typeface="Times New Roman"/>
              </a:rPr>
              <a:t>;</a:t>
            </a:r>
            <a:endParaRPr sz="2200" dirty="0">
              <a:latin typeface="Times New Roman"/>
              <a:cs typeface="Times New Roman"/>
            </a:endParaRPr>
          </a:p>
          <a:p>
            <a:pPr marL="220979" marR="5080">
              <a:lnSpc>
                <a:spcPct val="120000"/>
              </a:lnSpc>
            </a:pPr>
            <a:r>
              <a:rPr sz="2200" spc="-15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olu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height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*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length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*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Bo</a:t>
            </a:r>
            <a:r>
              <a:rPr sz="2200" spc="-10" dirty="0">
                <a:latin typeface="Times New Roman"/>
                <a:cs typeface="Times New Roman"/>
              </a:rPr>
              <a:t>x</a:t>
            </a:r>
            <a:r>
              <a:rPr sz="2200" spc="-15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breadth; cout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&lt;&lt;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"</a:t>
            </a:r>
            <a:r>
              <a:rPr sz="2200" spc="-310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olu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15" dirty="0">
                <a:latin typeface="Times New Roman"/>
                <a:cs typeface="Times New Roman"/>
              </a:rPr>
              <a:t>x2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: "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&lt;&lt;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olu</a:t>
            </a:r>
            <a:r>
              <a:rPr sz="2200" spc="-40" dirty="0">
                <a:latin typeface="Times New Roman"/>
                <a:cs typeface="Times New Roman"/>
              </a:rPr>
              <a:t>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&lt;</a:t>
            </a:r>
            <a:r>
              <a:rPr sz="2200" spc="0" dirty="0">
                <a:latin typeface="Times New Roman"/>
                <a:cs typeface="Times New Roman"/>
              </a:rPr>
              <a:t>&lt;</a:t>
            </a:r>
            <a:r>
              <a:rPr sz="2200" spc="-15" dirty="0">
                <a:latin typeface="Times New Roman"/>
                <a:cs typeface="Times New Roman"/>
              </a:rPr>
              <a:t>en</a:t>
            </a:r>
            <a:r>
              <a:rPr sz="2200" spc="-5" dirty="0">
                <a:latin typeface="Times New Roman"/>
                <a:cs typeface="Times New Roman"/>
              </a:rPr>
              <a:t>dl</a:t>
            </a:r>
            <a:r>
              <a:rPr sz="2200" spc="-10" dirty="0">
                <a:latin typeface="Times New Roman"/>
                <a:cs typeface="Times New Roman"/>
              </a:rPr>
              <a:t>; return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0;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Times New Roman"/>
                <a:cs typeface="Times New Roman"/>
              </a:rPr>
              <a:t>}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1: C</a:t>
            </a:r>
            <a:r>
              <a:rPr spc="-15" dirty="0"/>
              <a:t>l</a:t>
            </a:r>
            <a:r>
              <a:rPr dirty="0"/>
              <a:t>ass Box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43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0285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0704" y="3985872"/>
            <a:ext cx="54813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Ba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k to 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ro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ural</a:t>
            </a:r>
            <a:r>
              <a:rPr sz="3200" spc="-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Progr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mming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3411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34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0" y="134111"/>
                </a:moveTo>
                <a:lnTo>
                  <a:pt x="9144000" y="134111"/>
                </a:lnTo>
                <a:lnTo>
                  <a:pt x="9144000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75087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526" y="228600"/>
            <a:ext cx="788047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dirty="0"/>
              <a:t>Back</a:t>
            </a:r>
            <a:r>
              <a:rPr spc="-5" dirty="0"/>
              <a:t> </a:t>
            </a:r>
            <a:r>
              <a:rPr dirty="0"/>
              <a:t>to Proc</a:t>
            </a:r>
            <a:r>
              <a:rPr spc="-15" dirty="0"/>
              <a:t>e</a:t>
            </a:r>
            <a:r>
              <a:rPr dirty="0"/>
              <a:t>dural</a:t>
            </a:r>
            <a:r>
              <a:rPr spc="-5" dirty="0"/>
              <a:t> </a:t>
            </a:r>
            <a:r>
              <a:rPr dirty="0"/>
              <a:t>Program</a:t>
            </a:r>
            <a:r>
              <a:rPr spc="-20" dirty="0"/>
              <a:t>m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989320"/>
            <a:ext cx="900874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5130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89320"/>
            <a:ext cx="9008364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90995"/>
            <a:ext cx="6517005" cy="244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spc="-114" dirty="0">
                <a:latin typeface="Calibri"/>
                <a:cs typeface="Calibri"/>
              </a:rPr>
              <a:t>W</a:t>
            </a:r>
            <a:r>
              <a:rPr sz="3600" dirty="0">
                <a:latin typeface="Calibri"/>
                <a:cs typeface="Calibri"/>
              </a:rPr>
              <a:t>ri</a:t>
            </a:r>
            <a:r>
              <a:rPr sz="3600" spc="-40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f</a:t>
            </a:r>
            <a:r>
              <a:rPr sz="3600" spc="5" dirty="0">
                <a:latin typeface="Calibri"/>
                <a:cs typeface="Calibri"/>
              </a:rPr>
              <a:t>u</a:t>
            </a:r>
            <a:r>
              <a:rPr sz="3600" spc="-5" dirty="0">
                <a:latin typeface="Calibri"/>
                <a:cs typeface="Calibri"/>
              </a:rPr>
              <a:t>nctio</a:t>
            </a:r>
            <a:r>
              <a:rPr sz="3600" dirty="0">
                <a:latin typeface="Calibri"/>
                <a:cs typeface="Calibri"/>
              </a:rPr>
              <a:t>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</a:t>
            </a:r>
            <a:r>
              <a:rPr sz="3600" spc="-40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t:</a:t>
            </a:r>
            <a:endParaRPr sz="3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3600" spc="250" dirty="0">
                <a:latin typeface="Arial"/>
                <a:cs typeface="Arial"/>
              </a:rPr>
              <a:t>–</a:t>
            </a:r>
            <a:r>
              <a:rPr sz="3600" dirty="0">
                <a:latin typeface="Calibri"/>
                <a:cs typeface="Calibri"/>
              </a:rPr>
              <a:t>Displ</a:t>
            </a:r>
            <a:r>
              <a:rPr sz="3600" spc="-65" dirty="0">
                <a:latin typeface="Calibri"/>
                <a:cs typeface="Calibri"/>
              </a:rPr>
              <a:t>a</a:t>
            </a:r>
            <a:r>
              <a:rPr sz="3600" spc="-40" dirty="0">
                <a:latin typeface="Calibri"/>
                <a:cs typeface="Calibri"/>
              </a:rPr>
              <a:t>y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messa</a:t>
            </a:r>
            <a:r>
              <a:rPr sz="3600" spc="-35" dirty="0">
                <a:latin typeface="Calibri"/>
                <a:cs typeface="Calibri"/>
              </a:rPr>
              <a:t>g</a:t>
            </a:r>
            <a:r>
              <a:rPr sz="3600" dirty="0">
                <a:latin typeface="Calibri"/>
                <a:cs typeface="Calibri"/>
              </a:rPr>
              <a:t>e </a:t>
            </a:r>
            <a:r>
              <a:rPr sz="3600" spc="25" dirty="0">
                <a:latin typeface="Calibri"/>
                <a:cs typeface="Calibri"/>
              </a:rPr>
              <a:t>“</a:t>
            </a:r>
            <a:r>
              <a:rPr sz="3600" spc="-135" dirty="0">
                <a:latin typeface="Calibri"/>
                <a:cs typeface="Calibri"/>
              </a:rPr>
              <a:t>W</a:t>
            </a:r>
            <a:r>
              <a:rPr sz="3600" dirty="0">
                <a:latin typeface="Calibri"/>
                <a:cs typeface="Calibri"/>
              </a:rPr>
              <a:t>el</a:t>
            </a:r>
            <a:r>
              <a:rPr sz="3600" spc="-30" dirty="0">
                <a:latin typeface="Calibri"/>
                <a:cs typeface="Calibri"/>
              </a:rPr>
              <a:t>c</a:t>
            </a:r>
            <a:r>
              <a:rPr sz="3600" dirty="0">
                <a:latin typeface="Calibri"/>
                <a:cs typeface="Calibri"/>
              </a:rPr>
              <a:t>ome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3600" spc="-20" dirty="0">
                <a:latin typeface="Calibri"/>
                <a:cs typeface="Calibri"/>
              </a:rPr>
              <a:t>g</a:t>
            </a:r>
            <a:r>
              <a:rPr sz="3600" spc="-9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adebook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356235" algn="l"/>
              </a:tabLst>
            </a:pP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95" dirty="0">
                <a:latin typeface="Calibri"/>
                <a:cs typeface="Calibri"/>
              </a:rPr>
              <a:t>n</a:t>
            </a:r>
            <a:r>
              <a:rPr sz="4000" spc="-65" dirty="0">
                <a:latin typeface="Calibri"/>
                <a:cs typeface="Calibri"/>
              </a:rPr>
              <a:t>v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0" dirty="0">
                <a:latin typeface="Calibri"/>
                <a:cs typeface="Calibri"/>
              </a:rPr>
              <a:t>k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the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6237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4465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3: Grade</a:t>
            </a:r>
            <a:r>
              <a:rPr spc="-15" dirty="0"/>
              <a:t> </a:t>
            </a:r>
            <a:r>
              <a:rPr dirty="0"/>
              <a:t>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989320"/>
            <a:ext cx="900874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5130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89320"/>
            <a:ext cx="9008364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600200"/>
            <a:ext cx="8385048" cy="3639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0210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6152" y="3985872"/>
            <a:ext cx="51695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Class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s 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ith</a:t>
            </a:r>
            <a:r>
              <a:rPr sz="3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Mem</a:t>
            </a:r>
            <a:r>
              <a:rPr sz="3200" spc="1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er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fu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ctio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411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34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0" y="134111"/>
                </a:moveTo>
                <a:lnTo>
                  <a:pt x="9144000" y="134111"/>
                </a:lnTo>
                <a:lnTo>
                  <a:pt x="9144000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74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9183694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3: C</a:t>
            </a:r>
            <a:r>
              <a:rPr spc="-15" dirty="0"/>
              <a:t>l</a:t>
            </a:r>
            <a:r>
              <a:rPr dirty="0"/>
              <a:t>ass Grade Book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" y="1272539"/>
            <a:ext cx="7630668" cy="3147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75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4217181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3: C</a:t>
            </a:r>
            <a:r>
              <a:rPr spc="-15" dirty="0"/>
              <a:t>l</a:t>
            </a:r>
            <a:r>
              <a:rPr dirty="0"/>
              <a:t>ass Grade 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989320"/>
            <a:ext cx="900874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5130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89320"/>
            <a:ext cx="9008364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1272539"/>
            <a:ext cx="7630668" cy="3147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" y="1272539"/>
            <a:ext cx="7630668" cy="4716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64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6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157" y="3985872"/>
            <a:ext cx="43300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Fun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tion</a:t>
            </a:r>
            <a:r>
              <a:rPr sz="32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with</a:t>
            </a:r>
            <a:r>
              <a:rPr sz="3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a Par</a:t>
            </a:r>
            <a:r>
              <a:rPr sz="3200" spc="1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met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5447"/>
            <a:ext cx="9143999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22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2859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59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8"/>
                </a:moveTo>
                <a:lnTo>
                  <a:pt x="9144000" y="132588"/>
                </a:lnTo>
                <a:lnTo>
                  <a:pt x="9144000" y="0"/>
                </a:lnTo>
                <a:lnTo>
                  <a:pt x="0" y="0"/>
                </a:lnTo>
                <a:lnTo>
                  <a:pt x="0" y="13258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9405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08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4465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0" dirty="0"/>
              <a:t> </a:t>
            </a:r>
            <a:r>
              <a:rPr dirty="0"/>
              <a:t>3: Grade</a:t>
            </a:r>
            <a:r>
              <a:rPr spc="-15" dirty="0"/>
              <a:t> </a:t>
            </a:r>
            <a:r>
              <a:rPr dirty="0"/>
              <a:t>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989320"/>
            <a:ext cx="900874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5130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89320"/>
            <a:ext cx="9008364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" y="6042659"/>
            <a:ext cx="3390900" cy="627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1690995"/>
            <a:ext cx="7484745" cy="365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600" spc="-114" dirty="0">
                <a:latin typeface="Calibri"/>
                <a:cs typeface="Calibri"/>
              </a:rPr>
              <a:t>W</a:t>
            </a:r>
            <a:r>
              <a:rPr sz="3600" dirty="0">
                <a:latin typeface="Calibri"/>
                <a:cs typeface="Calibri"/>
              </a:rPr>
              <a:t>ri</a:t>
            </a:r>
            <a:r>
              <a:rPr sz="3600" spc="-40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f</a:t>
            </a:r>
            <a:r>
              <a:rPr sz="3600" spc="5" dirty="0">
                <a:latin typeface="Calibri"/>
                <a:cs typeface="Calibri"/>
              </a:rPr>
              <a:t>u</a:t>
            </a:r>
            <a:r>
              <a:rPr sz="3600" spc="-5" dirty="0">
                <a:latin typeface="Calibri"/>
                <a:cs typeface="Calibri"/>
              </a:rPr>
              <a:t>nctio</a:t>
            </a:r>
            <a:r>
              <a:rPr sz="3600" dirty="0">
                <a:latin typeface="Calibri"/>
                <a:cs typeface="Calibri"/>
              </a:rPr>
              <a:t>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</a:t>
            </a:r>
            <a:r>
              <a:rPr sz="3600" spc="-40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t:</a:t>
            </a:r>
            <a:endParaRPr sz="3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65"/>
              </a:spcBef>
            </a:pPr>
            <a:r>
              <a:rPr sz="3600" spc="250" dirty="0">
                <a:latin typeface="Arial"/>
                <a:cs typeface="Arial"/>
              </a:rPr>
              <a:t>–</a:t>
            </a:r>
            <a:r>
              <a:rPr sz="3600" spc="-20" dirty="0">
                <a:latin typeface="Calibri"/>
                <a:cs typeface="Calibri"/>
              </a:rPr>
              <a:t>P</a:t>
            </a: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spc="-5" dirty="0">
                <a:latin typeface="Calibri"/>
                <a:cs typeface="Calibri"/>
              </a:rPr>
              <a:t>ompt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U</a:t>
            </a:r>
            <a:r>
              <a:rPr sz="3600" spc="-25" dirty="0">
                <a:latin typeface="Calibri"/>
                <a:cs typeface="Calibri"/>
              </a:rPr>
              <a:t>se</a:t>
            </a:r>
            <a:r>
              <a:rPr sz="3600" spc="-1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60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55" dirty="0">
                <a:latin typeface="Calibri"/>
                <a:cs typeface="Calibri"/>
              </a:rPr>
              <a:t>n</a:t>
            </a:r>
            <a:r>
              <a:rPr sz="3600" spc="-60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er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Cou</a:t>
            </a:r>
            <a:r>
              <a:rPr sz="3600" spc="-55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se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Name</a:t>
            </a:r>
            <a:endParaRPr sz="3600">
              <a:latin typeface="Calibri"/>
              <a:cs typeface="Calibri"/>
            </a:endParaRPr>
          </a:p>
          <a:p>
            <a:pPr marL="756285" marR="71120" indent="-287020">
              <a:lnSpc>
                <a:spcPct val="100000"/>
              </a:lnSpc>
              <a:spcBef>
                <a:spcPts val="860"/>
              </a:spcBef>
            </a:pPr>
            <a:r>
              <a:rPr sz="3600" spc="250" dirty="0">
                <a:latin typeface="Arial"/>
                <a:cs typeface="Arial"/>
              </a:rPr>
              <a:t>–</a:t>
            </a:r>
            <a:r>
              <a:rPr sz="3600" dirty="0">
                <a:latin typeface="Calibri"/>
                <a:cs typeface="Calibri"/>
              </a:rPr>
              <a:t>Displ</a:t>
            </a:r>
            <a:r>
              <a:rPr sz="3600" spc="-65" dirty="0">
                <a:latin typeface="Calibri"/>
                <a:cs typeface="Calibri"/>
              </a:rPr>
              <a:t>a</a:t>
            </a:r>
            <a:r>
              <a:rPr sz="3600" spc="-40" dirty="0">
                <a:latin typeface="Calibri"/>
                <a:cs typeface="Calibri"/>
              </a:rPr>
              <a:t>y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mes</a:t>
            </a:r>
            <a:r>
              <a:rPr sz="3600" spc="-15" dirty="0">
                <a:latin typeface="Calibri"/>
                <a:cs typeface="Calibri"/>
              </a:rPr>
              <a:t>s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30" dirty="0">
                <a:latin typeface="Calibri"/>
                <a:cs typeface="Calibri"/>
              </a:rPr>
              <a:t>g</a:t>
            </a:r>
            <a:r>
              <a:rPr sz="3600" dirty="0">
                <a:latin typeface="Calibri"/>
                <a:cs typeface="Calibri"/>
              </a:rPr>
              <a:t>e </a:t>
            </a:r>
            <a:r>
              <a:rPr sz="3600" spc="20" dirty="0">
                <a:latin typeface="Calibri"/>
                <a:cs typeface="Calibri"/>
              </a:rPr>
              <a:t>“</a:t>
            </a:r>
            <a:r>
              <a:rPr sz="3600" spc="-135" dirty="0">
                <a:latin typeface="Calibri"/>
                <a:cs typeface="Calibri"/>
              </a:rPr>
              <a:t>W</a:t>
            </a:r>
            <a:r>
              <a:rPr sz="3600" dirty="0">
                <a:latin typeface="Calibri"/>
                <a:cs typeface="Calibri"/>
              </a:rPr>
              <a:t>el</a:t>
            </a:r>
            <a:r>
              <a:rPr sz="3600" spc="-30" dirty="0">
                <a:latin typeface="Calibri"/>
                <a:cs typeface="Calibri"/>
              </a:rPr>
              <a:t>c</a:t>
            </a:r>
            <a:r>
              <a:rPr sz="3600" dirty="0">
                <a:latin typeface="Calibri"/>
                <a:cs typeface="Calibri"/>
              </a:rPr>
              <a:t>ome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o g</a:t>
            </a:r>
            <a:r>
              <a:rPr sz="3600" spc="-7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ade</a:t>
            </a:r>
            <a:r>
              <a:rPr sz="3600" spc="5" dirty="0">
                <a:latin typeface="Calibri"/>
                <a:cs typeface="Calibri"/>
              </a:rPr>
              <a:t>b</a:t>
            </a:r>
            <a:r>
              <a:rPr sz="3600" dirty="0">
                <a:latin typeface="Calibri"/>
                <a:cs typeface="Calibri"/>
              </a:rPr>
              <a:t>ook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65" dirty="0">
                <a:latin typeface="Calibri"/>
                <a:cs typeface="Calibri"/>
              </a:rPr>
              <a:t>f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15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” </a:t>
            </a:r>
            <a:r>
              <a:rPr sz="3600" spc="-70" dirty="0">
                <a:latin typeface="Calibri"/>
                <a:cs typeface="Calibri"/>
              </a:rPr>
              <a:t>f</a:t>
            </a:r>
            <a:r>
              <a:rPr sz="3600" dirty="0">
                <a:latin typeface="Calibri"/>
                <a:cs typeface="Calibri"/>
              </a:rPr>
              <a:t>oll</a:t>
            </a:r>
            <a:r>
              <a:rPr sz="3600" spc="-15" dirty="0">
                <a:latin typeface="Calibri"/>
                <a:cs typeface="Calibri"/>
              </a:rPr>
              <a:t>o</a:t>
            </a:r>
            <a:r>
              <a:rPr sz="3600" spc="-45" dirty="0">
                <a:latin typeface="Calibri"/>
                <a:cs typeface="Calibri"/>
              </a:rPr>
              <a:t>w</a:t>
            </a:r>
            <a:r>
              <a:rPr sz="3600" dirty="0">
                <a:latin typeface="Calibri"/>
                <a:cs typeface="Calibri"/>
              </a:rPr>
              <a:t>ed </a:t>
            </a:r>
            <a:r>
              <a:rPr sz="3600" spc="-15" dirty="0">
                <a:latin typeface="Calibri"/>
                <a:cs typeface="Calibri"/>
              </a:rPr>
              <a:t>b</a:t>
            </a:r>
            <a:r>
              <a:rPr sz="3600" dirty="0">
                <a:latin typeface="Calibri"/>
                <a:cs typeface="Calibri"/>
              </a:rPr>
              <a:t>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40" dirty="0">
                <a:latin typeface="Calibri"/>
                <a:cs typeface="Calibri"/>
              </a:rPr>
              <a:t>n</a:t>
            </a:r>
            <a:r>
              <a:rPr sz="3600" spc="-4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5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ed </a:t>
            </a:r>
            <a:r>
              <a:rPr sz="3600" spc="-45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ou</a:t>
            </a:r>
            <a:r>
              <a:rPr sz="3600" spc="-50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se </a:t>
            </a:r>
            <a:r>
              <a:rPr sz="3600" spc="-5" dirty="0">
                <a:latin typeface="Calibri"/>
                <a:cs typeface="Calibri"/>
              </a:rPr>
              <a:t>na</a:t>
            </a:r>
            <a:r>
              <a:rPr sz="3600" spc="10" dirty="0">
                <a:latin typeface="Calibri"/>
                <a:cs typeface="Calibri"/>
              </a:rPr>
              <a:t>m</a:t>
            </a:r>
            <a:r>
              <a:rPr sz="3600" spc="-20" dirty="0"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356235" algn="l"/>
              </a:tabLst>
            </a:pP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95" dirty="0">
                <a:latin typeface="Calibri"/>
                <a:cs typeface="Calibri"/>
              </a:rPr>
              <a:t>n</a:t>
            </a:r>
            <a:r>
              <a:rPr sz="4000" spc="-65" dirty="0">
                <a:latin typeface="Calibri"/>
                <a:cs typeface="Calibri"/>
              </a:rPr>
              <a:t>v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0" dirty="0">
                <a:latin typeface="Calibri"/>
                <a:cs typeface="Calibri"/>
              </a:rPr>
              <a:t>k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the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7395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115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5" dirty="0"/>
              <a:t> </a:t>
            </a:r>
            <a:r>
              <a:rPr spc="-5" dirty="0">
                <a:latin typeface="Times New Roman"/>
                <a:cs typeface="Times New Roman"/>
              </a:rPr>
              <a:t>–</a:t>
            </a:r>
            <a:r>
              <a:rPr dirty="0"/>
              <a:t>Grade Book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123188"/>
            <a:ext cx="8078724" cy="5454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79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94311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4905" y="3089910"/>
            <a:ext cx="4861560" cy="882650"/>
          </a:xfrm>
          <a:custGeom>
            <a:avLst/>
            <a:gdLst/>
            <a:ahLst/>
            <a:cxnLst/>
            <a:rect l="l" t="t" r="r" b="b"/>
            <a:pathLst>
              <a:path w="4861559" h="882650">
                <a:moveTo>
                  <a:pt x="0" y="147065"/>
                </a:moveTo>
                <a:lnTo>
                  <a:pt x="6313" y="104266"/>
                </a:lnTo>
                <a:lnTo>
                  <a:pt x="24018" y="66441"/>
                </a:lnTo>
                <a:lnTo>
                  <a:pt x="51258" y="35446"/>
                </a:lnTo>
                <a:lnTo>
                  <a:pt x="86180" y="13135"/>
                </a:lnTo>
                <a:lnTo>
                  <a:pt x="126927" y="1364"/>
                </a:lnTo>
                <a:lnTo>
                  <a:pt x="4714494" y="0"/>
                </a:lnTo>
                <a:lnTo>
                  <a:pt x="4729198" y="724"/>
                </a:lnTo>
                <a:lnTo>
                  <a:pt x="4770546" y="11041"/>
                </a:lnTo>
                <a:lnTo>
                  <a:pt x="4806300" y="32130"/>
                </a:lnTo>
                <a:lnTo>
                  <a:pt x="4834607" y="62137"/>
                </a:lnTo>
                <a:lnTo>
                  <a:pt x="4853610" y="99206"/>
                </a:lnTo>
                <a:lnTo>
                  <a:pt x="4861456" y="141483"/>
                </a:lnTo>
                <a:lnTo>
                  <a:pt x="4861560" y="735329"/>
                </a:lnTo>
                <a:lnTo>
                  <a:pt x="4860835" y="750034"/>
                </a:lnTo>
                <a:lnTo>
                  <a:pt x="4850518" y="791382"/>
                </a:lnTo>
                <a:lnTo>
                  <a:pt x="4829429" y="827136"/>
                </a:lnTo>
                <a:lnTo>
                  <a:pt x="4799422" y="855443"/>
                </a:lnTo>
                <a:lnTo>
                  <a:pt x="4762353" y="874446"/>
                </a:lnTo>
                <a:lnTo>
                  <a:pt x="4720076" y="882292"/>
                </a:lnTo>
                <a:lnTo>
                  <a:pt x="147066" y="882395"/>
                </a:lnTo>
                <a:lnTo>
                  <a:pt x="132361" y="881671"/>
                </a:lnTo>
                <a:lnTo>
                  <a:pt x="91013" y="871354"/>
                </a:lnTo>
                <a:lnTo>
                  <a:pt x="55259" y="850265"/>
                </a:lnTo>
                <a:lnTo>
                  <a:pt x="26952" y="820258"/>
                </a:lnTo>
                <a:lnTo>
                  <a:pt x="7949" y="783189"/>
                </a:lnTo>
                <a:lnTo>
                  <a:pt x="103" y="740912"/>
                </a:lnTo>
                <a:lnTo>
                  <a:pt x="0" y="147065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5810" y="3379780"/>
            <a:ext cx="203453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 Su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m</a:t>
            </a:r>
            <a:r>
              <a:rPr sz="2400" spc="-15" dirty="0"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7703" y="3379780"/>
            <a:ext cx="20351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a ,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t </a:t>
            </a:r>
            <a:r>
              <a:rPr sz="2400" spc="-5" dirty="0">
                <a:latin typeface="Courier New"/>
                <a:cs typeface="Courier New"/>
              </a:rPr>
              <a:t>b);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2811" y="333705"/>
            <a:ext cx="889825" cy="111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5983" y="333705"/>
            <a:ext cx="2259965" cy="111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6579" y="333705"/>
            <a:ext cx="2761234" cy="111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265">
              <a:lnSpc>
                <a:spcPct val="100000"/>
              </a:lnSpc>
            </a:pPr>
            <a:r>
              <a:rPr b="1" spc="-20" dirty="0">
                <a:latin typeface="Calibri"/>
                <a:cs typeface="Calibri"/>
              </a:rPr>
              <a:t>Function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25" dirty="0">
                <a:latin typeface="Calibri"/>
                <a:cs typeface="Calibri"/>
              </a:rPr>
              <a:t>o</a:t>
            </a:r>
            <a:r>
              <a:rPr b="1" spc="-65" dirty="0">
                <a:latin typeface="Calibri"/>
                <a:cs typeface="Calibri"/>
              </a:rPr>
              <a:t>t</a:t>
            </a:r>
            <a:r>
              <a:rPr b="1" spc="-20" dirty="0">
                <a:latin typeface="Calibri"/>
                <a:cs typeface="Calibri"/>
              </a:rPr>
              <a:t>otype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spc="-5" dirty="0"/>
              <a:t> E</a:t>
            </a:r>
            <a:r>
              <a:rPr spc="-75" dirty="0"/>
              <a:t>x</a:t>
            </a:r>
            <a:r>
              <a:rPr spc="-25" dirty="0"/>
              <a:t>ample</a:t>
            </a:r>
          </a:p>
        </p:txBody>
      </p:sp>
      <p:sp>
        <p:nvSpPr>
          <p:cNvPr id="11" name="object 11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668" y="1665732"/>
            <a:ext cx="1872614" cy="1744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316" y="1738896"/>
            <a:ext cx="1066342" cy="830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860" y="1693174"/>
            <a:ext cx="1788795" cy="1659255"/>
          </a:xfrm>
          <a:custGeom>
            <a:avLst/>
            <a:gdLst/>
            <a:ahLst/>
            <a:cxnLst/>
            <a:rect l="l" t="t" r="r" b="b"/>
            <a:pathLst>
              <a:path w="1788795" h="1659254">
                <a:moveTo>
                  <a:pt x="1206089" y="810503"/>
                </a:moveTo>
                <a:lnTo>
                  <a:pt x="910514" y="810503"/>
                </a:lnTo>
                <a:lnTo>
                  <a:pt x="1788338" y="1658736"/>
                </a:lnTo>
                <a:lnTo>
                  <a:pt x="1206089" y="810503"/>
                </a:lnTo>
                <a:close/>
              </a:path>
              <a:path w="1788795" h="1659254">
                <a:moveTo>
                  <a:pt x="710923" y="0"/>
                </a:moveTo>
                <a:lnTo>
                  <a:pt x="653312" y="1937"/>
                </a:lnTo>
                <a:lnTo>
                  <a:pt x="595399" y="6565"/>
                </a:lnTo>
                <a:lnTo>
                  <a:pt x="537414" y="13959"/>
                </a:lnTo>
                <a:lnTo>
                  <a:pt x="480666" y="23991"/>
                </a:lnTo>
                <a:lnTo>
                  <a:pt x="426401" y="36402"/>
                </a:lnTo>
                <a:lnTo>
                  <a:pt x="374749" y="51059"/>
                </a:lnTo>
                <a:lnTo>
                  <a:pt x="325843" y="67835"/>
                </a:lnTo>
                <a:lnTo>
                  <a:pt x="279815" y="86599"/>
                </a:lnTo>
                <a:lnTo>
                  <a:pt x="236796" y="107220"/>
                </a:lnTo>
                <a:lnTo>
                  <a:pt x="196920" y="129571"/>
                </a:lnTo>
                <a:lnTo>
                  <a:pt x="160317" y="153520"/>
                </a:lnTo>
                <a:lnTo>
                  <a:pt x="127121" y="178939"/>
                </a:lnTo>
                <a:lnTo>
                  <a:pt x="97462" y="205697"/>
                </a:lnTo>
                <a:lnTo>
                  <a:pt x="71473" y="233664"/>
                </a:lnTo>
                <a:lnTo>
                  <a:pt x="31033" y="292710"/>
                </a:lnTo>
                <a:lnTo>
                  <a:pt x="6856" y="355037"/>
                </a:lnTo>
                <a:lnTo>
                  <a:pt x="0" y="419608"/>
                </a:lnTo>
                <a:lnTo>
                  <a:pt x="3396" y="452411"/>
                </a:lnTo>
                <a:lnTo>
                  <a:pt x="24499" y="518403"/>
                </a:lnTo>
                <a:lnTo>
                  <a:pt x="63911" y="581648"/>
                </a:lnTo>
                <a:lnTo>
                  <a:pt x="89654" y="611071"/>
                </a:lnTo>
                <a:lnTo>
                  <a:pt x="119118" y="638929"/>
                </a:lnTo>
                <a:lnTo>
                  <a:pt x="152075" y="665145"/>
                </a:lnTo>
                <a:lnTo>
                  <a:pt x="188296" y="689646"/>
                </a:lnTo>
                <a:lnTo>
                  <a:pt x="227554" y="712355"/>
                </a:lnTo>
                <a:lnTo>
                  <a:pt x="269621" y="733199"/>
                </a:lnTo>
                <a:lnTo>
                  <a:pt x="314269" y="752102"/>
                </a:lnTo>
                <a:lnTo>
                  <a:pt x="361269" y="768989"/>
                </a:lnTo>
                <a:lnTo>
                  <a:pt x="410395" y="783786"/>
                </a:lnTo>
                <a:lnTo>
                  <a:pt x="461416" y="796417"/>
                </a:lnTo>
                <a:lnTo>
                  <a:pt x="514107" y="806807"/>
                </a:lnTo>
                <a:lnTo>
                  <a:pt x="568238" y="814881"/>
                </a:lnTo>
                <a:lnTo>
                  <a:pt x="623583" y="820565"/>
                </a:lnTo>
                <a:lnTo>
                  <a:pt x="679911" y="823784"/>
                </a:lnTo>
                <a:lnTo>
                  <a:pt x="736997" y="824462"/>
                </a:lnTo>
                <a:lnTo>
                  <a:pt x="794611" y="822524"/>
                </a:lnTo>
                <a:lnTo>
                  <a:pt x="852526" y="817896"/>
                </a:lnTo>
                <a:lnTo>
                  <a:pt x="910514" y="810503"/>
                </a:lnTo>
                <a:lnTo>
                  <a:pt x="1206089" y="810503"/>
                </a:lnTo>
                <a:lnTo>
                  <a:pt x="1158926" y="741796"/>
                </a:lnTo>
                <a:lnTo>
                  <a:pt x="1193312" y="726125"/>
                </a:lnTo>
                <a:lnTo>
                  <a:pt x="1225693" y="709443"/>
                </a:lnTo>
                <a:lnTo>
                  <a:pt x="1284292" y="673290"/>
                </a:lnTo>
                <a:lnTo>
                  <a:pt x="1334426" y="633827"/>
                </a:lnTo>
                <a:lnTo>
                  <a:pt x="1375800" y="591543"/>
                </a:lnTo>
                <a:lnTo>
                  <a:pt x="1408116" y="546930"/>
                </a:lnTo>
                <a:lnTo>
                  <a:pt x="1431079" y="500476"/>
                </a:lnTo>
                <a:lnTo>
                  <a:pt x="1444392" y="452672"/>
                </a:lnTo>
                <a:lnTo>
                  <a:pt x="1447759" y="404008"/>
                </a:lnTo>
                <a:lnTo>
                  <a:pt x="1445620" y="379506"/>
                </a:lnTo>
                <a:lnTo>
                  <a:pt x="1433511" y="330470"/>
                </a:lnTo>
                <a:lnTo>
                  <a:pt x="1405835" y="273728"/>
                </a:lnTo>
                <a:lnTo>
                  <a:pt x="1358276" y="213390"/>
                </a:lnTo>
                <a:lnTo>
                  <a:pt x="1328804" y="185532"/>
                </a:lnTo>
                <a:lnTo>
                  <a:pt x="1295841" y="159316"/>
                </a:lnTo>
                <a:lnTo>
                  <a:pt x="1259614" y="134815"/>
                </a:lnTo>
                <a:lnTo>
                  <a:pt x="1220353" y="112106"/>
                </a:lnTo>
                <a:lnTo>
                  <a:pt x="1178284" y="91262"/>
                </a:lnTo>
                <a:lnTo>
                  <a:pt x="1133635" y="72359"/>
                </a:lnTo>
                <a:lnTo>
                  <a:pt x="1086635" y="55472"/>
                </a:lnTo>
                <a:lnTo>
                  <a:pt x="1037510" y="40675"/>
                </a:lnTo>
                <a:lnTo>
                  <a:pt x="986490" y="28044"/>
                </a:lnTo>
                <a:lnTo>
                  <a:pt x="933802" y="17654"/>
                </a:lnTo>
                <a:lnTo>
                  <a:pt x="879673" y="9580"/>
                </a:lnTo>
                <a:lnTo>
                  <a:pt x="824332" y="3896"/>
                </a:lnTo>
                <a:lnTo>
                  <a:pt x="768006" y="677"/>
                </a:lnTo>
                <a:lnTo>
                  <a:pt x="7109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860" y="1693174"/>
            <a:ext cx="1788795" cy="1659255"/>
          </a:xfrm>
          <a:custGeom>
            <a:avLst/>
            <a:gdLst/>
            <a:ahLst/>
            <a:cxnLst/>
            <a:rect l="l" t="t" r="r" b="b"/>
            <a:pathLst>
              <a:path w="1788795" h="1659254">
                <a:moveTo>
                  <a:pt x="1788338" y="1658736"/>
                </a:moveTo>
                <a:lnTo>
                  <a:pt x="910514" y="810503"/>
                </a:lnTo>
                <a:lnTo>
                  <a:pt x="852526" y="817896"/>
                </a:lnTo>
                <a:lnTo>
                  <a:pt x="794611" y="822524"/>
                </a:lnTo>
                <a:lnTo>
                  <a:pt x="736997" y="824462"/>
                </a:lnTo>
                <a:lnTo>
                  <a:pt x="679911" y="823784"/>
                </a:lnTo>
                <a:lnTo>
                  <a:pt x="623583" y="820565"/>
                </a:lnTo>
                <a:lnTo>
                  <a:pt x="568238" y="814881"/>
                </a:lnTo>
                <a:lnTo>
                  <a:pt x="514107" y="806807"/>
                </a:lnTo>
                <a:lnTo>
                  <a:pt x="461416" y="796417"/>
                </a:lnTo>
                <a:lnTo>
                  <a:pt x="410395" y="783786"/>
                </a:lnTo>
                <a:lnTo>
                  <a:pt x="361269" y="768989"/>
                </a:lnTo>
                <a:lnTo>
                  <a:pt x="314269" y="752102"/>
                </a:lnTo>
                <a:lnTo>
                  <a:pt x="269621" y="733199"/>
                </a:lnTo>
                <a:lnTo>
                  <a:pt x="227554" y="712355"/>
                </a:lnTo>
                <a:lnTo>
                  <a:pt x="188296" y="689646"/>
                </a:lnTo>
                <a:lnTo>
                  <a:pt x="152075" y="665145"/>
                </a:lnTo>
                <a:lnTo>
                  <a:pt x="119118" y="638929"/>
                </a:lnTo>
                <a:lnTo>
                  <a:pt x="89654" y="611071"/>
                </a:lnTo>
                <a:lnTo>
                  <a:pt x="63911" y="581648"/>
                </a:lnTo>
                <a:lnTo>
                  <a:pt x="24499" y="518403"/>
                </a:lnTo>
                <a:lnTo>
                  <a:pt x="3396" y="452411"/>
                </a:lnTo>
                <a:lnTo>
                  <a:pt x="0" y="419608"/>
                </a:lnTo>
                <a:lnTo>
                  <a:pt x="1197" y="387107"/>
                </a:lnTo>
                <a:lnTo>
                  <a:pt x="16846" y="323528"/>
                </a:lnTo>
                <a:lnTo>
                  <a:pt x="49286" y="262712"/>
                </a:lnTo>
                <a:lnTo>
                  <a:pt x="97462" y="205697"/>
                </a:lnTo>
                <a:lnTo>
                  <a:pt x="127121" y="178939"/>
                </a:lnTo>
                <a:lnTo>
                  <a:pt x="160317" y="153520"/>
                </a:lnTo>
                <a:lnTo>
                  <a:pt x="196920" y="129571"/>
                </a:lnTo>
                <a:lnTo>
                  <a:pt x="236796" y="107220"/>
                </a:lnTo>
                <a:lnTo>
                  <a:pt x="279815" y="86599"/>
                </a:lnTo>
                <a:lnTo>
                  <a:pt x="325843" y="67835"/>
                </a:lnTo>
                <a:lnTo>
                  <a:pt x="374749" y="51059"/>
                </a:lnTo>
                <a:lnTo>
                  <a:pt x="426401" y="36402"/>
                </a:lnTo>
                <a:lnTo>
                  <a:pt x="480666" y="23991"/>
                </a:lnTo>
                <a:lnTo>
                  <a:pt x="537414" y="13959"/>
                </a:lnTo>
                <a:lnTo>
                  <a:pt x="595399" y="6565"/>
                </a:lnTo>
                <a:lnTo>
                  <a:pt x="653312" y="1937"/>
                </a:lnTo>
                <a:lnTo>
                  <a:pt x="710923" y="0"/>
                </a:lnTo>
                <a:lnTo>
                  <a:pt x="768006" y="677"/>
                </a:lnTo>
                <a:lnTo>
                  <a:pt x="824332" y="3896"/>
                </a:lnTo>
                <a:lnTo>
                  <a:pt x="879673" y="9580"/>
                </a:lnTo>
                <a:lnTo>
                  <a:pt x="933802" y="17654"/>
                </a:lnTo>
                <a:lnTo>
                  <a:pt x="986490" y="28044"/>
                </a:lnTo>
                <a:lnTo>
                  <a:pt x="1037510" y="40675"/>
                </a:lnTo>
                <a:lnTo>
                  <a:pt x="1086635" y="55472"/>
                </a:lnTo>
                <a:lnTo>
                  <a:pt x="1133635" y="72359"/>
                </a:lnTo>
                <a:lnTo>
                  <a:pt x="1178284" y="91262"/>
                </a:lnTo>
                <a:lnTo>
                  <a:pt x="1220353" y="112106"/>
                </a:lnTo>
                <a:lnTo>
                  <a:pt x="1259614" y="134815"/>
                </a:lnTo>
                <a:lnTo>
                  <a:pt x="1295841" y="159316"/>
                </a:lnTo>
                <a:lnTo>
                  <a:pt x="1328804" y="185532"/>
                </a:lnTo>
                <a:lnTo>
                  <a:pt x="1358276" y="213390"/>
                </a:lnTo>
                <a:lnTo>
                  <a:pt x="1384029" y="242813"/>
                </a:lnTo>
                <a:lnTo>
                  <a:pt x="1423467" y="306059"/>
                </a:lnTo>
                <a:lnTo>
                  <a:pt x="1440883" y="354973"/>
                </a:lnTo>
                <a:lnTo>
                  <a:pt x="1447759" y="404008"/>
                </a:lnTo>
                <a:lnTo>
                  <a:pt x="1447337" y="428417"/>
                </a:lnTo>
                <a:lnTo>
                  <a:pt x="1438960" y="476712"/>
                </a:lnTo>
                <a:lnTo>
                  <a:pt x="1420785" y="523902"/>
                </a:lnTo>
                <a:lnTo>
                  <a:pt x="1393109" y="569497"/>
                </a:lnTo>
                <a:lnTo>
                  <a:pt x="1356226" y="613007"/>
                </a:lnTo>
                <a:lnTo>
                  <a:pt x="1310435" y="653941"/>
                </a:lnTo>
                <a:lnTo>
                  <a:pt x="1256032" y="691811"/>
                </a:lnTo>
                <a:lnTo>
                  <a:pt x="1193312" y="726125"/>
                </a:lnTo>
                <a:lnTo>
                  <a:pt x="1158926" y="741796"/>
                </a:lnTo>
                <a:lnTo>
                  <a:pt x="1788338" y="165873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0752" y="1860804"/>
            <a:ext cx="7423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marR="5080" indent="-145415">
              <a:lnSpc>
                <a:spcPct val="100000"/>
              </a:lnSpc>
            </a:pP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etur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1467" y="1648967"/>
            <a:ext cx="1532762" cy="1773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8251" y="1722132"/>
            <a:ext cx="1179131" cy="830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48647" y="1676370"/>
            <a:ext cx="1448435" cy="1689735"/>
          </a:xfrm>
          <a:custGeom>
            <a:avLst/>
            <a:gdLst/>
            <a:ahLst/>
            <a:cxnLst/>
            <a:rect l="l" t="t" r="r" b="b"/>
            <a:pathLst>
              <a:path w="1448435" h="1689735">
                <a:moveTo>
                  <a:pt x="709412" y="0"/>
                </a:moveTo>
                <a:lnTo>
                  <a:pt x="652906" y="1906"/>
                </a:lnTo>
                <a:lnTo>
                  <a:pt x="597207" y="6306"/>
                </a:lnTo>
                <a:lnTo>
                  <a:pt x="542548" y="13128"/>
                </a:lnTo>
                <a:lnTo>
                  <a:pt x="489163" y="22303"/>
                </a:lnTo>
                <a:lnTo>
                  <a:pt x="437284" y="33761"/>
                </a:lnTo>
                <a:lnTo>
                  <a:pt x="387145" y="47432"/>
                </a:lnTo>
                <a:lnTo>
                  <a:pt x="338978" y="63246"/>
                </a:lnTo>
                <a:lnTo>
                  <a:pt x="293017" y="81133"/>
                </a:lnTo>
                <a:lnTo>
                  <a:pt x="249495" y="101024"/>
                </a:lnTo>
                <a:lnTo>
                  <a:pt x="208644" y="122848"/>
                </a:lnTo>
                <a:lnTo>
                  <a:pt x="170699" y="146535"/>
                </a:lnTo>
                <a:lnTo>
                  <a:pt x="135892" y="172016"/>
                </a:lnTo>
                <a:lnTo>
                  <a:pt x="104455" y="199221"/>
                </a:lnTo>
                <a:lnTo>
                  <a:pt x="76623" y="228080"/>
                </a:lnTo>
                <a:lnTo>
                  <a:pt x="52628" y="258522"/>
                </a:lnTo>
                <a:lnTo>
                  <a:pt x="17362" y="323228"/>
                </a:lnTo>
                <a:lnTo>
                  <a:pt x="1133" y="388809"/>
                </a:lnTo>
                <a:lnTo>
                  <a:pt x="0" y="421373"/>
                </a:lnTo>
                <a:lnTo>
                  <a:pt x="3357" y="453609"/>
                </a:lnTo>
                <a:lnTo>
                  <a:pt x="23051" y="516566"/>
                </a:lnTo>
                <a:lnTo>
                  <a:pt x="59234" y="576614"/>
                </a:lnTo>
                <a:lnTo>
                  <a:pt x="110923" y="632691"/>
                </a:lnTo>
                <a:lnTo>
                  <a:pt x="142276" y="658908"/>
                </a:lnTo>
                <a:lnTo>
                  <a:pt x="177137" y="683733"/>
                </a:lnTo>
                <a:lnTo>
                  <a:pt x="215383" y="707033"/>
                </a:lnTo>
                <a:lnTo>
                  <a:pt x="256892" y="728676"/>
                </a:lnTo>
                <a:lnTo>
                  <a:pt x="301541" y="748527"/>
                </a:lnTo>
                <a:lnTo>
                  <a:pt x="349207" y="766455"/>
                </a:lnTo>
                <a:lnTo>
                  <a:pt x="399768" y="782327"/>
                </a:lnTo>
                <a:lnTo>
                  <a:pt x="453100" y="796009"/>
                </a:lnTo>
                <a:lnTo>
                  <a:pt x="509081" y="807368"/>
                </a:lnTo>
                <a:lnTo>
                  <a:pt x="478220" y="1689129"/>
                </a:lnTo>
                <a:lnTo>
                  <a:pt x="783655" y="824640"/>
                </a:lnTo>
                <a:lnTo>
                  <a:pt x="827427" y="821816"/>
                </a:lnTo>
                <a:lnTo>
                  <a:pt x="870447" y="817524"/>
                </a:lnTo>
                <a:lnTo>
                  <a:pt x="912624" y="811804"/>
                </a:lnTo>
                <a:lnTo>
                  <a:pt x="953872" y="804698"/>
                </a:lnTo>
                <a:lnTo>
                  <a:pt x="994101" y="796246"/>
                </a:lnTo>
                <a:lnTo>
                  <a:pt x="1033224" y="786488"/>
                </a:lnTo>
                <a:lnTo>
                  <a:pt x="1071151" y="775465"/>
                </a:lnTo>
                <a:lnTo>
                  <a:pt x="1107795" y="763219"/>
                </a:lnTo>
                <a:lnTo>
                  <a:pt x="1176878" y="735216"/>
                </a:lnTo>
                <a:lnTo>
                  <a:pt x="1239766" y="702805"/>
                </a:lnTo>
                <a:lnTo>
                  <a:pt x="1295752" y="666312"/>
                </a:lnTo>
                <a:lnTo>
                  <a:pt x="1344129" y="626061"/>
                </a:lnTo>
                <a:lnTo>
                  <a:pt x="1384189" y="582378"/>
                </a:lnTo>
                <a:lnTo>
                  <a:pt x="1415226" y="535588"/>
                </a:lnTo>
                <a:lnTo>
                  <a:pt x="1441050" y="470016"/>
                </a:lnTo>
                <a:lnTo>
                  <a:pt x="1447930" y="404693"/>
                </a:lnTo>
                <a:lnTo>
                  <a:pt x="1444572" y="372456"/>
                </a:lnTo>
                <a:lnTo>
                  <a:pt x="1424878" y="309500"/>
                </a:lnTo>
                <a:lnTo>
                  <a:pt x="1388695" y="249452"/>
                </a:lnTo>
                <a:lnTo>
                  <a:pt x="1337006" y="193375"/>
                </a:lnTo>
                <a:lnTo>
                  <a:pt x="1305653" y="167158"/>
                </a:lnTo>
                <a:lnTo>
                  <a:pt x="1270792" y="142333"/>
                </a:lnTo>
                <a:lnTo>
                  <a:pt x="1232546" y="119033"/>
                </a:lnTo>
                <a:lnTo>
                  <a:pt x="1191037" y="97390"/>
                </a:lnTo>
                <a:lnTo>
                  <a:pt x="1146388" y="77539"/>
                </a:lnTo>
                <a:lnTo>
                  <a:pt x="1098722" y="59611"/>
                </a:lnTo>
                <a:lnTo>
                  <a:pt x="1048161" y="43739"/>
                </a:lnTo>
                <a:lnTo>
                  <a:pt x="994829" y="30057"/>
                </a:lnTo>
                <a:lnTo>
                  <a:pt x="938849" y="18698"/>
                </a:lnTo>
                <a:lnTo>
                  <a:pt x="881444" y="9935"/>
                </a:lnTo>
                <a:lnTo>
                  <a:pt x="823914" y="3944"/>
                </a:lnTo>
                <a:lnTo>
                  <a:pt x="766493" y="655"/>
                </a:lnTo>
                <a:lnTo>
                  <a:pt x="7094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48647" y="1676370"/>
            <a:ext cx="1448435" cy="1689735"/>
          </a:xfrm>
          <a:custGeom>
            <a:avLst/>
            <a:gdLst/>
            <a:ahLst/>
            <a:cxnLst/>
            <a:rect l="l" t="t" r="r" b="b"/>
            <a:pathLst>
              <a:path w="1448435" h="1689735">
                <a:moveTo>
                  <a:pt x="478220" y="1689129"/>
                </a:moveTo>
                <a:lnTo>
                  <a:pt x="509081" y="807368"/>
                </a:lnTo>
                <a:lnTo>
                  <a:pt x="453100" y="796009"/>
                </a:lnTo>
                <a:lnTo>
                  <a:pt x="399768" y="782327"/>
                </a:lnTo>
                <a:lnTo>
                  <a:pt x="349207" y="766455"/>
                </a:lnTo>
                <a:lnTo>
                  <a:pt x="301541" y="748527"/>
                </a:lnTo>
                <a:lnTo>
                  <a:pt x="256892" y="728676"/>
                </a:lnTo>
                <a:lnTo>
                  <a:pt x="215383" y="707033"/>
                </a:lnTo>
                <a:lnTo>
                  <a:pt x="177137" y="683733"/>
                </a:lnTo>
                <a:lnTo>
                  <a:pt x="142276" y="658908"/>
                </a:lnTo>
                <a:lnTo>
                  <a:pt x="110923" y="632691"/>
                </a:lnTo>
                <a:lnTo>
                  <a:pt x="83202" y="605216"/>
                </a:lnTo>
                <a:lnTo>
                  <a:pt x="39143" y="547020"/>
                </a:lnTo>
                <a:lnTo>
                  <a:pt x="11081" y="485385"/>
                </a:lnTo>
                <a:lnTo>
                  <a:pt x="0" y="421373"/>
                </a:lnTo>
                <a:lnTo>
                  <a:pt x="1133" y="388809"/>
                </a:lnTo>
                <a:lnTo>
                  <a:pt x="17362" y="323228"/>
                </a:lnTo>
                <a:lnTo>
                  <a:pt x="52628" y="258522"/>
                </a:lnTo>
                <a:lnTo>
                  <a:pt x="76623" y="228080"/>
                </a:lnTo>
                <a:lnTo>
                  <a:pt x="104455" y="199221"/>
                </a:lnTo>
                <a:lnTo>
                  <a:pt x="135892" y="172016"/>
                </a:lnTo>
                <a:lnTo>
                  <a:pt x="170699" y="146535"/>
                </a:lnTo>
                <a:lnTo>
                  <a:pt x="208644" y="122848"/>
                </a:lnTo>
                <a:lnTo>
                  <a:pt x="249495" y="101024"/>
                </a:lnTo>
                <a:lnTo>
                  <a:pt x="293017" y="81133"/>
                </a:lnTo>
                <a:lnTo>
                  <a:pt x="338978" y="63246"/>
                </a:lnTo>
                <a:lnTo>
                  <a:pt x="387145" y="47432"/>
                </a:lnTo>
                <a:lnTo>
                  <a:pt x="437284" y="33761"/>
                </a:lnTo>
                <a:lnTo>
                  <a:pt x="489163" y="22303"/>
                </a:lnTo>
                <a:lnTo>
                  <a:pt x="542548" y="13128"/>
                </a:lnTo>
                <a:lnTo>
                  <a:pt x="597207" y="6306"/>
                </a:lnTo>
                <a:lnTo>
                  <a:pt x="652906" y="1906"/>
                </a:lnTo>
                <a:lnTo>
                  <a:pt x="709412" y="0"/>
                </a:lnTo>
                <a:lnTo>
                  <a:pt x="766493" y="655"/>
                </a:lnTo>
                <a:lnTo>
                  <a:pt x="823914" y="3944"/>
                </a:lnTo>
                <a:lnTo>
                  <a:pt x="881444" y="9935"/>
                </a:lnTo>
                <a:lnTo>
                  <a:pt x="938849" y="18698"/>
                </a:lnTo>
                <a:lnTo>
                  <a:pt x="994829" y="30057"/>
                </a:lnTo>
                <a:lnTo>
                  <a:pt x="1048161" y="43739"/>
                </a:lnTo>
                <a:lnTo>
                  <a:pt x="1098722" y="59611"/>
                </a:lnTo>
                <a:lnTo>
                  <a:pt x="1146388" y="77539"/>
                </a:lnTo>
                <a:lnTo>
                  <a:pt x="1191037" y="97390"/>
                </a:lnTo>
                <a:lnTo>
                  <a:pt x="1232546" y="119033"/>
                </a:lnTo>
                <a:lnTo>
                  <a:pt x="1270792" y="142333"/>
                </a:lnTo>
                <a:lnTo>
                  <a:pt x="1305653" y="167158"/>
                </a:lnTo>
                <a:lnTo>
                  <a:pt x="1337006" y="193375"/>
                </a:lnTo>
                <a:lnTo>
                  <a:pt x="1364727" y="220850"/>
                </a:lnTo>
                <a:lnTo>
                  <a:pt x="1408786" y="279046"/>
                </a:lnTo>
                <a:lnTo>
                  <a:pt x="1436848" y="340681"/>
                </a:lnTo>
                <a:lnTo>
                  <a:pt x="1447930" y="404693"/>
                </a:lnTo>
                <a:lnTo>
                  <a:pt x="1446796" y="437257"/>
                </a:lnTo>
                <a:lnTo>
                  <a:pt x="1430567" y="502837"/>
                </a:lnTo>
                <a:lnTo>
                  <a:pt x="1400879" y="559351"/>
                </a:lnTo>
                <a:lnTo>
                  <a:pt x="1365243" y="604628"/>
                </a:lnTo>
                <a:lnTo>
                  <a:pt x="1320936" y="646636"/>
                </a:lnTo>
                <a:lnTo>
                  <a:pt x="1268666" y="685049"/>
                </a:lnTo>
                <a:lnTo>
                  <a:pt x="1209141" y="719541"/>
                </a:lnTo>
                <a:lnTo>
                  <a:pt x="1143067" y="749789"/>
                </a:lnTo>
                <a:lnTo>
                  <a:pt x="1071151" y="775465"/>
                </a:lnTo>
                <a:lnTo>
                  <a:pt x="1033224" y="786488"/>
                </a:lnTo>
                <a:lnTo>
                  <a:pt x="994101" y="796246"/>
                </a:lnTo>
                <a:lnTo>
                  <a:pt x="953872" y="804698"/>
                </a:lnTo>
                <a:lnTo>
                  <a:pt x="912624" y="811804"/>
                </a:lnTo>
                <a:lnTo>
                  <a:pt x="870447" y="817524"/>
                </a:lnTo>
                <a:lnTo>
                  <a:pt x="827427" y="821816"/>
                </a:lnTo>
                <a:lnTo>
                  <a:pt x="783655" y="824640"/>
                </a:lnTo>
                <a:lnTo>
                  <a:pt x="478220" y="168912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45383" y="1844294"/>
            <a:ext cx="85407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ction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97908" y="1949195"/>
            <a:ext cx="2215515" cy="14855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8928" y="2020836"/>
            <a:ext cx="1412367" cy="830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5278" y="1976708"/>
            <a:ext cx="2130425" cy="1400175"/>
          </a:xfrm>
          <a:custGeom>
            <a:avLst/>
            <a:gdLst/>
            <a:ahLst/>
            <a:cxnLst/>
            <a:rect l="l" t="t" r="r" b="b"/>
            <a:pathLst>
              <a:path w="2130425" h="1400175">
                <a:moveTo>
                  <a:pt x="1186988" y="0"/>
                </a:moveTo>
                <a:lnTo>
                  <a:pt x="1116028" y="1824"/>
                </a:lnTo>
                <a:lnTo>
                  <a:pt x="1045587" y="6053"/>
                </a:lnTo>
                <a:lnTo>
                  <a:pt x="976001" y="12671"/>
                </a:lnTo>
                <a:lnTo>
                  <a:pt x="907605" y="21664"/>
                </a:lnTo>
                <a:lnTo>
                  <a:pt x="840734" y="33018"/>
                </a:lnTo>
                <a:lnTo>
                  <a:pt x="775725" y="46718"/>
                </a:lnTo>
                <a:lnTo>
                  <a:pt x="712913" y="62750"/>
                </a:lnTo>
                <a:lnTo>
                  <a:pt x="652634" y="81100"/>
                </a:lnTo>
                <a:lnTo>
                  <a:pt x="595223" y="101752"/>
                </a:lnTo>
                <a:lnTo>
                  <a:pt x="541015" y="124692"/>
                </a:lnTo>
                <a:lnTo>
                  <a:pt x="490347" y="149906"/>
                </a:lnTo>
                <a:lnTo>
                  <a:pt x="444396" y="176859"/>
                </a:lnTo>
                <a:lnTo>
                  <a:pt x="404136" y="204925"/>
                </a:lnTo>
                <a:lnTo>
                  <a:pt x="369534" y="233955"/>
                </a:lnTo>
                <a:lnTo>
                  <a:pt x="340558" y="263801"/>
                </a:lnTo>
                <a:lnTo>
                  <a:pt x="317174" y="294311"/>
                </a:lnTo>
                <a:lnTo>
                  <a:pt x="287057" y="356729"/>
                </a:lnTo>
                <a:lnTo>
                  <a:pt x="278923" y="420016"/>
                </a:lnTo>
                <a:lnTo>
                  <a:pt x="283019" y="451610"/>
                </a:lnTo>
                <a:lnTo>
                  <a:pt x="307375" y="513956"/>
                </a:lnTo>
                <a:lnTo>
                  <a:pt x="353067" y="574180"/>
                </a:lnTo>
                <a:lnTo>
                  <a:pt x="383833" y="603123"/>
                </a:lnTo>
                <a:lnTo>
                  <a:pt x="419836" y="631088"/>
                </a:lnTo>
                <a:lnTo>
                  <a:pt x="461043" y="657924"/>
                </a:lnTo>
                <a:lnTo>
                  <a:pt x="507423" y="683482"/>
                </a:lnTo>
                <a:lnTo>
                  <a:pt x="558942" y="707614"/>
                </a:lnTo>
                <a:lnTo>
                  <a:pt x="615569" y="730169"/>
                </a:lnTo>
                <a:lnTo>
                  <a:pt x="0" y="1399586"/>
                </a:lnTo>
                <a:lnTo>
                  <a:pt x="926084" y="805353"/>
                </a:lnTo>
                <a:lnTo>
                  <a:pt x="1481865" y="805353"/>
                </a:lnTo>
                <a:lnTo>
                  <a:pt x="1518907" y="799938"/>
                </a:lnTo>
                <a:lnTo>
                  <a:pt x="1569355" y="791079"/>
                </a:lnTo>
                <a:lnTo>
                  <a:pt x="1618625" y="780905"/>
                </a:lnTo>
                <a:lnTo>
                  <a:pt x="1666578" y="769435"/>
                </a:lnTo>
                <a:lnTo>
                  <a:pt x="1713075" y="756686"/>
                </a:lnTo>
                <a:lnTo>
                  <a:pt x="1757976" y="742678"/>
                </a:lnTo>
                <a:lnTo>
                  <a:pt x="1801143" y="727428"/>
                </a:lnTo>
                <a:lnTo>
                  <a:pt x="1842436" y="710956"/>
                </a:lnTo>
                <a:lnTo>
                  <a:pt x="1881715" y="693279"/>
                </a:lnTo>
                <a:lnTo>
                  <a:pt x="1918843" y="674416"/>
                </a:lnTo>
                <a:lnTo>
                  <a:pt x="1964793" y="647463"/>
                </a:lnTo>
                <a:lnTo>
                  <a:pt x="2005053" y="619397"/>
                </a:lnTo>
                <a:lnTo>
                  <a:pt x="2039655" y="590366"/>
                </a:lnTo>
                <a:lnTo>
                  <a:pt x="2068631" y="560521"/>
                </a:lnTo>
                <a:lnTo>
                  <a:pt x="2092015" y="530011"/>
                </a:lnTo>
                <a:lnTo>
                  <a:pt x="2122132" y="467592"/>
                </a:lnTo>
                <a:lnTo>
                  <a:pt x="2130266" y="404306"/>
                </a:lnTo>
                <a:lnTo>
                  <a:pt x="2126170" y="372712"/>
                </a:lnTo>
                <a:lnTo>
                  <a:pt x="2101814" y="310366"/>
                </a:lnTo>
                <a:lnTo>
                  <a:pt x="2056122" y="250142"/>
                </a:lnTo>
                <a:lnTo>
                  <a:pt x="2025356" y="221199"/>
                </a:lnTo>
                <a:lnTo>
                  <a:pt x="1989353" y="193234"/>
                </a:lnTo>
                <a:lnTo>
                  <a:pt x="1948146" y="166398"/>
                </a:lnTo>
                <a:lnTo>
                  <a:pt x="1901766" y="140840"/>
                </a:lnTo>
                <a:lnTo>
                  <a:pt x="1850247" y="116708"/>
                </a:lnTo>
                <a:lnTo>
                  <a:pt x="1793621" y="94153"/>
                </a:lnTo>
                <a:lnTo>
                  <a:pt x="1733089" y="73689"/>
                </a:lnTo>
                <a:lnTo>
                  <a:pt x="1670056" y="55759"/>
                </a:lnTo>
                <a:lnTo>
                  <a:pt x="1604858" y="40350"/>
                </a:lnTo>
                <a:lnTo>
                  <a:pt x="1537830" y="27445"/>
                </a:lnTo>
                <a:lnTo>
                  <a:pt x="1469308" y="17032"/>
                </a:lnTo>
                <a:lnTo>
                  <a:pt x="1399627" y="9095"/>
                </a:lnTo>
                <a:lnTo>
                  <a:pt x="1329123" y="3621"/>
                </a:lnTo>
                <a:lnTo>
                  <a:pt x="1258132" y="594"/>
                </a:lnTo>
                <a:lnTo>
                  <a:pt x="1186988" y="0"/>
                </a:lnTo>
                <a:close/>
              </a:path>
              <a:path w="2130425" h="1400175">
                <a:moveTo>
                  <a:pt x="1481865" y="805353"/>
                </a:moveTo>
                <a:lnTo>
                  <a:pt x="926084" y="805353"/>
                </a:lnTo>
                <a:lnTo>
                  <a:pt x="980295" y="812170"/>
                </a:lnTo>
                <a:lnTo>
                  <a:pt x="1034860" y="817470"/>
                </a:lnTo>
                <a:lnTo>
                  <a:pt x="1089640" y="821272"/>
                </a:lnTo>
                <a:lnTo>
                  <a:pt x="1144496" y="823593"/>
                </a:lnTo>
                <a:lnTo>
                  <a:pt x="1199288" y="824453"/>
                </a:lnTo>
                <a:lnTo>
                  <a:pt x="1253878" y="823868"/>
                </a:lnTo>
                <a:lnTo>
                  <a:pt x="1308125" y="821859"/>
                </a:lnTo>
                <a:lnTo>
                  <a:pt x="1361891" y="818443"/>
                </a:lnTo>
                <a:lnTo>
                  <a:pt x="1415036" y="813639"/>
                </a:lnTo>
                <a:lnTo>
                  <a:pt x="1467421" y="807464"/>
                </a:lnTo>
                <a:lnTo>
                  <a:pt x="1481865" y="80535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5278" y="1976708"/>
            <a:ext cx="2130425" cy="1400175"/>
          </a:xfrm>
          <a:custGeom>
            <a:avLst/>
            <a:gdLst/>
            <a:ahLst/>
            <a:cxnLst/>
            <a:rect l="l" t="t" r="r" b="b"/>
            <a:pathLst>
              <a:path w="2130425" h="1400175">
                <a:moveTo>
                  <a:pt x="0" y="1399586"/>
                </a:moveTo>
                <a:lnTo>
                  <a:pt x="615569" y="730169"/>
                </a:lnTo>
                <a:lnTo>
                  <a:pt x="558942" y="707614"/>
                </a:lnTo>
                <a:lnTo>
                  <a:pt x="507423" y="683482"/>
                </a:lnTo>
                <a:lnTo>
                  <a:pt x="461043" y="657924"/>
                </a:lnTo>
                <a:lnTo>
                  <a:pt x="419836" y="631088"/>
                </a:lnTo>
                <a:lnTo>
                  <a:pt x="383833" y="603123"/>
                </a:lnTo>
                <a:lnTo>
                  <a:pt x="353067" y="574180"/>
                </a:lnTo>
                <a:lnTo>
                  <a:pt x="327570" y="544408"/>
                </a:lnTo>
                <a:lnTo>
                  <a:pt x="292514" y="482974"/>
                </a:lnTo>
                <a:lnTo>
                  <a:pt x="278923" y="420016"/>
                </a:lnTo>
                <a:lnTo>
                  <a:pt x="280258" y="388339"/>
                </a:lnTo>
                <a:lnTo>
                  <a:pt x="299351" y="325337"/>
                </a:lnTo>
                <a:lnTo>
                  <a:pt x="340558" y="263801"/>
                </a:lnTo>
                <a:lnTo>
                  <a:pt x="369534" y="233955"/>
                </a:lnTo>
                <a:lnTo>
                  <a:pt x="404136" y="204925"/>
                </a:lnTo>
                <a:lnTo>
                  <a:pt x="444396" y="176859"/>
                </a:lnTo>
                <a:lnTo>
                  <a:pt x="490347" y="149906"/>
                </a:lnTo>
                <a:lnTo>
                  <a:pt x="541015" y="124692"/>
                </a:lnTo>
                <a:lnTo>
                  <a:pt x="595223" y="101752"/>
                </a:lnTo>
                <a:lnTo>
                  <a:pt x="652634" y="81100"/>
                </a:lnTo>
                <a:lnTo>
                  <a:pt x="712913" y="62750"/>
                </a:lnTo>
                <a:lnTo>
                  <a:pt x="775725" y="46718"/>
                </a:lnTo>
                <a:lnTo>
                  <a:pt x="840734" y="33018"/>
                </a:lnTo>
                <a:lnTo>
                  <a:pt x="907605" y="21664"/>
                </a:lnTo>
                <a:lnTo>
                  <a:pt x="976001" y="12671"/>
                </a:lnTo>
                <a:lnTo>
                  <a:pt x="1045587" y="6053"/>
                </a:lnTo>
                <a:lnTo>
                  <a:pt x="1116028" y="1824"/>
                </a:lnTo>
                <a:lnTo>
                  <a:pt x="1186988" y="0"/>
                </a:lnTo>
                <a:lnTo>
                  <a:pt x="1258132" y="594"/>
                </a:lnTo>
                <a:lnTo>
                  <a:pt x="1329123" y="3621"/>
                </a:lnTo>
                <a:lnTo>
                  <a:pt x="1399627" y="9095"/>
                </a:lnTo>
                <a:lnTo>
                  <a:pt x="1469308" y="17032"/>
                </a:lnTo>
                <a:lnTo>
                  <a:pt x="1537830" y="27445"/>
                </a:lnTo>
                <a:lnTo>
                  <a:pt x="1604858" y="40350"/>
                </a:lnTo>
                <a:lnTo>
                  <a:pt x="1670056" y="55759"/>
                </a:lnTo>
                <a:lnTo>
                  <a:pt x="1733089" y="73689"/>
                </a:lnTo>
                <a:lnTo>
                  <a:pt x="1793621" y="94153"/>
                </a:lnTo>
                <a:lnTo>
                  <a:pt x="1850247" y="116708"/>
                </a:lnTo>
                <a:lnTo>
                  <a:pt x="1901766" y="140840"/>
                </a:lnTo>
                <a:lnTo>
                  <a:pt x="1948146" y="166398"/>
                </a:lnTo>
                <a:lnTo>
                  <a:pt x="1989353" y="193234"/>
                </a:lnTo>
                <a:lnTo>
                  <a:pt x="2025356" y="221199"/>
                </a:lnTo>
                <a:lnTo>
                  <a:pt x="2056122" y="250142"/>
                </a:lnTo>
                <a:lnTo>
                  <a:pt x="2081619" y="279914"/>
                </a:lnTo>
                <a:lnTo>
                  <a:pt x="2116675" y="341348"/>
                </a:lnTo>
                <a:lnTo>
                  <a:pt x="2130266" y="404306"/>
                </a:lnTo>
                <a:lnTo>
                  <a:pt x="2128931" y="435983"/>
                </a:lnTo>
                <a:lnTo>
                  <a:pt x="2109838" y="498985"/>
                </a:lnTo>
                <a:lnTo>
                  <a:pt x="2068631" y="560521"/>
                </a:lnTo>
                <a:lnTo>
                  <a:pt x="2039655" y="590366"/>
                </a:lnTo>
                <a:lnTo>
                  <a:pt x="2005053" y="619397"/>
                </a:lnTo>
                <a:lnTo>
                  <a:pt x="1964793" y="647463"/>
                </a:lnTo>
                <a:lnTo>
                  <a:pt x="1918843" y="674416"/>
                </a:lnTo>
                <a:lnTo>
                  <a:pt x="1881715" y="693279"/>
                </a:lnTo>
                <a:lnTo>
                  <a:pt x="1842436" y="710956"/>
                </a:lnTo>
                <a:lnTo>
                  <a:pt x="1801143" y="727428"/>
                </a:lnTo>
                <a:lnTo>
                  <a:pt x="1757976" y="742678"/>
                </a:lnTo>
                <a:lnTo>
                  <a:pt x="1713075" y="756686"/>
                </a:lnTo>
                <a:lnTo>
                  <a:pt x="1666578" y="769435"/>
                </a:lnTo>
                <a:lnTo>
                  <a:pt x="1618625" y="780905"/>
                </a:lnTo>
                <a:lnTo>
                  <a:pt x="1569355" y="791079"/>
                </a:lnTo>
                <a:lnTo>
                  <a:pt x="1518907" y="799938"/>
                </a:lnTo>
                <a:lnTo>
                  <a:pt x="1467421" y="807464"/>
                </a:lnTo>
                <a:lnTo>
                  <a:pt x="1415036" y="813639"/>
                </a:lnTo>
                <a:lnTo>
                  <a:pt x="1361891" y="818443"/>
                </a:lnTo>
                <a:lnTo>
                  <a:pt x="1308125" y="821859"/>
                </a:lnTo>
                <a:lnTo>
                  <a:pt x="1253878" y="823868"/>
                </a:lnTo>
                <a:lnTo>
                  <a:pt x="1199288" y="824453"/>
                </a:lnTo>
                <a:lnTo>
                  <a:pt x="1144496" y="823593"/>
                </a:lnTo>
                <a:lnTo>
                  <a:pt x="1089640" y="821272"/>
                </a:lnTo>
                <a:lnTo>
                  <a:pt x="1034860" y="817470"/>
                </a:lnTo>
                <a:lnTo>
                  <a:pt x="980295" y="812170"/>
                </a:lnTo>
                <a:lnTo>
                  <a:pt x="926084" y="805353"/>
                </a:lnTo>
                <a:lnTo>
                  <a:pt x="0" y="139958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06314" y="2143886"/>
            <a:ext cx="108839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ame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20561" y="3339909"/>
            <a:ext cx="304800" cy="383540"/>
          </a:xfrm>
          <a:custGeom>
            <a:avLst/>
            <a:gdLst/>
            <a:ahLst/>
            <a:cxnLst/>
            <a:rect l="l" t="t" r="r" b="b"/>
            <a:pathLst>
              <a:path w="304800" h="383539">
                <a:moveTo>
                  <a:pt x="0" y="191960"/>
                </a:moveTo>
                <a:lnTo>
                  <a:pt x="4745" y="144219"/>
                </a:lnTo>
                <a:lnTo>
                  <a:pt x="18199" y="100870"/>
                </a:lnTo>
                <a:lnTo>
                  <a:pt x="39185" y="63398"/>
                </a:lnTo>
                <a:lnTo>
                  <a:pt x="66528" y="33288"/>
                </a:lnTo>
                <a:lnTo>
                  <a:pt x="99051" y="12025"/>
                </a:lnTo>
                <a:lnTo>
                  <a:pt x="135580" y="1092"/>
                </a:lnTo>
                <a:lnTo>
                  <a:pt x="148444" y="0"/>
                </a:lnTo>
                <a:lnTo>
                  <a:pt x="161841" y="660"/>
                </a:lnTo>
                <a:lnTo>
                  <a:pt x="199753" y="10250"/>
                </a:lnTo>
                <a:lnTo>
                  <a:pt x="233426" y="30136"/>
                </a:lnTo>
                <a:lnTo>
                  <a:pt x="261808" y="58875"/>
                </a:lnTo>
                <a:lnTo>
                  <a:pt x="283844" y="95028"/>
                </a:lnTo>
                <a:lnTo>
                  <a:pt x="298481" y="137152"/>
                </a:lnTo>
                <a:lnTo>
                  <a:pt x="304665" y="183808"/>
                </a:lnTo>
                <a:lnTo>
                  <a:pt x="304170" y="200873"/>
                </a:lnTo>
                <a:lnTo>
                  <a:pt x="296824" y="249037"/>
                </a:lnTo>
                <a:lnTo>
                  <a:pt x="281534" y="291716"/>
                </a:lnTo>
                <a:lnTo>
                  <a:pt x="259390" y="327710"/>
                </a:lnTo>
                <a:lnTo>
                  <a:pt x="231480" y="355815"/>
                </a:lnTo>
                <a:lnTo>
                  <a:pt x="187181" y="378940"/>
                </a:lnTo>
                <a:lnTo>
                  <a:pt x="162722" y="383550"/>
                </a:lnTo>
                <a:lnTo>
                  <a:pt x="148639" y="382966"/>
                </a:lnTo>
                <a:lnTo>
                  <a:pt x="109116" y="373824"/>
                </a:lnTo>
                <a:lnTo>
                  <a:pt x="74360" y="354666"/>
                </a:lnTo>
                <a:lnTo>
                  <a:pt x="45239" y="326868"/>
                </a:lnTo>
                <a:lnTo>
                  <a:pt x="22622" y="291806"/>
                </a:lnTo>
                <a:lnTo>
                  <a:pt x="7375" y="250855"/>
                </a:lnTo>
                <a:lnTo>
                  <a:pt x="367" y="205389"/>
                </a:lnTo>
                <a:lnTo>
                  <a:pt x="0" y="19196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7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264" y="3985872"/>
            <a:ext cx="566229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How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to defi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a Memb</a:t>
            </a:r>
            <a:r>
              <a:rPr sz="3200" spc="10" dirty="0">
                <a:solidFill>
                  <a:srgbClr val="888888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r</a:t>
            </a:r>
            <a:r>
              <a:rPr sz="3200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Fun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tion</a:t>
            </a:r>
            <a:endParaRPr sz="32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Co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tin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5447"/>
            <a:ext cx="9143999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22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2859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59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8"/>
                </a:moveTo>
                <a:lnTo>
                  <a:pt x="9144000" y="132588"/>
                </a:lnTo>
                <a:lnTo>
                  <a:pt x="9144000" y="0"/>
                </a:lnTo>
                <a:lnTo>
                  <a:pt x="0" y="0"/>
                </a:lnTo>
                <a:lnTo>
                  <a:pt x="0" y="13258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80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988773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936" y="1039367"/>
            <a:ext cx="8682228" cy="528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943" y="1103375"/>
            <a:ext cx="8499348" cy="510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893" y="1084325"/>
            <a:ext cx="8537575" cy="5143500"/>
          </a:xfrm>
          <a:custGeom>
            <a:avLst/>
            <a:gdLst/>
            <a:ahLst/>
            <a:cxnLst/>
            <a:rect l="l" t="t" r="r" b="b"/>
            <a:pathLst>
              <a:path w="8537575" h="5143500">
                <a:moveTo>
                  <a:pt x="0" y="5143500"/>
                </a:moveTo>
                <a:lnTo>
                  <a:pt x="8537448" y="5143500"/>
                </a:lnTo>
                <a:lnTo>
                  <a:pt x="8537448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80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5" dirty="0"/>
              <a:t>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 Grade Book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6384" y="2362200"/>
            <a:ext cx="3305556" cy="167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1905" y="2347722"/>
            <a:ext cx="3335020" cy="1705610"/>
          </a:xfrm>
          <a:custGeom>
            <a:avLst/>
            <a:gdLst/>
            <a:ahLst/>
            <a:cxnLst/>
            <a:rect l="l" t="t" r="r" b="b"/>
            <a:pathLst>
              <a:path w="3335020" h="1705610">
                <a:moveTo>
                  <a:pt x="0" y="1705355"/>
                </a:moveTo>
                <a:lnTo>
                  <a:pt x="3334511" y="1705355"/>
                </a:lnTo>
                <a:lnTo>
                  <a:pt x="3334511" y="0"/>
                </a:lnTo>
                <a:lnTo>
                  <a:pt x="0" y="0"/>
                </a:lnTo>
                <a:lnTo>
                  <a:pt x="0" y="170535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81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378862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91" y="850391"/>
            <a:ext cx="8741664" cy="479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914400"/>
            <a:ext cx="8558784" cy="4614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895350"/>
            <a:ext cx="8597265" cy="4653280"/>
          </a:xfrm>
          <a:custGeom>
            <a:avLst/>
            <a:gdLst/>
            <a:ahLst/>
            <a:cxnLst/>
            <a:rect l="l" t="t" r="r" b="b"/>
            <a:pathLst>
              <a:path w="8597265" h="4653280">
                <a:moveTo>
                  <a:pt x="0" y="4652772"/>
                </a:moveTo>
                <a:lnTo>
                  <a:pt x="8596884" y="4652772"/>
                </a:lnTo>
                <a:lnTo>
                  <a:pt x="8596884" y="0"/>
                </a:lnTo>
                <a:lnTo>
                  <a:pt x="0" y="0"/>
                </a:lnTo>
                <a:lnTo>
                  <a:pt x="0" y="465277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3703" y="2286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2665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5" dirty="0"/>
              <a:t>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 GradeBook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3" y="2933700"/>
            <a:ext cx="841247" cy="123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46" y="2972561"/>
            <a:ext cx="737870" cy="0"/>
          </a:xfrm>
          <a:custGeom>
            <a:avLst/>
            <a:gdLst/>
            <a:ahLst/>
            <a:cxnLst/>
            <a:rect l="l" t="t" r="r" b="b"/>
            <a:pathLst>
              <a:path w="737869">
                <a:moveTo>
                  <a:pt x="73742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" y="1292352"/>
            <a:ext cx="123444" cy="15971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1" y="1331213"/>
            <a:ext cx="0" cy="1492250"/>
          </a:xfrm>
          <a:custGeom>
            <a:avLst/>
            <a:gdLst/>
            <a:ahLst/>
            <a:cxnLst/>
            <a:rect l="l" t="t" r="r" b="b"/>
            <a:pathLst>
              <a:path h="1492250">
                <a:moveTo>
                  <a:pt x="0" y="1491996"/>
                </a:moveTo>
                <a:lnTo>
                  <a:pt x="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28" y="1141475"/>
            <a:ext cx="763524" cy="425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61" y="1245658"/>
            <a:ext cx="508634" cy="171450"/>
          </a:xfrm>
          <a:custGeom>
            <a:avLst/>
            <a:gdLst/>
            <a:ahLst/>
            <a:cxnLst/>
            <a:rect l="l" t="t" r="r" b="b"/>
            <a:pathLst>
              <a:path w="508634" h="171450">
                <a:moveTo>
                  <a:pt x="432957" y="85894"/>
                </a:moveTo>
                <a:lnTo>
                  <a:pt x="339760" y="142536"/>
                </a:lnTo>
                <a:lnTo>
                  <a:pt x="337955" y="153223"/>
                </a:lnTo>
                <a:lnTo>
                  <a:pt x="343122" y="166306"/>
                </a:lnTo>
                <a:lnTo>
                  <a:pt x="353830" y="171152"/>
                </a:lnTo>
                <a:lnTo>
                  <a:pt x="365582" y="168740"/>
                </a:lnTo>
                <a:lnTo>
                  <a:pt x="475453" y="104605"/>
                </a:lnTo>
                <a:lnTo>
                  <a:pt x="470281" y="104605"/>
                </a:lnTo>
                <a:lnTo>
                  <a:pt x="470281" y="102065"/>
                </a:lnTo>
                <a:lnTo>
                  <a:pt x="460679" y="102065"/>
                </a:lnTo>
                <a:lnTo>
                  <a:pt x="432957" y="85894"/>
                </a:lnTo>
                <a:close/>
              </a:path>
              <a:path w="508634" h="171450">
                <a:moveTo>
                  <a:pt x="399719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402170" y="104605"/>
                </a:lnTo>
                <a:lnTo>
                  <a:pt x="432957" y="85894"/>
                </a:lnTo>
                <a:lnTo>
                  <a:pt x="399719" y="66505"/>
                </a:lnTo>
                <a:close/>
              </a:path>
              <a:path w="508634" h="171450">
                <a:moveTo>
                  <a:pt x="475453" y="66505"/>
                </a:moveTo>
                <a:lnTo>
                  <a:pt x="470281" y="66505"/>
                </a:lnTo>
                <a:lnTo>
                  <a:pt x="470281" y="104605"/>
                </a:lnTo>
                <a:lnTo>
                  <a:pt x="475453" y="104605"/>
                </a:lnTo>
                <a:lnTo>
                  <a:pt x="508088" y="85555"/>
                </a:lnTo>
                <a:lnTo>
                  <a:pt x="475453" y="66505"/>
                </a:lnTo>
                <a:close/>
              </a:path>
              <a:path w="508634" h="171450">
                <a:moveTo>
                  <a:pt x="460679" y="69045"/>
                </a:moveTo>
                <a:lnTo>
                  <a:pt x="432957" y="85894"/>
                </a:lnTo>
                <a:lnTo>
                  <a:pt x="460679" y="102065"/>
                </a:lnTo>
                <a:lnTo>
                  <a:pt x="460679" y="69045"/>
                </a:lnTo>
                <a:close/>
              </a:path>
              <a:path w="508634" h="171450">
                <a:moveTo>
                  <a:pt x="470281" y="69045"/>
                </a:moveTo>
                <a:lnTo>
                  <a:pt x="460679" y="69045"/>
                </a:lnTo>
                <a:lnTo>
                  <a:pt x="460679" y="102065"/>
                </a:lnTo>
                <a:lnTo>
                  <a:pt x="470281" y="102065"/>
                </a:lnTo>
                <a:lnTo>
                  <a:pt x="470281" y="69045"/>
                </a:lnTo>
                <a:close/>
              </a:path>
              <a:path w="508634" h="171450">
                <a:moveTo>
                  <a:pt x="356918" y="0"/>
                </a:moveTo>
                <a:lnTo>
                  <a:pt x="346474" y="3554"/>
                </a:lnTo>
                <a:lnTo>
                  <a:pt x="337383" y="14727"/>
                </a:lnTo>
                <a:lnTo>
                  <a:pt x="338474" y="26409"/>
                </a:lnTo>
                <a:lnTo>
                  <a:pt x="346379" y="35390"/>
                </a:lnTo>
                <a:lnTo>
                  <a:pt x="432957" y="85894"/>
                </a:lnTo>
                <a:lnTo>
                  <a:pt x="460679" y="69045"/>
                </a:lnTo>
                <a:lnTo>
                  <a:pt x="470281" y="69045"/>
                </a:lnTo>
                <a:lnTo>
                  <a:pt x="470281" y="66505"/>
                </a:lnTo>
                <a:lnTo>
                  <a:pt x="475453" y="66505"/>
                </a:lnTo>
                <a:lnTo>
                  <a:pt x="365582" y="2370"/>
                </a:lnTo>
                <a:lnTo>
                  <a:pt x="356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2005583"/>
            <a:ext cx="3314700" cy="1932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1550" y="1986533"/>
            <a:ext cx="3352800" cy="1971039"/>
          </a:xfrm>
          <a:custGeom>
            <a:avLst/>
            <a:gdLst/>
            <a:ahLst/>
            <a:cxnLst/>
            <a:rect l="l" t="t" r="r" b="b"/>
            <a:pathLst>
              <a:path w="3352800" h="1971039">
                <a:moveTo>
                  <a:pt x="0" y="1970532"/>
                </a:moveTo>
                <a:lnTo>
                  <a:pt x="3352800" y="1970532"/>
                </a:lnTo>
                <a:lnTo>
                  <a:pt x="3352800" y="0"/>
                </a:lnTo>
                <a:lnTo>
                  <a:pt x="0" y="0"/>
                </a:lnTo>
                <a:lnTo>
                  <a:pt x="0" y="19705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82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9197948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108" y="966216"/>
            <a:ext cx="7670292" cy="5506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1030224"/>
            <a:ext cx="7487411" cy="5323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066" y="1011174"/>
            <a:ext cx="7526020" cy="5361940"/>
          </a:xfrm>
          <a:custGeom>
            <a:avLst/>
            <a:gdLst/>
            <a:ahLst/>
            <a:cxnLst/>
            <a:rect l="l" t="t" r="r" b="b"/>
            <a:pathLst>
              <a:path w="7526020" h="5361940">
                <a:moveTo>
                  <a:pt x="0" y="5361432"/>
                </a:moveTo>
                <a:lnTo>
                  <a:pt x="7525511" y="5361432"/>
                </a:lnTo>
                <a:lnTo>
                  <a:pt x="7525511" y="0"/>
                </a:lnTo>
                <a:lnTo>
                  <a:pt x="0" y="0"/>
                </a:lnTo>
                <a:lnTo>
                  <a:pt x="0" y="53614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3703" y="304800"/>
            <a:ext cx="6876592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2665">
              <a:lnSpc>
                <a:spcPct val="100000"/>
              </a:lnSpc>
            </a:pPr>
            <a:r>
              <a:rPr dirty="0"/>
              <a:t>Exa</a:t>
            </a:r>
            <a:r>
              <a:rPr spc="-20" dirty="0"/>
              <a:t>m</a:t>
            </a:r>
            <a:r>
              <a:rPr dirty="0"/>
              <a:t>ple</a:t>
            </a:r>
            <a:r>
              <a:rPr spc="15" dirty="0"/>
              <a:t>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 GradeBook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0852" y="1399032"/>
            <a:ext cx="3511296" cy="954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6759" y="1424939"/>
            <a:ext cx="3404616" cy="847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6" y="3390900"/>
            <a:ext cx="989076" cy="123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18" y="3429761"/>
            <a:ext cx="885190" cy="0"/>
          </a:xfrm>
          <a:custGeom>
            <a:avLst/>
            <a:gdLst/>
            <a:ahLst/>
            <a:cxnLst/>
            <a:rect l="l" t="t" r="r" b="b"/>
            <a:pathLst>
              <a:path w="885190">
                <a:moveTo>
                  <a:pt x="88491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" y="1292352"/>
            <a:ext cx="123444" cy="2011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61" y="1331213"/>
            <a:ext cx="0" cy="1908175"/>
          </a:xfrm>
          <a:custGeom>
            <a:avLst/>
            <a:gdLst/>
            <a:ahLst/>
            <a:cxnLst/>
            <a:rect l="l" t="t" r="r" b="b"/>
            <a:pathLst>
              <a:path h="1908175">
                <a:moveTo>
                  <a:pt x="0" y="1907666"/>
                </a:moveTo>
                <a:lnTo>
                  <a:pt x="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28" y="1141475"/>
            <a:ext cx="865632" cy="4251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61" y="1245658"/>
            <a:ext cx="610235" cy="171450"/>
          </a:xfrm>
          <a:custGeom>
            <a:avLst/>
            <a:gdLst/>
            <a:ahLst/>
            <a:cxnLst/>
            <a:rect l="l" t="t" r="r" b="b"/>
            <a:pathLst>
              <a:path w="610235" h="171450">
                <a:moveTo>
                  <a:pt x="534569" y="85893"/>
                </a:moveTo>
                <a:lnTo>
                  <a:pt x="441362" y="142539"/>
                </a:lnTo>
                <a:lnTo>
                  <a:pt x="439556" y="153226"/>
                </a:lnTo>
                <a:lnTo>
                  <a:pt x="444722" y="166306"/>
                </a:lnTo>
                <a:lnTo>
                  <a:pt x="455430" y="171152"/>
                </a:lnTo>
                <a:lnTo>
                  <a:pt x="467182" y="168740"/>
                </a:lnTo>
                <a:lnTo>
                  <a:pt x="577053" y="104605"/>
                </a:lnTo>
                <a:lnTo>
                  <a:pt x="571881" y="104605"/>
                </a:lnTo>
                <a:lnTo>
                  <a:pt x="571881" y="102065"/>
                </a:lnTo>
                <a:lnTo>
                  <a:pt x="562292" y="102065"/>
                </a:lnTo>
                <a:lnTo>
                  <a:pt x="534569" y="85893"/>
                </a:lnTo>
                <a:close/>
              </a:path>
              <a:path w="610235" h="171450">
                <a:moveTo>
                  <a:pt x="501332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03780" y="104605"/>
                </a:lnTo>
                <a:lnTo>
                  <a:pt x="534569" y="85893"/>
                </a:lnTo>
                <a:lnTo>
                  <a:pt x="501332" y="66505"/>
                </a:lnTo>
                <a:close/>
              </a:path>
              <a:path w="610235" h="171450">
                <a:moveTo>
                  <a:pt x="577053" y="66505"/>
                </a:moveTo>
                <a:lnTo>
                  <a:pt x="571881" y="66505"/>
                </a:lnTo>
                <a:lnTo>
                  <a:pt x="571881" y="104605"/>
                </a:lnTo>
                <a:lnTo>
                  <a:pt x="577053" y="104605"/>
                </a:lnTo>
                <a:lnTo>
                  <a:pt x="609688" y="85555"/>
                </a:lnTo>
                <a:lnTo>
                  <a:pt x="577053" y="66505"/>
                </a:lnTo>
                <a:close/>
              </a:path>
              <a:path w="610235" h="171450">
                <a:moveTo>
                  <a:pt x="562292" y="69045"/>
                </a:moveTo>
                <a:lnTo>
                  <a:pt x="534569" y="85893"/>
                </a:lnTo>
                <a:lnTo>
                  <a:pt x="562292" y="102065"/>
                </a:lnTo>
                <a:lnTo>
                  <a:pt x="562292" y="69045"/>
                </a:lnTo>
                <a:close/>
              </a:path>
              <a:path w="610235" h="171450">
                <a:moveTo>
                  <a:pt x="571881" y="69045"/>
                </a:moveTo>
                <a:lnTo>
                  <a:pt x="562292" y="69045"/>
                </a:lnTo>
                <a:lnTo>
                  <a:pt x="562292" y="102065"/>
                </a:lnTo>
                <a:lnTo>
                  <a:pt x="571881" y="102065"/>
                </a:lnTo>
                <a:lnTo>
                  <a:pt x="571881" y="69045"/>
                </a:lnTo>
                <a:close/>
              </a:path>
              <a:path w="610235" h="171450">
                <a:moveTo>
                  <a:pt x="458515" y="0"/>
                </a:moveTo>
                <a:lnTo>
                  <a:pt x="448072" y="3556"/>
                </a:lnTo>
                <a:lnTo>
                  <a:pt x="438982" y="14733"/>
                </a:lnTo>
                <a:lnTo>
                  <a:pt x="440078" y="26411"/>
                </a:lnTo>
                <a:lnTo>
                  <a:pt x="447992" y="35390"/>
                </a:lnTo>
                <a:lnTo>
                  <a:pt x="534569" y="85893"/>
                </a:lnTo>
                <a:lnTo>
                  <a:pt x="562292" y="69045"/>
                </a:lnTo>
                <a:lnTo>
                  <a:pt x="571881" y="69045"/>
                </a:lnTo>
                <a:lnTo>
                  <a:pt x="571881" y="66505"/>
                </a:lnTo>
                <a:lnTo>
                  <a:pt x="577053" y="66505"/>
                </a:lnTo>
                <a:lnTo>
                  <a:pt x="467182" y="2370"/>
                </a:lnTo>
                <a:lnTo>
                  <a:pt x="458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6091" y="2246376"/>
            <a:ext cx="3509771" cy="6766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2272283"/>
            <a:ext cx="3403092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fld id="{81D60167-4931-47E6-BA6A-407CBD079E47}" type="slidenum">
              <a:rPr spc="-10" dirty="0"/>
              <a:t>83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2092220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53052"/>
            <a:ext cx="16649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 8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0477" y="3985872"/>
            <a:ext cx="608520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em</a:t>
            </a:r>
            <a:r>
              <a:rPr sz="3200" spc="10" dirty="0">
                <a:solidFill>
                  <a:srgbClr val="888888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ers, </a:t>
            </a:r>
            <a:r>
              <a:rPr sz="3200" i="1" dirty="0">
                <a:solidFill>
                  <a:srgbClr val="888888"/>
                </a:solidFill>
                <a:latin typeface="Times New Roman"/>
                <a:cs typeface="Times New Roman"/>
              </a:rPr>
              <a:t>set</a:t>
            </a:r>
            <a:r>
              <a:rPr sz="3200" i="1" spc="-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Fun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tions</a:t>
            </a:r>
            <a:r>
              <a:rPr sz="32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888888"/>
                </a:solidFill>
                <a:latin typeface="Times New Roman"/>
                <a:cs typeface="Times New Roman"/>
              </a:rPr>
              <a:t>get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Fu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ctio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459" y="6461454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5447"/>
            <a:ext cx="9143999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3999" cy="22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59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859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8"/>
                </a:moveTo>
                <a:lnTo>
                  <a:pt x="9144000" y="132588"/>
                </a:lnTo>
                <a:lnTo>
                  <a:pt x="9144000" y="0"/>
                </a:lnTo>
                <a:lnTo>
                  <a:pt x="0" y="0"/>
                </a:lnTo>
                <a:lnTo>
                  <a:pt x="0" y="13258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2222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0">
              <a:lnSpc>
                <a:spcPct val="100000"/>
              </a:lnSpc>
            </a:pPr>
            <a:r>
              <a:rPr spc="-5" dirty="0"/>
              <a:t>ENCAPSU</a:t>
            </a:r>
            <a:r>
              <a:rPr dirty="0"/>
              <a:t>L</a:t>
            </a:r>
            <a:r>
              <a:rPr spc="-350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8075930" cy="259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2003425" algn="l"/>
                <a:tab pos="3759200" algn="l"/>
                <a:tab pos="4281805" algn="l"/>
                <a:tab pos="5225415" algn="l"/>
                <a:tab pos="6804659" algn="l"/>
              </a:tabLst>
            </a:pPr>
            <a:r>
              <a:rPr sz="3200" dirty="0">
                <a:latin typeface="Calibri"/>
                <a:cs typeface="Calibri"/>
              </a:rPr>
              <a:t>Me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,	typi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ovide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6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721360" algn="l"/>
                <a:tab pos="1471295" algn="l"/>
                <a:tab pos="2442210" algn="l"/>
                <a:tab pos="2929890" algn="l"/>
                <a:tab pos="3816985" algn="l"/>
                <a:tab pos="4155440" algn="l"/>
                <a:tab pos="5028565" algn="l"/>
                <a:tab pos="5923915" algn="l"/>
                <a:tab pos="6371590" algn="l"/>
                <a:tab pos="6922134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ad	a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a	i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an	</a:t>
            </a:r>
            <a:r>
              <a:rPr sz="3200" spc="-5" dirty="0">
                <a:latin typeface="Calibri"/>
                <a:cs typeface="Calibri"/>
              </a:rPr>
              <a:t>object,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 functio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9703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0">
              <a:lnSpc>
                <a:spcPct val="100000"/>
              </a:lnSpc>
            </a:pPr>
            <a:r>
              <a:rPr spc="-5" dirty="0"/>
              <a:t>ENCAPSU</a:t>
            </a:r>
            <a:r>
              <a:rPr dirty="0"/>
              <a:t>L</a:t>
            </a:r>
            <a:r>
              <a:rPr spc="-350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8072755" cy="307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tu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an’t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229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idden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accide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 al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n.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 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sai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su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2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5168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Wh</a:t>
            </a:r>
            <a:r>
              <a:rPr sz="4000" spc="-50" dirty="0"/>
              <a:t>a</a:t>
            </a:r>
            <a:r>
              <a:rPr sz="4000" spc="-15" dirty="0"/>
              <a:t>t</a:t>
            </a:r>
            <a:r>
              <a:rPr sz="4000" spc="-5" dirty="0"/>
              <a:t> </a:t>
            </a:r>
            <a:r>
              <a:rPr sz="4000" dirty="0"/>
              <a:t>if</a:t>
            </a:r>
            <a:r>
              <a:rPr sz="4000" spc="-5" dirty="0"/>
              <a:t> </a:t>
            </a:r>
            <a:r>
              <a:rPr sz="4000" spc="-20" dirty="0"/>
              <a:t>e</a:t>
            </a:r>
            <a:r>
              <a:rPr sz="4000" spc="-75" dirty="0"/>
              <a:t>v</a:t>
            </a:r>
            <a:r>
              <a:rPr sz="4000" spc="-20" dirty="0"/>
              <a:t>e</a:t>
            </a:r>
            <a:r>
              <a:rPr sz="4000" spc="5" dirty="0"/>
              <a:t>ry</a:t>
            </a:r>
            <a:r>
              <a:rPr sz="4000" spc="-15" dirty="0"/>
              <a:t>t</a:t>
            </a:r>
            <a:r>
              <a:rPr sz="4000" spc="-20" dirty="0"/>
              <a:t>hing</a:t>
            </a:r>
            <a:r>
              <a:rPr sz="4000" spc="-10" dirty="0"/>
              <a:t> </a:t>
            </a:r>
            <a:r>
              <a:rPr sz="4000" spc="-75" dirty="0"/>
              <a:t>w</a:t>
            </a:r>
            <a:r>
              <a:rPr sz="4000" spc="-20" dirty="0"/>
              <a:t>as</a:t>
            </a:r>
            <a:r>
              <a:rPr sz="4000" spc="-5" dirty="0"/>
              <a:t> </a:t>
            </a:r>
            <a:r>
              <a:rPr sz="4000" spc="-20" dirty="0"/>
              <a:t>decl</a:t>
            </a:r>
            <a:r>
              <a:rPr sz="4000" spc="-15" dirty="0"/>
              <a:t>a</a:t>
            </a:r>
            <a:r>
              <a:rPr sz="4000" spc="-65" dirty="0"/>
              <a:t>r</a:t>
            </a:r>
            <a:r>
              <a:rPr sz="4000" spc="-25" dirty="0"/>
              <a:t>ed</a:t>
            </a:r>
            <a:r>
              <a:rPr sz="4000" spc="-5" dirty="0"/>
              <a:t> </a:t>
            </a:r>
            <a:r>
              <a:rPr sz="4000" spc="-25" dirty="0"/>
              <a:t>public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8769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0238" y="1709064"/>
            <a:ext cx="696087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3910" algn="l"/>
                <a:tab pos="1943735" algn="l"/>
                <a:tab pos="2815590" algn="l"/>
                <a:tab pos="3630929" algn="l"/>
                <a:tab pos="4469765" algn="l"/>
                <a:tab pos="5071745" algn="l"/>
                <a:tab pos="5887085" algn="l"/>
              </a:tabLst>
            </a:pP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sh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the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e	of	the	access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197354"/>
            <a:ext cx="53568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Specif</a:t>
            </a:r>
            <a:r>
              <a:rPr sz="3200" dirty="0">
                <a:latin typeface="Calibri"/>
                <a:cs typeface="Calibri"/>
              </a:rPr>
              <a:t>ie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6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6459" y="6461454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94588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326644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#inc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ude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&lt;ios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ream&gt; us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 namespace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d;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59478"/>
            <a:ext cx="215265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381635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cla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 { publ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c: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int 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022" y="4057012"/>
            <a:ext cx="27590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//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Length of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05406"/>
            <a:ext cx="539623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  <a:tabLst>
                <a:tab pos="2522855" algn="l"/>
              </a:tabLst>
            </a:pPr>
            <a:r>
              <a:rPr sz="3000" dirty="0">
                <a:latin typeface="Times New Roman"/>
                <a:cs typeface="Times New Roman"/>
              </a:rPr>
              <a:t>int bread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	//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Bread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a box</a:t>
            </a:r>
            <a:endParaRPr sz="30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720"/>
              </a:spcBef>
              <a:tabLst>
                <a:tab pos="2427605" algn="l"/>
              </a:tabLst>
            </a:pPr>
            <a:r>
              <a:rPr sz="3000" dirty="0">
                <a:latin typeface="Times New Roman"/>
                <a:cs typeface="Times New Roman"/>
              </a:rPr>
              <a:t>int heigh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;	//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Height of a box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};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1457" y="223296"/>
            <a:ext cx="4102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Box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0552" y="6444259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2558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534400" cy="5134610"/>
          </a:xfrm>
          <a:custGeom>
            <a:avLst/>
            <a:gdLst/>
            <a:ahLst/>
            <a:cxnLst/>
            <a:rect l="l" t="t" r="r" b="b"/>
            <a:pathLst>
              <a:path w="8534400" h="5134610">
                <a:moveTo>
                  <a:pt x="0" y="5134356"/>
                </a:moveTo>
                <a:lnTo>
                  <a:pt x="8534400" y="5134356"/>
                </a:lnTo>
                <a:lnTo>
                  <a:pt x="85344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313177"/>
            <a:ext cx="4194175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2225040" indent="-285750">
              <a:lnSpc>
                <a:spcPct val="120100"/>
              </a:lnSpc>
            </a:pPr>
            <a:r>
              <a:rPr sz="3000" dirty="0">
                <a:latin typeface="Times New Roman"/>
                <a:cs typeface="Times New Roman"/>
              </a:rPr>
              <a:t>int ma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n()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{ Box </a:t>
            </a:r>
            <a:r>
              <a:rPr sz="3000" spc="5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ox1;</a:t>
            </a:r>
            <a:endParaRPr sz="3000">
              <a:latin typeface="Times New Roman"/>
              <a:cs typeface="Times New Roman"/>
            </a:endParaRPr>
          </a:p>
          <a:p>
            <a:pPr marL="927100" marR="5080">
              <a:lnSpc>
                <a:spcPct val="120000"/>
              </a:lnSpc>
            </a:pPr>
            <a:r>
              <a:rPr sz="3000" dirty="0">
                <a:latin typeface="Times New Roman"/>
                <a:cs typeface="Times New Roman"/>
              </a:rPr>
              <a:t>Box1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-</a:t>
            </a:r>
            <a:r>
              <a:rPr sz="3000" dirty="0">
                <a:latin typeface="Times New Roman"/>
                <a:cs typeface="Times New Roman"/>
              </a:rPr>
              <a:t>1; cout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&lt;&lt;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Box1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r>
              <a:rPr sz="3000" dirty="0">
                <a:latin typeface="Times New Roman"/>
                <a:cs typeface="Times New Roman"/>
              </a:rPr>
              <a:t>leng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h;</a:t>
            </a:r>
            <a:endParaRPr sz="30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re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urn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0;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457" y="223296"/>
            <a:ext cx="41027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1: C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ass Box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0552" y="6444259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06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344" y="2563140"/>
            <a:ext cx="2034539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 Su</a:t>
            </a:r>
            <a:r>
              <a:rPr sz="2400" b="1" spc="-15" dirty="0">
                <a:solidFill>
                  <a:srgbClr val="006FC0"/>
                </a:solidFill>
                <a:latin typeface="Courier New"/>
                <a:cs typeface="Courier New"/>
              </a:rPr>
              <a:t>m</a:t>
            </a:r>
            <a:r>
              <a:rPr sz="2400" spc="-10" dirty="0"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6186" y="2563140"/>
            <a:ext cx="18516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006FC0"/>
                </a:solidFill>
                <a:latin typeface="Courier New"/>
                <a:cs typeface="Courier New"/>
              </a:rPr>
              <a:t>t </a:t>
            </a:r>
            <a:r>
              <a:rPr sz="2400" spc="-5" dirty="0">
                <a:latin typeface="Courier New"/>
                <a:cs typeface="Courier New"/>
              </a:rPr>
              <a:t>b)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694" y="3294660"/>
            <a:ext cx="148780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in</a:t>
            </a:r>
            <a:r>
              <a:rPr sz="2400" i="1" dirty="0">
                <a:latin typeface="Courier New"/>
                <a:cs typeface="Courier New"/>
              </a:rPr>
              <a:t>t </a:t>
            </a:r>
            <a:r>
              <a:rPr sz="2400" i="1" spc="-5" dirty="0">
                <a:latin typeface="Courier New"/>
                <a:cs typeface="Courier New"/>
              </a:rPr>
              <a:t>su</a:t>
            </a:r>
            <a:r>
              <a:rPr sz="2400" i="1" spc="-15" dirty="0">
                <a:latin typeface="Courier New"/>
                <a:cs typeface="Courier New"/>
              </a:rPr>
              <a:t>m</a:t>
            </a:r>
            <a:r>
              <a:rPr sz="2400" i="1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su</a:t>
            </a:r>
            <a:r>
              <a:rPr sz="2400" i="1" dirty="0">
                <a:latin typeface="Courier New"/>
                <a:cs typeface="Courier New"/>
              </a:rPr>
              <a:t>m 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5850" y="3660196"/>
            <a:ext cx="11201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a</a:t>
            </a:r>
            <a:r>
              <a:rPr sz="2400" i="1" spc="-30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+ </a:t>
            </a:r>
            <a:r>
              <a:rPr sz="2400" i="1" spc="-5" dirty="0">
                <a:latin typeface="Courier New"/>
                <a:cs typeface="Courier New"/>
              </a:rPr>
              <a:t>b;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694" y="4026561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return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7330" y="4026561"/>
            <a:ext cx="755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15" dirty="0">
                <a:latin typeface="Courier New"/>
                <a:cs typeface="Courier New"/>
              </a:rPr>
              <a:t>s</a:t>
            </a:r>
            <a:r>
              <a:rPr sz="2400" i="1" spc="-5" dirty="0">
                <a:latin typeface="Courier New"/>
                <a:cs typeface="Courier New"/>
              </a:rPr>
              <a:t>um;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344" y="4392321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5860" y="333705"/>
            <a:ext cx="889825" cy="111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9032" y="333705"/>
            <a:ext cx="2259965" cy="111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9627" y="333705"/>
            <a:ext cx="2758186" cy="111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440">
              <a:lnSpc>
                <a:spcPct val="100000"/>
              </a:lnSpc>
            </a:pPr>
            <a:r>
              <a:rPr b="1" spc="-20" dirty="0">
                <a:latin typeface="Calibri"/>
                <a:cs typeface="Calibri"/>
              </a:rPr>
              <a:t>Function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25" dirty="0">
                <a:latin typeface="Calibri"/>
                <a:cs typeface="Calibri"/>
              </a:rPr>
              <a:t>e</a:t>
            </a:r>
            <a:r>
              <a:rPr b="1" spc="-20" dirty="0">
                <a:latin typeface="Calibri"/>
                <a:cs typeface="Calibri"/>
              </a:rPr>
              <a:t>finitio</a:t>
            </a:r>
            <a:r>
              <a:rPr b="1" spc="-25" dirty="0">
                <a:latin typeface="Calibri"/>
                <a:cs typeface="Calibri"/>
              </a:rPr>
              <a:t>n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spc="-5" dirty="0"/>
              <a:t> E</a:t>
            </a:r>
            <a:r>
              <a:rPr spc="-75" dirty="0"/>
              <a:t>x</a:t>
            </a:r>
            <a:r>
              <a:rPr spc="-25" dirty="0"/>
              <a:t>ample</a:t>
            </a:r>
          </a:p>
        </p:txBody>
      </p:sp>
      <p:sp>
        <p:nvSpPr>
          <p:cNvPr id="15" name="object 1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5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3"/>
                </a:moveTo>
                <a:lnTo>
                  <a:pt x="1676400" y="0"/>
                </a:lnTo>
                <a:lnTo>
                  <a:pt x="0" y="0"/>
                </a:lnTo>
                <a:lnTo>
                  <a:pt x="0" y="307083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" y="1007363"/>
            <a:ext cx="1532763" cy="1610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704" y="1080528"/>
            <a:ext cx="1066342" cy="830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272" y="1034731"/>
            <a:ext cx="1448435" cy="1525270"/>
          </a:xfrm>
          <a:custGeom>
            <a:avLst/>
            <a:gdLst/>
            <a:ahLst/>
            <a:cxnLst/>
            <a:rect l="l" t="t" r="r" b="b"/>
            <a:pathLst>
              <a:path w="1448435" h="1525270">
                <a:moveTo>
                  <a:pt x="734893" y="0"/>
                </a:moveTo>
                <a:lnTo>
                  <a:pt x="677198" y="781"/>
                </a:lnTo>
                <a:lnTo>
                  <a:pt x="620408" y="4149"/>
                </a:lnTo>
                <a:lnTo>
                  <a:pt x="564741" y="10018"/>
                </a:lnTo>
                <a:lnTo>
                  <a:pt x="510411" y="18303"/>
                </a:lnTo>
                <a:lnTo>
                  <a:pt x="457636" y="28917"/>
                </a:lnTo>
                <a:lnTo>
                  <a:pt x="406631" y="41776"/>
                </a:lnTo>
                <a:lnTo>
                  <a:pt x="357614" y="56793"/>
                </a:lnTo>
                <a:lnTo>
                  <a:pt x="310801" y="73883"/>
                </a:lnTo>
                <a:lnTo>
                  <a:pt x="266407" y="92960"/>
                </a:lnTo>
                <a:lnTo>
                  <a:pt x="224650" y="113938"/>
                </a:lnTo>
                <a:lnTo>
                  <a:pt x="185746" y="136731"/>
                </a:lnTo>
                <a:lnTo>
                  <a:pt x="149911" y="161254"/>
                </a:lnTo>
                <a:lnTo>
                  <a:pt x="117362" y="187421"/>
                </a:lnTo>
                <a:lnTo>
                  <a:pt x="88314" y="215146"/>
                </a:lnTo>
                <a:lnTo>
                  <a:pt x="62985" y="244344"/>
                </a:lnTo>
                <a:lnTo>
                  <a:pt x="24347" y="306815"/>
                </a:lnTo>
                <a:lnTo>
                  <a:pt x="3317" y="373502"/>
                </a:lnTo>
                <a:lnTo>
                  <a:pt x="0" y="406816"/>
                </a:lnTo>
                <a:lnTo>
                  <a:pt x="1367" y="439735"/>
                </a:lnTo>
                <a:lnTo>
                  <a:pt x="17554" y="503895"/>
                </a:lnTo>
                <a:lnTo>
                  <a:pt x="50678" y="564998"/>
                </a:lnTo>
                <a:lnTo>
                  <a:pt x="99534" y="622058"/>
                </a:lnTo>
                <a:lnTo>
                  <a:pt x="129486" y="648764"/>
                </a:lnTo>
                <a:lnTo>
                  <a:pt x="162921" y="674090"/>
                </a:lnTo>
                <a:lnTo>
                  <a:pt x="199687" y="697913"/>
                </a:lnTo>
                <a:lnTo>
                  <a:pt x="239635" y="720109"/>
                </a:lnTo>
                <a:lnTo>
                  <a:pt x="282613" y="740556"/>
                </a:lnTo>
                <a:lnTo>
                  <a:pt x="328473" y="759129"/>
                </a:lnTo>
                <a:lnTo>
                  <a:pt x="377063" y="775707"/>
                </a:lnTo>
                <a:lnTo>
                  <a:pt x="428233" y="790166"/>
                </a:lnTo>
                <a:lnTo>
                  <a:pt x="481833" y="802382"/>
                </a:lnTo>
                <a:lnTo>
                  <a:pt x="537712" y="812233"/>
                </a:lnTo>
                <a:lnTo>
                  <a:pt x="595720" y="819595"/>
                </a:lnTo>
                <a:lnTo>
                  <a:pt x="751105" y="1525207"/>
                </a:lnTo>
                <a:lnTo>
                  <a:pt x="871945" y="817309"/>
                </a:lnTo>
                <a:lnTo>
                  <a:pt x="914769" y="811431"/>
                </a:lnTo>
                <a:lnTo>
                  <a:pt x="956531" y="804150"/>
                </a:lnTo>
                <a:lnTo>
                  <a:pt x="997150" y="795515"/>
                </a:lnTo>
                <a:lnTo>
                  <a:pt x="1036548" y="785570"/>
                </a:lnTo>
                <a:lnTo>
                  <a:pt x="1074646" y="774363"/>
                </a:lnTo>
                <a:lnTo>
                  <a:pt x="1111366" y="761940"/>
                </a:lnTo>
                <a:lnTo>
                  <a:pt x="1180351" y="733629"/>
                </a:lnTo>
                <a:lnTo>
                  <a:pt x="1242873" y="701009"/>
                </a:lnTo>
                <a:lnTo>
                  <a:pt x="1298298" y="664449"/>
                </a:lnTo>
                <a:lnTo>
                  <a:pt x="1345995" y="624320"/>
                </a:lnTo>
                <a:lnTo>
                  <a:pt x="1385332" y="580992"/>
                </a:lnTo>
                <a:lnTo>
                  <a:pt x="1415677" y="534835"/>
                </a:lnTo>
                <a:lnTo>
                  <a:pt x="1436397" y="486220"/>
                </a:lnTo>
                <a:lnTo>
                  <a:pt x="1447852" y="419317"/>
                </a:lnTo>
                <a:lnTo>
                  <a:pt x="1446479" y="386395"/>
                </a:lnTo>
                <a:lnTo>
                  <a:pt x="1430286" y="322224"/>
                </a:lnTo>
                <a:lnTo>
                  <a:pt x="1397162" y="261108"/>
                </a:lnTo>
                <a:lnTo>
                  <a:pt x="1348308" y="204036"/>
                </a:lnTo>
                <a:lnTo>
                  <a:pt x="1318358" y="177325"/>
                </a:lnTo>
                <a:lnTo>
                  <a:pt x="1284927" y="151994"/>
                </a:lnTo>
                <a:lnTo>
                  <a:pt x="1248163" y="128169"/>
                </a:lnTo>
                <a:lnTo>
                  <a:pt x="1208218" y="105971"/>
                </a:lnTo>
                <a:lnTo>
                  <a:pt x="1165242" y="85525"/>
                </a:lnTo>
                <a:lnTo>
                  <a:pt x="1119384" y="66954"/>
                </a:lnTo>
                <a:lnTo>
                  <a:pt x="1070795" y="50381"/>
                </a:lnTo>
                <a:lnTo>
                  <a:pt x="1019626" y="35930"/>
                </a:lnTo>
                <a:lnTo>
                  <a:pt x="966025" y="23724"/>
                </a:lnTo>
                <a:lnTo>
                  <a:pt x="910145" y="13886"/>
                </a:lnTo>
                <a:lnTo>
                  <a:pt x="852133" y="6541"/>
                </a:lnTo>
                <a:lnTo>
                  <a:pt x="793277" y="1891"/>
                </a:lnTo>
                <a:lnTo>
                  <a:pt x="73489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272" y="1034731"/>
            <a:ext cx="1448435" cy="1525270"/>
          </a:xfrm>
          <a:custGeom>
            <a:avLst/>
            <a:gdLst/>
            <a:ahLst/>
            <a:cxnLst/>
            <a:rect l="l" t="t" r="r" b="b"/>
            <a:pathLst>
              <a:path w="1448435" h="1525270">
                <a:moveTo>
                  <a:pt x="751105" y="1525207"/>
                </a:moveTo>
                <a:lnTo>
                  <a:pt x="595720" y="819595"/>
                </a:lnTo>
                <a:lnTo>
                  <a:pt x="537712" y="812233"/>
                </a:lnTo>
                <a:lnTo>
                  <a:pt x="481833" y="802382"/>
                </a:lnTo>
                <a:lnTo>
                  <a:pt x="428233" y="790166"/>
                </a:lnTo>
                <a:lnTo>
                  <a:pt x="377063" y="775707"/>
                </a:lnTo>
                <a:lnTo>
                  <a:pt x="328473" y="759129"/>
                </a:lnTo>
                <a:lnTo>
                  <a:pt x="282613" y="740556"/>
                </a:lnTo>
                <a:lnTo>
                  <a:pt x="239635" y="720109"/>
                </a:lnTo>
                <a:lnTo>
                  <a:pt x="199687" y="697913"/>
                </a:lnTo>
                <a:lnTo>
                  <a:pt x="162921" y="674090"/>
                </a:lnTo>
                <a:lnTo>
                  <a:pt x="129486" y="648764"/>
                </a:lnTo>
                <a:lnTo>
                  <a:pt x="99534" y="622058"/>
                </a:lnTo>
                <a:lnTo>
                  <a:pt x="73214" y="594095"/>
                </a:lnTo>
                <a:lnTo>
                  <a:pt x="32074" y="534890"/>
                </a:lnTo>
                <a:lnTo>
                  <a:pt x="7268" y="472135"/>
                </a:lnTo>
                <a:lnTo>
                  <a:pt x="0" y="406816"/>
                </a:lnTo>
                <a:lnTo>
                  <a:pt x="3317" y="373502"/>
                </a:lnTo>
                <a:lnTo>
                  <a:pt x="24347" y="306815"/>
                </a:lnTo>
                <a:lnTo>
                  <a:pt x="62985" y="244344"/>
                </a:lnTo>
                <a:lnTo>
                  <a:pt x="88314" y="215146"/>
                </a:lnTo>
                <a:lnTo>
                  <a:pt x="117362" y="187421"/>
                </a:lnTo>
                <a:lnTo>
                  <a:pt x="149911" y="161254"/>
                </a:lnTo>
                <a:lnTo>
                  <a:pt x="185746" y="136731"/>
                </a:lnTo>
                <a:lnTo>
                  <a:pt x="224650" y="113938"/>
                </a:lnTo>
                <a:lnTo>
                  <a:pt x="266407" y="92960"/>
                </a:lnTo>
                <a:lnTo>
                  <a:pt x="310801" y="73883"/>
                </a:lnTo>
                <a:lnTo>
                  <a:pt x="357614" y="56793"/>
                </a:lnTo>
                <a:lnTo>
                  <a:pt x="406631" y="41776"/>
                </a:lnTo>
                <a:lnTo>
                  <a:pt x="457636" y="28917"/>
                </a:lnTo>
                <a:lnTo>
                  <a:pt x="510411" y="18303"/>
                </a:lnTo>
                <a:lnTo>
                  <a:pt x="564741" y="10018"/>
                </a:lnTo>
                <a:lnTo>
                  <a:pt x="620408" y="4149"/>
                </a:lnTo>
                <a:lnTo>
                  <a:pt x="677198" y="781"/>
                </a:lnTo>
                <a:lnTo>
                  <a:pt x="734893" y="0"/>
                </a:lnTo>
                <a:lnTo>
                  <a:pt x="793277" y="1891"/>
                </a:lnTo>
                <a:lnTo>
                  <a:pt x="852133" y="6541"/>
                </a:lnTo>
                <a:lnTo>
                  <a:pt x="910145" y="13886"/>
                </a:lnTo>
                <a:lnTo>
                  <a:pt x="966025" y="23724"/>
                </a:lnTo>
                <a:lnTo>
                  <a:pt x="1019626" y="35930"/>
                </a:lnTo>
                <a:lnTo>
                  <a:pt x="1070795" y="50381"/>
                </a:lnTo>
                <a:lnTo>
                  <a:pt x="1119384" y="66954"/>
                </a:lnTo>
                <a:lnTo>
                  <a:pt x="1165242" y="85525"/>
                </a:lnTo>
                <a:lnTo>
                  <a:pt x="1208218" y="105971"/>
                </a:lnTo>
                <a:lnTo>
                  <a:pt x="1248163" y="128169"/>
                </a:lnTo>
                <a:lnTo>
                  <a:pt x="1284927" y="151994"/>
                </a:lnTo>
                <a:lnTo>
                  <a:pt x="1318358" y="177325"/>
                </a:lnTo>
                <a:lnTo>
                  <a:pt x="1348308" y="204036"/>
                </a:lnTo>
                <a:lnTo>
                  <a:pt x="1374626" y="232005"/>
                </a:lnTo>
                <a:lnTo>
                  <a:pt x="1415765" y="291222"/>
                </a:lnTo>
                <a:lnTo>
                  <a:pt x="1440574" y="353989"/>
                </a:lnTo>
                <a:lnTo>
                  <a:pt x="1447852" y="419317"/>
                </a:lnTo>
                <a:lnTo>
                  <a:pt x="1444541" y="452634"/>
                </a:lnTo>
                <a:lnTo>
                  <a:pt x="1427279" y="510812"/>
                </a:lnTo>
                <a:lnTo>
                  <a:pt x="1401668" y="558244"/>
                </a:lnTo>
                <a:lnTo>
                  <a:pt x="1366748" y="603032"/>
                </a:lnTo>
                <a:lnTo>
                  <a:pt x="1323152" y="644807"/>
                </a:lnTo>
                <a:lnTo>
                  <a:pt x="1271512" y="683198"/>
                </a:lnTo>
                <a:lnTo>
                  <a:pt x="1212459" y="717835"/>
                </a:lnTo>
                <a:lnTo>
                  <a:pt x="1146627" y="748347"/>
                </a:lnTo>
                <a:lnTo>
                  <a:pt x="1074646" y="774363"/>
                </a:lnTo>
                <a:lnTo>
                  <a:pt x="1036548" y="785570"/>
                </a:lnTo>
                <a:lnTo>
                  <a:pt x="997150" y="795515"/>
                </a:lnTo>
                <a:lnTo>
                  <a:pt x="956531" y="804150"/>
                </a:lnTo>
                <a:lnTo>
                  <a:pt x="914769" y="811431"/>
                </a:lnTo>
                <a:lnTo>
                  <a:pt x="871945" y="817309"/>
                </a:lnTo>
                <a:lnTo>
                  <a:pt x="751105" y="152520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6750" y="1202944"/>
            <a:ext cx="74168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</a:pP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etur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55064" y="1130808"/>
            <a:ext cx="1887855" cy="1416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5416" y="1202448"/>
            <a:ext cx="1179131" cy="8301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03070" y="1158271"/>
            <a:ext cx="1802130" cy="1331595"/>
          </a:xfrm>
          <a:custGeom>
            <a:avLst/>
            <a:gdLst/>
            <a:ahLst/>
            <a:cxnLst/>
            <a:rect l="l" t="t" r="r" b="b"/>
            <a:pathLst>
              <a:path w="1802129" h="1331595">
                <a:moveTo>
                  <a:pt x="1074928" y="0"/>
                </a:moveTo>
                <a:lnTo>
                  <a:pt x="1019403" y="1349"/>
                </a:lnTo>
                <a:lnTo>
                  <a:pt x="964160" y="5112"/>
                </a:lnTo>
                <a:lnTo>
                  <a:pt x="909464" y="11287"/>
                </a:lnTo>
                <a:lnTo>
                  <a:pt x="855577" y="19874"/>
                </a:lnTo>
                <a:lnTo>
                  <a:pt x="802763" y="30872"/>
                </a:lnTo>
                <a:lnTo>
                  <a:pt x="751285" y="44282"/>
                </a:lnTo>
                <a:lnTo>
                  <a:pt x="701407" y="60101"/>
                </a:lnTo>
                <a:lnTo>
                  <a:pt x="653392" y="78330"/>
                </a:lnTo>
                <a:lnTo>
                  <a:pt x="607504" y="98968"/>
                </a:lnTo>
                <a:lnTo>
                  <a:pt x="564007" y="122015"/>
                </a:lnTo>
                <a:lnTo>
                  <a:pt x="523918" y="146986"/>
                </a:lnTo>
                <a:lnTo>
                  <a:pt x="488083" y="173299"/>
                </a:lnTo>
                <a:lnTo>
                  <a:pt x="456498" y="200803"/>
                </a:lnTo>
                <a:lnTo>
                  <a:pt x="429164" y="229348"/>
                </a:lnTo>
                <a:lnTo>
                  <a:pt x="387239" y="288960"/>
                </a:lnTo>
                <a:lnTo>
                  <a:pt x="362298" y="350934"/>
                </a:lnTo>
                <a:lnTo>
                  <a:pt x="354330" y="414067"/>
                </a:lnTo>
                <a:lnTo>
                  <a:pt x="356707" y="445693"/>
                </a:lnTo>
                <a:lnTo>
                  <a:pt x="374177" y="508313"/>
                </a:lnTo>
                <a:lnTo>
                  <a:pt x="408594" y="569088"/>
                </a:lnTo>
                <a:lnTo>
                  <a:pt x="459946" y="626818"/>
                </a:lnTo>
                <a:lnTo>
                  <a:pt x="491970" y="654165"/>
                </a:lnTo>
                <a:lnTo>
                  <a:pt x="528224" y="680299"/>
                </a:lnTo>
                <a:lnTo>
                  <a:pt x="568706" y="705072"/>
                </a:lnTo>
                <a:lnTo>
                  <a:pt x="0" y="1331436"/>
                </a:lnTo>
                <a:lnTo>
                  <a:pt x="798322" y="792448"/>
                </a:lnTo>
                <a:lnTo>
                  <a:pt x="1357223" y="792448"/>
                </a:lnTo>
                <a:lnTo>
                  <a:pt x="1380731" y="786766"/>
                </a:lnTo>
                <a:lnTo>
                  <a:pt x="1418988" y="775964"/>
                </a:lnTo>
                <a:lnTo>
                  <a:pt x="1456206" y="763841"/>
                </a:lnTo>
                <a:lnTo>
                  <a:pt x="1492272" y="750412"/>
                </a:lnTo>
                <a:lnTo>
                  <a:pt x="1560507" y="719681"/>
                </a:lnTo>
                <a:lnTo>
                  <a:pt x="1632541" y="677433"/>
                </a:lnTo>
                <a:lnTo>
                  <a:pt x="1668376" y="651120"/>
                </a:lnTo>
                <a:lnTo>
                  <a:pt x="1699961" y="623616"/>
                </a:lnTo>
                <a:lnTo>
                  <a:pt x="1727295" y="595071"/>
                </a:lnTo>
                <a:lnTo>
                  <a:pt x="1769220" y="535459"/>
                </a:lnTo>
                <a:lnTo>
                  <a:pt x="1794161" y="473486"/>
                </a:lnTo>
                <a:lnTo>
                  <a:pt x="1802130" y="410352"/>
                </a:lnTo>
                <a:lnTo>
                  <a:pt x="1799752" y="378726"/>
                </a:lnTo>
                <a:lnTo>
                  <a:pt x="1782282" y="316106"/>
                </a:lnTo>
                <a:lnTo>
                  <a:pt x="1747865" y="255331"/>
                </a:lnTo>
                <a:lnTo>
                  <a:pt x="1696513" y="197602"/>
                </a:lnTo>
                <a:lnTo>
                  <a:pt x="1664489" y="170255"/>
                </a:lnTo>
                <a:lnTo>
                  <a:pt x="1628235" y="144120"/>
                </a:lnTo>
                <a:lnTo>
                  <a:pt x="1587754" y="119348"/>
                </a:lnTo>
                <a:lnTo>
                  <a:pt x="1543894" y="96535"/>
                </a:lnTo>
                <a:lnTo>
                  <a:pt x="1497682" y="76142"/>
                </a:lnTo>
                <a:lnTo>
                  <a:pt x="1449382" y="58166"/>
                </a:lnTo>
                <a:lnTo>
                  <a:pt x="1399256" y="42608"/>
                </a:lnTo>
                <a:lnTo>
                  <a:pt x="1347569" y="29467"/>
                </a:lnTo>
                <a:lnTo>
                  <a:pt x="1294583" y="18743"/>
                </a:lnTo>
                <a:lnTo>
                  <a:pt x="1240563" y="10435"/>
                </a:lnTo>
                <a:lnTo>
                  <a:pt x="1185771" y="4542"/>
                </a:lnTo>
                <a:lnTo>
                  <a:pt x="1130471" y="1064"/>
                </a:lnTo>
                <a:lnTo>
                  <a:pt x="1074928" y="0"/>
                </a:lnTo>
                <a:close/>
              </a:path>
              <a:path w="1802129" h="1331595">
                <a:moveTo>
                  <a:pt x="1357223" y="792448"/>
                </a:moveTo>
                <a:lnTo>
                  <a:pt x="798322" y="792448"/>
                </a:lnTo>
                <a:lnTo>
                  <a:pt x="839442" y="801431"/>
                </a:lnTo>
                <a:lnTo>
                  <a:pt x="881082" y="808920"/>
                </a:lnTo>
                <a:lnTo>
                  <a:pt x="923130" y="814927"/>
                </a:lnTo>
                <a:lnTo>
                  <a:pt x="965475" y="819464"/>
                </a:lnTo>
                <a:lnTo>
                  <a:pt x="1008004" y="822545"/>
                </a:lnTo>
                <a:lnTo>
                  <a:pt x="1050608" y="824181"/>
                </a:lnTo>
                <a:lnTo>
                  <a:pt x="1093174" y="824385"/>
                </a:lnTo>
                <a:lnTo>
                  <a:pt x="1135591" y="823170"/>
                </a:lnTo>
                <a:lnTo>
                  <a:pt x="1177748" y="820547"/>
                </a:lnTo>
                <a:lnTo>
                  <a:pt x="1219533" y="816530"/>
                </a:lnTo>
                <a:lnTo>
                  <a:pt x="1260835" y="811131"/>
                </a:lnTo>
                <a:lnTo>
                  <a:pt x="1301543" y="804362"/>
                </a:lnTo>
                <a:lnTo>
                  <a:pt x="1341546" y="796237"/>
                </a:lnTo>
                <a:lnTo>
                  <a:pt x="1357223" y="79244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03070" y="1158271"/>
            <a:ext cx="1802130" cy="1331595"/>
          </a:xfrm>
          <a:custGeom>
            <a:avLst/>
            <a:gdLst/>
            <a:ahLst/>
            <a:cxnLst/>
            <a:rect l="l" t="t" r="r" b="b"/>
            <a:pathLst>
              <a:path w="1802129" h="1331595">
                <a:moveTo>
                  <a:pt x="0" y="1331436"/>
                </a:moveTo>
                <a:lnTo>
                  <a:pt x="568706" y="705072"/>
                </a:lnTo>
                <a:lnTo>
                  <a:pt x="528224" y="680299"/>
                </a:lnTo>
                <a:lnTo>
                  <a:pt x="491970" y="654165"/>
                </a:lnTo>
                <a:lnTo>
                  <a:pt x="459946" y="626818"/>
                </a:lnTo>
                <a:lnTo>
                  <a:pt x="432154" y="598409"/>
                </a:lnTo>
                <a:lnTo>
                  <a:pt x="389268" y="539006"/>
                </a:lnTo>
                <a:lnTo>
                  <a:pt x="363323" y="477159"/>
                </a:lnTo>
                <a:lnTo>
                  <a:pt x="354330" y="414067"/>
                </a:lnTo>
                <a:lnTo>
                  <a:pt x="356193" y="382431"/>
                </a:lnTo>
                <a:lnTo>
                  <a:pt x="372646" y="319727"/>
                </a:lnTo>
                <a:lnTo>
                  <a:pt x="406078" y="258784"/>
                </a:lnTo>
                <a:lnTo>
                  <a:pt x="456498" y="200803"/>
                </a:lnTo>
                <a:lnTo>
                  <a:pt x="488083" y="173299"/>
                </a:lnTo>
                <a:lnTo>
                  <a:pt x="523918" y="146986"/>
                </a:lnTo>
                <a:lnTo>
                  <a:pt x="564007" y="122015"/>
                </a:lnTo>
                <a:lnTo>
                  <a:pt x="607504" y="98968"/>
                </a:lnTo>
                <a:lnTo>
                  <a:pt x="653392" y="78330"/>
                </a:lnTo>
                <a:lnTo>
                  <a:pt x="701407" y="60101"/>
                </a:lnTo>
                <a:lnTo>
                  <a:pt x="751285" y="44282"/>
                </a:lnTo>
                <a:lnTo>
                  <a:pt x="802763" y="30872"/>
                </a:lnTo>
                <a:lnTo>
                  <a:pt x="855577" y="19874"/>
                </a:lnTo>
                <a:lnTo>
                  <a:pt x="909464" y="11287"/>
                </a:lnTo>
                <a:lnTo>
                  <a:pt x="964160" y="5112"/>
                </a:lnTo>
                <a:lnTo>
                  <a:pt x="1019403" y="1349"/>
                </a:lnTo>
                <a:lnTo>
                  <a:pt x="1074928" y="0"/>
                </a:lnTo>
                <a:lnTo>
                  <a:pt x="1130471" y="1064"/>
                </a:lnTo>
                <a:lnTo>
                  <a:pt x="1185771" y="4542"/>
                </a:lnTo>
                <a:lnTo>
                  <a:pt x="1240563" y="10435"/>
                </a:lnTo>
                <a:lnTo>
                  <a:pt x="1294583" y="18743"/>
                </a:lnTo>
                <a:lnTo>
                  <a:pt x="1347569" y="29467"/>
                </a:lnTo>
                <a:lnTo>
                  <a:pt x="1399256" y="42608"/>
                </a:lnTo>
                <a:lnTo>
                  <a:pt x="1449382" y="58166"/>
                </a:lnTo>
                <a:lnTo>
                  <a:pt x="1497682" y="76142"/>
                </a:lnTo>
                <a:lnTo>
                  <a:pt x="1543894" y="96535"/>
                </a:lnTo>
                <a:lnTo>
                  <a:pt x="1587754" y="119348"/>
                </a:lnTo>
                <a:lnTo>
                  <a:pt x="1628235" y="144120"/>
                </a:lnTo>
                <a:lnTo>
                  <a:pt x="1664489" y="170255"/>
                </a:lnTo>
                <a:lnTo>
                  <a:pt x="1696513" y="197602"/>
                </a:lnTo>
                <a:lnTo>
                  <a:pt x="1724305" y="226010"/>
                </a:lnTo>
                <a:lnTo>
                  <a:pt x="1767191" y="285413"/>
                </a:lnTo>
                <a:lnTo>
                  <a:pt x="1793136" y="347261"/>
                </a:lnTo>
                <a:lnTo>
                  <a:pt x="1802130" y="410352"/>
                </a:lnTo>
                <a:lnTo>
                  <a:pt x="1800266" y="441989"/>
                </a:lnTo>
                <a:lnTo>
                  <a:pt x="1783813" y="504693"/>
                </a:lnTo>
                <a:lnTo>
                  <a:pt x="1750381" y="565636"/>
                </a:lnTo>
                <a:lnTo>
                  <a:pt x="1699961" y="623616"/>
                </a:lnTo>
                <a:lnTo>
                  <a:pt x="1668376" y="651120"/>
                </a:lnTo>
                <a:lnTo>
                  <a:pt x="1632541" y="677433"/>
                </a:lnTo>
                <a:lnTo>
                  <a:pt x="1592453" y="702405"/>
                </a:lnTo>
                <a:lnTo>
                  <a:pt x="1527077" y="735688"/>
                </a:lnTo>
                <a:lnTo>
                  <a:pt x="1456206" y="763841"/>
                </a:lnTo>
                <a:lnTo>
                  <a:pt x="1418988" y="775964"/>
                </a:lnTo>
                <a:lnTo>
                  <a:pt x="1380731" y="786766"/>
                </a:lnTo>
                <a:lnTo>
                  <a:pt x="1341546" y="796237"/>
                </a:lnTo>
                <a:lnTo>
                  <a:pt x="1301543" y="804362"/>
                </a:lnTo>
                <a:lnTo>
                  <a:pt x="1260835" y="811131"/>
                </a:lnTo>
                <a:lnTo>
                  <a:pt x="1219533" y="816530"/>
                </a:lnTo>
                <a:lnTo>
                  <a:pt x="1177748" y="820547"/>
                </a:lnTo>
                <a:lnTo>
                  <a:pt x="1135591" y="823170"/>
                </a:lnTo>
                <a:lnTo>
                  <a:pt x="1093174" y="824385"/>
                </a:lnTo>
                <a:lnTo>
                  <a:pt x="1050608" y="824181"/>
                </a:lnTo>
                <a:lnTo>
                  <a:pt x="1008004" y="822545"/>
                </a:lnTo>
                <a:lnTo>
                  <a:pt x="965475" y="819464"/>
                </a:lnTo>
                <a:lnTo>
                  <a:pt x="923130" y="814927"/>
                </a:lnTo>
                <a:lnTo>
                  <a:pt x="881082" y="808920"/>
                </a:lnTo>
                <a:lnTo>
                  <a:pt x="839442" y="801431"/>
                </a:lnTo>
                <a:lnTo>
                  <a:pt x="798322" y="792448"/>
                </a:lnTo>
                <a:lnTo>
                  <a:pt x="0" y="133143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53817" y="1325499"/>
            <a:ext cx="8534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ction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26179" y="1130808"/>
            <a:ext cx="2026539" cy="1444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7179" y="1202448"/>
            <a:ext cx="1412366" cy="830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2915" y="1158398"/>
            <a:ext cx="1941830" cy="1358900"/>
          </a:xfrm>
          <a:custGeom>
            <a:avLst/>
            <a:gdLst/>
            <a:ahLst/>
            <a:cxnLst/>
            <a:rect l="l" t="t" r="r" b="b"/>
            <a:pathLst>
              <a:path w="1941829" h="1358900">
                <a:moveTo>
                  <a:pt x="1074691" y="0"/>
                </a:moveTo>
                <a:lnTo>
                  <a:pt x="1005880" y="244"/>
                </a:lnTo>
                <a:lnTo>
                  <a:pt x="937386" y="2905"/>
                </a:lnTo>
                <a:lnTo>
                  <a:pt x="869533" y="7963"/>
                </a:lnTo>
                <a:lnTo>
                  <a:pt x="802643" y="15400"/>
                </a:lnTo>
                <a:lnTo>
                  <a:pt x="737039" y="25198"/>
                </a:lnTo>
                <a:lnTo>
                  <a:pt x="673045" y="37338"/>
                </a:lnTo>
                <a:lnTo>
                  <a:pt x="610985" y="51802"/>
                </a:lnTo>
                <a:lnTo>
                  <a:pt x="551181" y="68571"/>
                </a:lnTo>
                <a:lnTo>
                  <a:pt x="493956" y="87628"/>
                </a:lnTo>
                <a:lnTo>
                  <a:pt x="439635" y="108953"/>
                </a:lnTo>
                <a:lnTo>
                  <a:pt x="388540" y="132529"/>
                </a:lnTo>
                <a:lnTo>
                  <a:pt x="340995" y="158337"/>
                </a:lnTo>
                <a:lnTo>
                  <a:pt x="298145" y="185827"/>
                </a:lnTo>
                <a:lnTo>
                  <a:pt x="260859" y="214363"/>
                </a:lnTo>
                <a:lnTo>
                  <a:pt x="229096" y="243795"/>
                </a:lnTo>
                <a:lnTo>
                  <a:pt x="202816" y="273974"/>
                </a:lnTo>
                <a:lnTo>
                  <a:pt x="166549" y="335980"/>
                </a:lnTo>
                <a:lnTo>
                  <a:pt x="151738" y="399188"/>
                </a:lnTo>
                <a:lnTo>
                  <a:pt x="152280" y="430870"/>
                </a:lnTo>
                <a:lnTo>
                  <a:pt x="169059" y="493648"/>
                </a:lnTo>
                <a:lnTo>
                  <a:pt x="206501" y="554648"/>
                </a:lnTo>
                <a:lnTo>
                  <a:pt x="232872" y="584109"/>
                </a:lnTo>
                <a:lnTo>
                  <a:pt x="264288" y="612680"/>
                </a:lnTo>
                <a:lnTo>
                  <a:pt x="300712" y="640210"/>
                </a:lnTo>
                <a:lnTo>
                  <a:pt x="342103" y="666550"/>
                </a:lnTo>
                <a:lnTo>
                  <a:pt x="388421" y="691553"/>
                </a:lnTo>
                <a:lnTo>
                  <a:pt x="439627" y="715069"/>
                </a:lnTo>
                <a:lnTo>
                  <a:pt x="495681" y="736949"/>
                </a:lnTo>
                <a:lnTo>
                  <a:pt x="0" y="1358614"/>
                </a:lnTo>
                <a:lnTo>
                  <a:pt x="800226" y="808450"/>
                </a:lnTo>
                <a:lnTo>
                  <a:pt x="1291775" y="808450"/>
                </a:lnTo>
                <a:lnTo>
                  <a:pt x="1323641" y="804148"/>
                </a:lnTo>
                <a:lnTo>
                  <a:pt x="1372985" y="796018"/>
                </a:lnTo>
                <a:lnTo>
                  <a:pt x="1421250" y="786568"/>
                </a:lnTo>
                <a:lnTo>
                  <a:pt x="1468302" y="775818"/>
                </a:lnTo>
                <a:lnTo>
                  <a:pt x="1514007" y="763788"/>
                </a:lnTo>
                <a:lnTo>
                  <a:pt x="1558232" y="750496"/>
                </a:lnTo>
                <a:lnTo>
                  <a:pt x="1600843" y="735964"/>
                </a:lnTo>
                <a:lnTo>
                  <a:pt x="1641706" y="720212"/>
                </a:lnTo>
                <a:lnTo>
                  <a:pt x="1680687" y="703259"/>
                </a:lnTo>
                <a:lnTo>
                  <a:pt x="1717654" y="685124"/>
                </a:lnTo>
                <a:lnTo>
                  <a:pt x="1752473" y="665829"/>
                </a:lnTo>
                <a:lnTo>
                  <a:pt x="1795322" y="638339"/>
                </a:lnTo>
                <a:lnTo>
                  <a:pt x="1832608" y="609803"/>
                </a:lnTo>
                <a:lnTo>
                  <a:pt x="1864371" y="580371"/>
                </a:lnTo>
                <a:lnTo>
                  <a:pt x="1890651" y="550192"/>
                </a:lnTo>
                <a:lnTo>
                  <a:pt x="1926918" y="488186"/>
                </a:lnTo>
                <a:lnTo>
                  <a:pt x="1941729" y="424978"/>
                </a:lnTo>
                <a:lnTo>
                  <a:pt x="1941187" y="393296"/>
                </a:lnTo>
                <a:lnTo>
                  <a:pt x="1924408" y="330518"/>
                </a:lnTo>
                <a:lnTo>
                  <a:pt x="1886966" y="269518"/>
                </a:lnTo>
                <a:lnTo>
                  <a:pt x="1860595" y="240057"/>
                </a:lnTo>
                <a:lnTo>
                  <a:pt x="1829179" y="211487"/>
                </a:lnTo>
                <a:lnTo>
                  <a:pt x="1792755" y="183956"/>
                </a:lnTo>
                <a:lnTo>
                  <a:pt x="1751364" y="157616"/>
                </a:lnTo>
                <a:lnTo>
                  <a:pt x="1705046" y="132613"/>
                </a:lnTo>
                <a:lnTo>
                  <a:pt x="1653840" y="109097"/>
                </a:lnTo>
                <a:lnTo>
                  <a:pt x="1597787" y="87217"/>
                </a:lnTo>
                <a:lnTo>
                  <a:pt x="1538080" y="67473"/>
                </a:lnTo>
                <a:lnTo>
                  <a:pt x="1476103" y="50293"/>
                </a:lnTo>
                <a:lnTo>
                  <a:pt x="1412181" y="35656"/>
                </a:lnTo>
                <a:lnTo>
                  <a:pt x="1346635" y="23546"/>
                </a:lnTo>
                <a:lnTo>
                  <a:pt x="1279790" y="13944"/>
                </a:lnTo>
                <a:lnTo>
                  <a:pt x="1211969" y="6831"/>
                </a:lnTo>
                <a:lnTo>
                  <a:pt x="1143495" y="2189"/>
                </a:lnTo>
                <a:lnTo>
                  <a:pt x="1074691" y="0"/>
                </a:lnTo>
                <a:close/>
              </a:path>
              <a:path w="1941829" h="1358900">
                <a:moveTo>
                  <a:pt x="1291775" y="808450"/>
                </a:moveTo>
                <a:lnTo>
                  <a:pt x="800226" y="808450"/>
                </a:lnTo>
                <a:lnTo>
                  <a:pt x="853016" y="814618"/>
                </a:lnTo>
                <a:lnTo>
                  <a:pt x="906062" y="819266"/>
                </a:lnTo>
                <a:lnTo>
                  <a:pt x="959231" y="822416"/>
                </a:lnTo>
                <a:lnTo>
                  <a:pt x="1012390" y="824085"/>
                </a:lnTo>
                <a:lnTo>
                  <a:pt x="1065404" y="824295"/>
                </a:lnTo>
                <a:lnTo>
                  <a:pt x="1118142" y="823066"/>
                </a:lnTo>
                <a:lnTo>
                  <a:pt x="1170468" y="820416"/>
                </a:lnTo>
                <a:lnTo>
                  <a:pt x="1222249" y="816367"/>
                </a:lnTo>
                <a:lnTo>
                  <a:pt x="1273351" y="810937"/>
                </a:lnTo>
                <a:lnTo>
                  <a:pt x="1291775" y="808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2915" y="1158398"/>
            <a:ext cx="1941830" cy="1358900"/>
          </a:xfrm>
          <a:custGeom>
            <a:avLst/>
            <a:gdLst/>
            <a:ahLst/>
            <a:cxnLst/>
            <a:rect l="l" t="t" r="r" b="b"/>
            <a:pathLst>
              <a:path w="1941829" h="1358900">
                <a:moveTo>
                  <a:pt x="0" y="1358614"/>
                </a:moveTo>
                <a:lnTo>
                  <a:pt x="495681" y="736949"/>
                </a:lnTo>
                <a:lnTo>
                  <a:pt x="439627" y="715069"/>
                </a:lnTo>
                <a:lnTo>
                  <a:pt x="388421" y="691553"/>
                </a:lnTo>
                <a:lnTo>
                  <a:pt x="342103" y="666550"/>
                </a:lnTo>
                <a:lnTo>
                  <a:pt x="300712" y="640210"/>
                </a:lnTo>
                <a:lnTo>
                  <a:pt x="264288" y="612680"/>
                </a:lnTo>
                <a:lnTo>
                  <a:pt x="232872" y="584109"/>
                </a:lnTo>
                <a:lnTo>
                  <a:pt x="206501" y="554648"/>
                </a:lnTo>
                <a:lnTo>
                  <a:pt x="169059" y="493648"/>
                </a:lnTo>
                <a:lnTo>
                  <a:pt x="152280" y="430870"/>
                </a:lnTo>
                <a:lnTo>
                  <a:pt x="151738" y="399188"/>
                </a:lnTo>
                <a:lnTo>
                  <a:pt x="156481" y="367508"/>
                </a:lnTo>
                <a:lnTo>
                  <a:pt x="181981" y="304752"/>
                </a:lnTo>
                <a:lnTo>
                  <a:pt x="229096" y="243795"/>
                </a:lnTo>
                <a:lnTo>
                  <a:pt x="260859" y="214363"/>
                </a:lnTo>
                <a:lnTo>
                  <a:pt x="298145" y="185827"/>
                </a:lnTo>
                <a:lnTo>
                  <a:pt x="340995" y="158337"/>
                </a:lnTo>
                <a:lnTo>
                  <a:pt x="388540" y="132529"/>
                </a:lnTo>
                <a:lnTo>
                  <a:pt x="439635" y="108953"/>
                </a:lnTo>
                <a:lnTo>
                  <a:pt x="493956" y="87628"/>
                </a:lnTo>
                <a:lnTo>
                  <a:pt x="551181" y="68571"/>
                </a:lnTo>
                <a:lnTo>
                  <a:pt x="610985" y="51802"/>
                </a:lnTo>
                <a:lnTo>
                  <a:pt x="673045" y="37338"/>
                </a:lnTo>
                <a:lnTo>
                  <a:pt x="737039" y="25198"/>
                </a:lnTo>
                <a:lnTo>
                  <a:pt x="802643" y="15400"/>
                </a:lnTo>
                <a:lnTo>
                  <a:pt x="869533" y="7963"/>
                </a:lnTo>
                <a:lnTo>
                  <a:pt x="937386" y="2905"/>
                </a:lnTo>
                <a:lnTo>
                  <a:pt x="1005880" y="244"/>
                </a:lnTo>
                <a:lnTo>
                  <a:pt x="1074691" y="0"/>
                </a:lnTo>
                <a:lnTo>
                  <a:pt x="1143495" y="2189"/>
                </a:lnTo>
                <a:lnTo>
                  <a:pt x="1211969" y="6831"/>
                </a:lnTo>
                <a:lnTo>
                  <a:pt x="1279790" y="13944"/>
                </a:lnTo>
                <a:lnTo>
                  <a:pt x="1346635" y="23546"/>
                </a:lnTo>
                <a:lnTo>
                  <a:pt x="1412181" y="35656"/>
                </a:lnTo>
                <a:lnTo>
                  <a:pt x="1476103" y="50293"/>
                </a:lnTo>
                <a:lnTo>
                  <a:pt x="1538080" y="67473"/>
                </a:lnTo>
                <a:lnTo>
                  <a:pt x="1597787" y="87217"/>
                </a:lnTo>
                <a:lnTo>
                  <a:pt x="1653840" y="109097"/>
                </a:lnTo>
                <a:lnTo>
                  <a:pt x="1705046" y="132613"/>
                </a:lnTo>
                <a:lnTo>
                  <a:pt x="1751364" y="157616"/>
                </a:lnTo>
                <a:lnTo>
                  <a:pt x="1792755" y="183956"/>
                </a:lnTo>
                <a:lnTo>
                  <a:pt x="1829179" y="211487"/>
                </a:lnTo>
                <a:lnTo>
                  <a:pt x="1860595" y="240057"/>
                </a:lnTo>
                <a:lnTo>
                  <a:pt x="1886966" y="269518"/>
                </a:lnTo>
                <a:lnTo>
                  <a:pt x="1924408" y="330518"/>
                </a:lnTo>
                <a:lnTo>
                  <a:pt x="1941187" y="393296"/>
                </a:lnTo>
                <a:lnTo>
                  <a:pt x="1941729" y="424978"/>
                </a:lnTo>
                <a:lnTo>
                  <a:pt x="1936986" y="456658"/>
                </a:lnTo>
                <a:lnTo>
                  <a:pt x="1911486" y="519414"/>
                </a:lnTo>
                <a:lnTo>
                  <a:pt x="1864371" y="580371"/>
                </a:lnTo>
                <a:lnTo>
                  <a:pt x="1832608" y="609803"/>
                </a:lnTo>
                <a:lnTo>
                  <a:pt x="1795322" y="638339"/>
                </a:lnTo>
                <a:lnTo>
                  <a:pt x="1752473" y="665829"/>
                </a:lnTo>
                <a:lnTo>
                  <a:pt x="1717654" y="685124"/>
                </a:lnTo>
                <a:lnTo>
                  <a:pt x="1680687" y="703259"/>
                </a:lnTo>
                <a:lnTo>
                  <a:pt x="1641706" y="720212"/>
                </a:lnTo>
                <a:lnTo>
                  <a:pt x="1600843" y="735964"/>
                </a:lnTo>
                <a:lnTo>
                  <a:pt x="1558232" y="750496"/>
                </a:lnTo>
                <a:lnTo>
                  <a:pt x="1514007" y="763788"/>
                </a:lnTo>
                <a:lnTo>
                  <a:pt x="1468302" y="775818"/>
                </a:lnTo>
                <a:lnTo>
                  <a:pt x="1421250" y="786568"/>
                </a:lnTo>
                <a:lnTo>
                  <a:pt x="1372985" y="796018"/>
                </a:lnTo>
                <a:lnTo>
                  <a:pt x="1323641" y="804148"/>
                </a:lnTo>
                <a:lnTo>
                  <a:pt x="1273351" y="810937"/>
                </a:lnTo>
                <a:lnTo>
                  <a:pt x="1222249" y="816367"/>
                </a:lnTo>
                <a:lnTo>
                  <a:pt x="1170468" y="820416"/>
                </a:lnTo>
                <a:lnTo>
                  <a:pt x="1118142" y="823066"/>
                </a:lnTo>
                <a:lnTo>
                  <a:pt x="1065404" y="824295"/>
                </a:lnTo>
                <a:lnTo>
                  <a:pt x="1012390" y="824085"/>
                </a:lnTo>
                <a:lnTo>
                  <a:pt x="959231" y="822416"/>
                </a:lnTo>
                <a:lnTo>
                  <a:pt x="906062" y="819266"/>
                </a:lnTo>
                <a:lnTo>
                  <a:pt x="853016" y="814618"/>
                </a:lnTo>
                <a:lnTo>
                  <a:pt x="800226" y="808450"/>
                </a:lnTo>
                <a:lnTo>
                  <a:pt x="0" y="1358614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75582" y="1325499"/>
            <a:ext cx="108775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860" marR="5080" indent="-391795">
              <a:lnSpc>
                <a:spcPct val="100000"/>
              </a:lnSpc>
            </a:pP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-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48761" y="249250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228600"/>
                </a:moveTo>
                <a:lnTo>
                  <a:pt x="4427" y="173669"/>
                </a:lnTo>
                <a:lnTo>
                  <a:pt x="17004" y="123551"/>
                </a:lnTo>
                <a:lnTo>
                  <a:pt x="36674" y="79835"/>
                </a:lnTo>
                <a:lnTo>
                  <a:pt x="62380" y="44110"/>
                </a:lnTo>
                <a:lnTo>
                  <a:pt x="93065" y="17966"/>
                </a:lnTo>
                <a:lnTo>
                  <a:pt x="139896" y="757"/>
                </a:lnTo>
                <a:lnTo>
                  <a:pt x="152400" y="0"/>
                </a:lnTo>
                <a:lnTo>
                  <a:pt x="164903" y="757"/>
                </a:lnTo>
                <a:lnTo>
                  <a:pt x="211734" y="17966"/>
                </a:lnTo>
                <a:lnTo>
                  <a:pt x="242419" y="44110"/>
                </a:lnTo>
                <a:lnTo>
                  <a:pt x="268125" y="79835"/>
                </a:lnTo>
                <a:lnTo>
                  <a:pt x="287795" y="123551"/>
                </a:lnTo>
                <a:lnTo>
                  <a:pt x="300372" y="173669"/>
                </a:lnTo>
                <a:lnTo>
                  <a:pt x="304800" y="228600"/>
                </a:lnTo>
                <a:lnTo>
                  <a:pt x="304295" y="247346"/>
                </a:lnTo>
                <a:lnTo>
                  <a:pt x="297033" y="300849"/>
                </a:lnTo>
                <a:lnTo>
                  <a:pt x="281974" y="349010"/>
                </a:lnTo>
                <a:lnTo>
                  <a:pt x="260175" y="390239"/>
                </a:lnTo>
                <a:lnTo>
                  <a:pt x="232692" y="422947"/>
                </a:lnTo>
                <a:lnTo>
                  <a:pt x="200582" y="445544"/>
                </a:lnTo>
                <a:lnTo>
                  <a:pt x="152400" y="457200"/>
                </a:lnTo>
                <a:lnTo>
                  <a:pt x="139896" y="456442"/>
                </a:lnTo>
                <a:lnTo>
                  <a:pt x="93065" y="439233"/>
                </a:lnTo>
                <a:lnTo>
                  <a:pt x="62380" y="413089"/>
                </a:lnTo>
                <a:lnTo>
                  <a:pt x="36674" y="377364"/>
                </a:lnTo>
                <a:lnTo>
                  <a:pt x="17004" y="333648"/>
                </a:lnTo>
                <a:lnTo>
                  <a:pt x="4427" y="28353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5264" y="2830067"/>
            <a:ext cx="5012055" cy="18756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13376" y="3636276"/>
            <a:ext cx="3317366" cy="8301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02634" y="2857500"/>
            <a:ext cx="4926965" cy="1790700"/>
          </a:xfrm>
          <a:custGeom>
            <a:avLst/>
            <a:gdLst/>
            <a:ahLst/>
            <a:cxnLst/>
            <a:rect l="l" t="t" r="r" b="b"/>
            <a:pathLst>
              <a:path w="4926965" h="1790700">
                <a:moveTo>
                  <a:pt x="0" y="0"/>
                </a:moveTo>
                <a:lnTo>
                  <a:pt x="1574164" y="1038606"/>
                </a:lnTo>
                <a:lnTo>
                  <a:pt x="1574164" y="1575816"/>
                </a:lnTo>
                <a:lnTo>
                  <a:pt x="1574877" y="1593431"/>
                </a:lnTo>
                <a:lnTo>
                  <a:pt x="1585125" y="1643713"/>
                </a:lnTo>
                <a:lnTo>
                  <a:pt x="1606373" y="1688981"/>
                </a:lnTo>
                <a:lnTo>
                  <a:pt x="1637125" y="1727739"/>
                </a:lnTo>
                <a:lnTo>
                  <a:pt x="1675883" y="1758491"/>
                </a:lnTo>
                <a:lnTo>
                  <a:pt x="1721151" y="1779739"/>
                </a:lnTo>
                <a:lnTo>
                  <a:pt x="1771433" y="1789987"/>
                </a:lnTo>
                <a:lnTo>
                  <a:pt x="1789049" y="1790700"/>
                </a:lnTo>
                <a:lnTo>
                  <a:pt x="4712081" y="1790700"/>
                </a:lnTo>
                <a:lnTo>
                  <a:pt x="4763700" y="1784451"/>
                </a:lnTo>
                <a:lnTo>
                  <a:pt x="4810806" y="1766703"/>
                </a:lnTo>
                <a:lnTo>
                  <a:pt x="4851901" y="1738953"/>
                </a:lnTo>
                <a:lnTo>
                  <a:pt x="4885487" y="1702698"/>
                </a:lnTo>
                <a:lnTo>
                  <a:pt x="4910070" y="1659433"/>
                </a:lnTo>
                <a:lnTo>
                  <a:pt x="4924150" y="1610656"/>
                </a:lnTo>
                <a:lnTo>
                  <a:pt x="4926965" y="1575816"/>
                </a:lnTo>
                <a:lnTo>
                  <a:pt x="4926965" y="716279"/>
                </a:lnTo>
                <a:lnTo>
                  <a:pt x="1574164" y="716279"/>
                </a:lnTo>
                <a:lnTo>
                  <a:pt x="0" y="0"/>
                </a:lnTo>
                <a:close/>
              </a:path>
              <a:path w="4926965" h="1790700">
                <a:moveTo>
                  <a:pt x="4712081" y="501396"/>
                </a:moveTo>
                <a:lnTo>
                  <a:pt x="1789049" y="501396"/>
                </a:lnTo>
                <a:lnTo>
                  <a:pt x="1771433" y="502108"/>
                </a:lnTo>
                <a:lnTo>
                  <a:pt x="1721151" y="512356"/>
                </a:lnTo>
                <a:lnTo>
                  <a:pt x="1675883" y="533604"/>
                </a:lnTo>
                <a:lnTo>
                  <a:pt x="1637125" y="564356"/>
                </a:lnTo>
                <a:lnTo>
                  <a:pt x="1606373" y="603114"/>
                </a:lnTo>
                <a:lnTo>
                  <a:pt x="1585125" y="648382"/>
                </a:lnTo>
                <a:lnTo>
                  <a:pt x="1574877" y="698664"/>
                </a:lnTo>
                <a:lnTo>
                  <a:pt x="1574164" y="716279"/>
                </a:lnTo>
                <a:lnTo>
                  <a:pt x="4926965" y="716279"/>
                </a:lnTo>
                <a:lnTo>
                  <a:pt x="4920716" y="664660"/>
                </a:lnTo>
                <a:lnTo>
                  <a:pt x="4902968" y="617554"/>
                </a:lnTo>
                <a:lnTo>
                  <a:pt x="4875218" y="576459"/>
                </a:lnTo>
                <a:lnTo>
                  <a:pt x="4838963" y="542873"/>
                </a:lnTo>
                <a:lnTo>
                  <a:pt x="4795698" y="518290"/>
                </a:lnTo>
                <a:lnTo>
                  <a:pt x="4746921" y="504210"/>
                </a:lnTo>
                <a:lnTo>
                  <a:pt x="4712081" y="5013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2634" y="2857500"/>
            <a:ext cx="4926965" cy="1790700"/>
          </a:xfrm>
          <a:custGeom>
            <a:avLst/>
            <a:gdLst/>
            <a:ahLst/>
            <a:cxnLst/>
            <a:rect l="l" t="t" r="r" b="b"/>
            <a:pathLst>
              <a:path w="4926965" h="1790700">
                <a:moveTo>
                  <a:pt x="1574164" y="716279"/>
                </a:moveTo>
                <a:lnTo>
                  <a:pt x="1580413" y="664660"/>
                </a:lnTo>
                <a:lnTo>
                  <a:pt x="1598161" y="617554"/>
                </a:lnTo>
                <a:lnTo>
                  <a:pt x="1625911" y="576459"/>
                </a:lnTo>
                <a:lnTo>
                  <a:pt x="1662166" y="542873"/>
                </a:lnTo>
                <a:lnTo>
                  <a:pt x="1705431" y="518290"/>
                </a:lnTo>
                <a:lnTo>
                  <a:pt x="1754208" y="504210"/>
                </a:lnTo>
                <a:lnTo>
                  <a:pt x="1789049" y="501396"/>
                </a:lnTo>
                <a:lnTo>
                  <a:pt x="2132965" y="501396"/>
                </a:lnTo>
                <a:lnTo>
                  <a:pt x="2971165" y="501396"/>
                </a:lnTo>
                <a:lnTo>
                  <a:pt x="4712081" y="501396"/>
                </a:lnTo>
                <a:lnTo>
                  <a:pt x="4729696" y="502108"/>
                </a:lnTo>
                <a:lnTo>
                  <a:pt x="4779978" y="512356"/>
                </a:lnTo>
                <a:lnTo>
                  <a:pt x="4825246" y="533604"/>
                </a:lnTo>
                <a:lnTo>
                  <a:pt x="4864004" y="564356"/>
                </a:lnTo>
                <a:lnTo>
                  <a:pt x="4894756" y="603114"/>
                </a:lnTo>
                <a:lnTo>
                  <a:pt x="4916004" y="648382"/>
                </a:lnTo>
                <a:lnTo>
                  <a:pt x="4926252" y="698664"/>
                </a:lnTo>
                <a:lnTo>
                  <a:pt x="4926965" y="716279"/>
                </a:lnTo>
                <a:lnTo>
                  <a:pt x="4926965" y="1038606"/>
                </a:lnTo>
                <a:lnTo>
                  <a:pt x="4926965" y="1575816"/>
                </a:lnTo>
                <a:lnTo>
                  <a:pt x="4926252" y="1593431"/>
                </a:lnTo>
                <a:lnTo>
                  <a:pt x="4916004" y="1643713"/>
                </a:lnTo>
                <a:lnTo>
                  <a:pt x="4894756" y="1688981"/>
                </a:lnTo>
                <a:lnTo>
                  <a:pt x="4864004" y="1727739"/>
                </a:lnTo>
                <a:lnTo>
                  <a:pt x="4825246" y="1758491"/>
                </a:lnTo>
                <a:lnTo>
                  <a:pt x="4779978" y="1779739"/>
                </a:lnTo>
                <a:lnTo>
                  <a:pt x="4729696" y="1789987"/>
                </a:lnTo>
                <a:lnTo>
                  <a:pt x="4712081" y="1790700"/>
                </a:lnTo>
                <a:lnTo>
                  <a:pt x="2971165" y="1790700"/>
                </a:lnTo>
                <a:lnTo>
                  <a:pt x="2132965" y="1790700"/>
                </a:lnTo>
                <a:lnTo>
                  <a:pt x="1789049" y="1790700"/>
                </a:lnTo>
                <a:lnTo>
                  <a:pt x="1771433" y="1789987"/>
                </a:lnTo>
                <a:lnTo>
                  <a:pt x="1721151" y="1779739"/>
                </a:lnTo>
                <a:lnTo>
                  <a:pt x="1675883" y="1758491"/>
                </a:lnTo>
                <a:lnTo>
                  <a:pt x="1637125" y="1727739"/>
                </a:lnTo>
                <a:lnTo>
                  <a:pt x="1606373" y="1688981"/>
                </a:lnTo>
                <a:lnTo>
                  <a:pt x="1585125" y="1643713"/>
                </a:lnTo>
                <a:lnTo>
                  <a:pt x="1574877" y="1593431"/>
                </a:lnTo>
                <a:lnTo>
                  <a:pt x="1574164" y="1575816"/>
                </a:lnTo>
                <a:lnTo>
                  <a:pt x="1574164" y="1038606"/>
                </a:lnTo>
                <a:lnTo>
                  <a:pt x="0" y="0"/>
                </a:lnTo>
                <a:lnTo>
                  <a:pt x="1574164" y="716279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80761" y="3759327"/>
            <a:ext cx="29444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 indent="-426720">
              <a:lnSpc>
                <a:spcPct val="100000"/>
              </a:lnSpc>
            </a:pP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tip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 s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ed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ommas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4503"/>
            <a:ext cx="7698740" cy="318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7465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len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publ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class</a:t>
            </a:r>
            <a:r>
              <a:rPr sz="3200" spc="-5" dirty="0">
                <a:latin typeface="Calibri"/>
                <a:cs typeface="Calibri"/>
              </a:rPr>
              <a:t> decla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, 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 accessed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thus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using</a:t>
            </a:r>
            <a:endParaRPr sz="3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B</a:t>
            </a:r>
            <a:r>
              <a:rPr sz="3200" spc="-6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x1.len</a:t>
            </a:r>
            <a:r>
              <a:rPr sz="3200" spc="-4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th=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eas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ly chan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100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5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le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Wh</a:t>
            </a:r>
            <a:r>
              <a:rPr sz="4000" spc="-50" dirty="0"/>
              <a:t>a</a:t>
            </a:r>
            <a:r>
              <a:rPr sz="4000" spc="-15" dirty="0"/>
              <a:t>t</a:t>
            </a:r>
            <a:r>
              <a:rPr sz="4000" spc="-5" dirty="0"/>
              <a:t> </a:t>
            </a:r>
            <a:r>
              <a:rPr sz="4000" dirty="0"/>
              <a:t>if</a:t>
            </a:r>
            <a:r>
              <a:rPr sz="4000" spc="-5" dirty="0"/>
              <a:t> </a:t>
            </a:r>
            <a:r>
              <a:rPr sz="4000" spc="-20" dirty="0"/>
              <a:t>e</a:t>
            </a:r>
            <a:r>
              <a:rPr sz="4000" spc="-75" dirty="0"/>
              <a:t>v</a:t>
            </a:r>
            <a:r>
              <a:rPr sz="4000" spc="-20" dirty="0"/>
              <a:t>e</a:t>
            </a:r>
            <a:r>
              <a:rPr sz="4000" spc="5" dirty="0"/>
              <a:t>ry</a:t>
            </a:r>
            <a:r>
              <a:rPr sz="4000" spc="-15" dirty="0"/>
              <a:t>t</a:t>
            </a:r>
            <a:r>
              <a:rPr sz="4000" spc="-20" dirty="0"/>
              <a:t>hing</a:t>
            </a:r>
            <a:r>
              <a:rPr sz="4000" spc="-10" dirty="0"/>
              <a:t> </a:t>
            </a:r>
            <a:r>
              <a:rPr sz="4000" spc="-75" dirty="0"/>
              <a:t>w</a:t>
            </a:r>
            <a:r>
              <a:rPr sz="4000" spc="-20" dirty="0"/>
              <a:t>as</a:t>
            </a:r>
            <a:r>
              <a:rPr sz="4000" spc="-5" dirty="0"/>
              <a:t> </a:t>
            </a:r>
            <a:r>
              <a:rPr sz="4000" spc="-20" dirty="0"/>
              <a:t>decl</a:t>
            </a:r>
            <a:r>
              <a:rPr sz="4000" spc="-15" dirty="0"/>
              <a:t>a</a:t>
            </a:r>
            <a:r>
              <a:rPr sz="4000" spc="-65" dirty="0"/>
              <a:t>r</a:t>
            </a:r>
            <a:r>
              <a:rPr sz="4000" spc="-25" dirty="0"/>
              <a:t>ed</a:t>
            </a:r>
            <a:r>
              <a:rPr sz="4000" spc="-5" dirty="0"/>
              <a:t> </a:t>
            </a:r>
            <a:r>
              <a:rPr sz="4000" spc="-25" dirty="0"/>
              <a:t>public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493983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Wh</a:t>
            </a:r>
            <a:r>
              <a:rPr sz="4000" spc="-50" dirty="0"/>
              <a:t>a</a:t>
            </a:r>
            <a:r>
              <a:rPr sz="4000" spc="-15" dirty="0"/>
              <a:t>t</a:t>
            </a:r>
            <a:r>
              <a:rPr sz="4000" spc="-5" dirty="0"/>
              <a:t> </a:t>
            </a:r>
            <a:r>
              <a:rPr sz="4000" dirty="0"/>
              <a:t>if</a:t>
            </a:r>
            <a:r>
              <a:rPr sz="4000" spc="-5" dirty="0"/>
              <a:t> </a:t>
            </a:r>
            <a:r>
              <a:rPr sz="4000" spc="-20" dirty="0"/>
              <a:t>e</a:t>
            </a:r>
            <a:r>
              <a:rPr sz="4000" spc="-75" dirty="0"/>
              <a:t>v</a:t>
            </a:r>
            <a:r>
              <a:rPr sz="4000" spc="-20" dirty="0"/>
              <a:t>e</a:t>
            </a:r>
            <a:r>
              <a:rPr sz="4000" spc="5" dirty="0"/>
              <a:t>ry</a:t>
            </a:r>
            <a:r>
              <a:rPr sz="4000" spc="-15" dirty="0"/>
              <a:t>t</a:t>
            </a:r>
            <a:r>
              <a:rPr sz="4000" spc="-20" dirty="0"/>
              <a:t>hing</a:t>
            </a:r>
            <a:r>
              <a:rPr sz="4000" spc="-10" dirty="0"/>
              <a:t> </a:t>
            </a:r>
            <a:r>
              <a:rPr sz="4000" spc="-75" dirty="0"/>
              <a:t>w</a:t>
            </a:r>
            <a:r>
              <a:rPr sz="4000" spc="-20" dirty="0"/>
              <a:t>as</a:t>
            </a:r>
            <a:r>
              <a:rPr sz="4000" spc="-5" dirty="0"/>
              <a:t> </a:t>
            </a:r>
            <a:r>
              <a:rPr sz="4000" spc="-20" dirty="0"/>
              <a:t>decl</a:t>
            </a:r>
            <a:r>
              <a:rPr sz="4000" spc="-15" dirty="0"/>
              <a:t>a</a:t>
            </a:r>
            <a:r>
              <a:rPr sz="4000" spc="-65" dirty="0"/>
              <a:t>r</a:t>
            </a:r>
            <a:r>
              <a:rPr sz="4000" spc="-25" dirty="0"/>
              <a:t>ed</a:t>
            </a:r>
            <a:r>
              <a:rPr sz="4000" spc="-5" dirty="0"/>
              <a:t> </a:t>
            </a:r>
            <a:r>
              <a:rPr sz="4000" spc="-25" dirty="0"/>
              <a:t>public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8769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1709064"/>
            <a:ext cx="696087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3910" algn="l"/>
                <a:tab pos="1943735" algn="l"/>
                <a:tab pos="2815590" algn="l"/>
                <a:tab pos="3630929" algn="l"/>
                <a:tab pos="4469765" algn="l"/>
                <a:tab pos="5071745" algn="l"/>
                <a:tab pos="5887085" algn="l"/>
              </a:tabLst>
            </a:pP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sh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the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dirty="0">
                <a:latin typeface="Calibri"/>
                <a:cs typeface="Calibri"/>
              </a:rPr>
              <a:t>e	of	the	access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197354"/>
            <a:ext cx="735045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Specif</a:t>
            </a:r>
            <a:r>
              <a:rPr sz="3200" dirty="0">
                <a:latin typeface="Calibri"/>
                <a:cs typeface="Calibri"/>
              </a:rPr>
              <a:t>ie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 err="1" smtClean="0">
                <a:latin typeface="Calibri"/>
                <a:cs typeface="Calibri"/>
              </a:rPr>
              <a:t>sk</a:t>
            </a:r>
            <a:r>
              <a:rPr sz="3200" spc="-40" dirty="0" err="1" smtClean="0">
                <a:latin typeface="Calibri"/>
                <a:cs typeface="Calibri"/>
              </a:rPr>
              <a:t>y</a:t>
            </a:r>
            <a:r>
              <a:rPr lang="en-US" sz="3200" spc="-40" dirty="0" err="1" smtClean="0">
                <a:latin typeface="Calibri"/>
                <a:cs typeface="Calibri"/>
              </a:rPr>
              <a:t>s</a:t>
            </a:r>
            <a:r>
              <a:rPr sz="3200" dirty="0" err="1" smtClean="0">
                <a:latin typeface="Calibri"/>
                <a:cs typeface="Calibri"/>
              </a:rPr>
              <a:t>c</a:t>
            </a:r>
            <a:r>
              <a:rPr sz="3200" spc="-60" dirty="0" err="1" smtClean="0">
                <a:latin typeface="Calibri"/>
                <a:cs typeface="Calibri"/>
              </a:rPr>
              <a:t>r</a:t>
            </a:r>
            <a:r>
              <a:rPr sz="3200" dirty="0" err="1" smtClean="0">
                <a:latin typeface="Calibri"/>
                <a:cs typeface="Calibri"/>
              </a:rPr>
              <a:t>appe</a:t>
            </a:r>
            <a:r>
              <a:rPr sz="3200" spc="-55" dirty="0" err="1" smtClean="0">
                <a:latin typeface="Calibri"/>
                <a:cs typeface="Calibri"/>
              </a:rPr>
              <a:t>r</a:t>
            </a:r>
            <a:r>
              <a:rPr sz="3200" spc="-30" dirty="0" smtClean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06459" y="6461454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3124200"/>
            <a:ext cx="4607052" cy="303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8924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Wh</a:t>
            </a:r>
            <a:r>
              <a:rPr sz="4000" spc="-50" dirty="0"/>
              <a:t>a</a:t>
            </a:r>
            <a:r>
              <a:rPr sz="4000" spc="-15" dirty="0"/>
              <a:t>t</a:t>
            </a:r>
            <a:r>
              <a:rPr sz="4000" spc="-5" dirty="0"/>
              <a:t> </a:t>
            </a:r>
            <a:r>
              <a:rPr sz="4000" dirty="0"/>
              <a:t>if</a:t>
            </a:r>
            <a:r>
              <a:rPr sz="4000" spc="-5" dirty="0"/>
              <a:t> </a:t>
            </a:r>
            <a:r>
              <a:rPr sz="4000" spc="-20" dirty="0"/>
              <a:t>e</a:t>
            </a:r>
            <a:r>
              <a:rPr sz="4000" spc="-75" dirty="0"/>
              <a:t>v</a:t>
            </a:r>
            <a:r>
              <a:rPr sz="4000" spc="-20" dirty="0"/>
              <a:t>e</a:t>
            </a:r>
            <a:r>
              <a:rPr sz="4000" spc="5" dirty="0"/>
              <a:t>ry</a:t>
            </a:r>
            <a:r>
              <a:rPr sz="4000" spc="-15" dirty="0"/>
              <a:t>t</a:t>
            </a:r>
            <a:r>
              <a:rPr sz="4000" spc="-20" dirty="0"/>
              <a:t>hing</a:t>
            </a:r>
            <a:r>
              <a:rPr sz="4000" spc="-10" dirty="0"/>
              <a:t> </a:t>
            </a:r>
            <a:r>
              <a:rPr sz="4000" spc="-75" dirty="0"/>
              <a:t>w</a:t>
            </a:r>
            <a:r>
              <a:rPr sz="4000" spc="-20" dirty="0"/>
              <a:t>as</a:t>
            </a:r>
            <a:r>
              <a:rPr sz="4000" spc="-5" dirty="0"/>
              <a:t> </a:t>
            </a:r>
            <a:r>
              <a:rPr sz="4000" spc="-20" dirty="0"/>
              <a:t>decl</a:t>
            </a:r>
            <a:r>
              <a:rPr sz="4000" spc="-15" dirty="0"/>
              <a:t>a</a:t>
            </a:r>
            <a:r>
              <a:rPr sz="4000" spc="-65" dirty="0"/>
              <a:t>r</a:t>
            </a:r>
            <a:r>
              <a:rPr sz="4000" spc="-25" dirty="0"/>
              <a:t>ed</a:t>
            </a:r>
            <a:r>
              <a:rPr sz="4000" spc="-5" dirty="0"/>
              <a:t> </a:t>
            </a:r>
            <a:r>
              <a:rPr sz="4000" spc="-25" dirty="0"/>
              <a:t>public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8798377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4503"/>
            <a:ext cx="7668895" cy="367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publ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class</a:t>
            </a:r>
            <a:r>
              <a:rPr sz="3200" spc="-5" dirty="0">
                <a:latin typeface="Calibri"/>
                <a:cs typeface="Calibri"/>
              </a:rPr>
              <a:t> decla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, 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b</a:t>
            </a:r>
            <a:r>
              <a:rPr sz="3200" dirty="0">
                <a:latin typeface="Calibri"/>
                <a:cs typeface="Calibri"/>
              </a:rPr>
              <a:t>e accessed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thus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using</a:t>
            </a:r>
            <a:endParaRPr sz="32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s.heig</a:t>
            </a:r>
            <a:r>
              <a:rPr sz="3200" spc="-3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 = </a:t>
            </a:r>
            <a:r>
              <a:rPr sz="3200" spc="-5" dirty="0">
                <a:latin typeface="Calibri"/>
                <a:cs typeface="Calibri"/>
              </a:rPr>
              <a:t>...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eas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ly chan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10</a:t>
            </a:r>
            <a:r>
              <a:rPr sz="3200" spc="-15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00</a:t>
            </a:r>
            <a:r>
              <a:rPr sz="3200" spc="-1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0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m.</a:t>
            </a:r>
          </a:p>
          <a:p>
            <a:pPr marL="355600" marR="30162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sk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sc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spc="-5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494"/>
            <a:ext cx="79984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Wh</a:t>
            </a:r>
            <a:r>
              <a:rPr sz="4000" spc="-50" dirty="0"/>
              <a:t>a</a:t>
            </a:r>
            <a:r>
              <a:rPr sz="4000" spc="-15" dirty="0"/>
              <a:t>t</a:t>
            </a:r>
            <a:r>
              <a:rPr sz="4000" spc="-5" dirty="0"/>
              <a:t> </a:t>
            </a:r>
            <a:r>
              <a:rPr sz="4000" dirty="0"/>
              <a:t>if</a:t>
            </a:r>
            <a:r>
              <a:rPr sz="4000" spc="-5" dirty="0"/>
              <a:t> </a:t>
            </a:r>
            <a:r>
              <a:rPr sz="4000" spc="-20" dirty="0"/>
              <a:t>e</a:t>
            </a:r>
            <a:r>
              <a:rPr sz="4000" spc="-75" dirty="0"/>
              <a:t>v</a:t>
            </a:r>
            <a:r>
              <a:rPr sz="4000" spc="-20" dirty="0"/>
              <a:t>e</a:t>
            </a:r>
            <a:r>
              <a:rPr sz="4000" spc="5" dirty="0"/>
              <a:t>ry</a:t>
            </a:r>
            <a:r>
              <a:rPr sz="4000" spc="-15" dirty="0"/>
              <a:t>t</a:t>
            </a:r>
            <a:r>
              <a:rPr sz="4000" spc="-20" dirty="0"/>
              <a:t>hing</a:t>
            </a:r>
            <a:r>
              <a:rPr sz="4000" spc="-10" dirty="0"/>
              <a:t> </a:t>
            </a:r>
            <a:r>
              <a:rPr sz="4000" spc="-75" dirty="0"/>
              <a:t>w</a:t>
            </a:r>
            <a:r>
              <a:rPr sz="4000" spc="-20" dirty="0"/>
              <a:t>as</a:t>
            </a:r>
            <a:r>
              <a:rPr sz="4000" spc="-5" dirty="0"/>
              <a:t> </a:t>
            </a:r>
            <a:r>
              <a:rPr sz="4000" spc="-20" dirty="0"/>
              <a:t>decl</a:t>
            </a:r>
            <a:r>
              <a:rPr sz="4000" spc="-15" dirty="0"/>
              <a:t>a</a:t>
            </a:r>
            <a:r>
              <a:rPr sz="4000" spc="-65" dirty="0"/>
              <a:t>r</a:t>
            </a:r>
            <a:r>
              <a:rPr sz="4000" spc="-25" dirty="0"/>
              <a:t>ed</a:t>
            </a:r>
            <a:r>
              <a:rPr sz="4000" spc="-5" dirty="0"/>
              <a:t> </a:t>
            </a:r>
            <a:r>
              <a:rPr sz="4000" spc="-25" dirty="0"/>
              <a:t>public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6473493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Wh</a:t>
            </a:r>
            <a:r>
              <a:rPr sz="4000" spc="-50" dirty="0"/>
              <a:t>a</a:t>
            </a:r>
            <a:r>
              <a:rPr sz="4000" spc="-15" dirty="0"/>
              <a:t>t</a:t>
            </a:r>
            <a:r>
              <a:rPr sz="4000" spc="-5" dirty="0"/>
              <a:t> </a:t>
            </a:r>
            <a:r>
              <a:rPr sz="4000" dirty="0"/>
              <a:t>if</a:t>
            </a:r>
            <a:r>
              <a:rPr sz="4000" spc="-5" dirty="0"/>
              <a:t> </a:t>
            </a:r>
            <a:r>
              <a:rPr sz="4000" spc="-20" dirty="0"/>
              <a:t>e</a:t>
            </a:r>
            <a:r>
              <a:rPr sz="4000" spc="-75" dirty="0"/>
              <a:t>v</a:t>
            </a:r>
            <a:r>
              <a:rPr sz="4000" spc="-20" dirty="0"/>
              <a:t>e</a:t>
            </a:r>
            <a:r>
              <a:rPr sz="4000" spc="5" dirty="0"/>
              <a:t>ry</a:t>
            </a:r>
            <a:r>
              <a:rPr sz="4000" spc="-15" dirty="0"/>
              <a:t>t</a:t>
            </a:r>
            <a:r>
              <a:rPr sz="4000" spc="-20" dirty="0"/>
              <a:t>hing</a:t>
            </a:r>
            <a:r>
              <a:rPr sz="4000" spc="-10" dirty="0"/>
              <a:t> </a:t>
            </a:r>
            <a:r>
              <a:rPr sz="4000" spc="-75" dirty="0"/>
              <a:t>w</a:t>
            </a:r>
            <a:r>
              <a:rPr sz="4000" spc="-20" dirty="0"/>
              <a:t>as</a:t>
            </a:r>
            <a:r>
              <a:rPr sz="4000" spc="-5" dirty="0"/>
              <a:t> </a:t>
            </a:r>
            <a:r>
              <a:rPr sz="4000" spc="-20" dirty="0"/>
              <a:t>decl</a:t>
            </a:r>
            <a:r>
              <a:rPr sz="4000" spc="-15" dirty="0"/>
              <a:t>a</a:t>
            </a:r>
            <a:r>
              <a:rPr sz="4000" spc="-65" dirty="0"/>
              <a:t>r</a:t>
            </a:r>
            <a:r>
              <a:rPr sz="4000" spc="-25" dirty="0"/>
              <a:t>ed</a:t>
            </a:r>
            <a:r>
              <a:rPr sz="4000" spc="-5" dirty="0"/>
              <a:t> </a:t>
            </a:r>
            <a:r>
              <a:rPr sz="4000" spc="-25" dirty="0"/>
              <a:t>public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8011159" cy="299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1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check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ign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 But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</a:t>
            </a:r>
            <a:r>
              <a:rPr sz="3200" dirty="0">
                <a:latin typeface="Calibri"/>
                <a:cs typeface="Calibri"/>
              </a:rPr>
              <a:t>h a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ase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it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main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a 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ign.</a:t>
            </a:r>
            <a:endParaRPr sz="3200">
              <a:latin typeface="Calibri"/>
              <a:cs typeface="Calibri"/>
            </a:endParaRPr>
          </a:p>
          <a:p>
            <a:pPr marL="355600" marR="6470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</a:t>
            </a:r>
            <a:r>
              <a:rPr sz="3200" spc="-6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 assign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-10</a:t>
            </a:r>
            <a:r>
              <a:rPr sz="3200" spc="-15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00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sc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aper?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254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Wh</a:t>
            </a:r>
            <a:r>
              <a:rPr sz="4000" spc="-50" dirty="0"/>
              <a:t>a</a:t>
            </a:r>
            <a:r>
              <a:rPr sz="4000" spc="-15" dirty="0"/>
              <a:t>t</a:t>
            </a:r>
            <a:r>
              <a:rPr sz="4000" spc="-5" dirty="0"/>
              <a:t> </a:t>
            </a:r>
            <a:r>
              <a:rPr sz="4000" dirty="0"/>
              <a:t>if</a:t>
            </a:r>
            <a:r>
              <a:rPr sz="4000" spc="-5" dirty="0"/>
              <a:t> </a:t>
            </a:r>
            <a:r>
              <a:rPr sz="4000" spc="-20" dirty="0"/>
              <a:t>e</a:t>
            </a:r>
            <a:r>
              <a:rPr sz="4000" spc="-75" dirty="0"/>
              <a:t>v</a:t>
            </a:r>
            <a:r>
              <a:rPr sz="4000" spc="-20" dirty="0"/>
              <a:t>e</a:t>
            </a:r>
            <a:r>
              <a:rPr sz="4000" spc="5" dirty="0"/>
              <a:t>ry</a:t>
            </a:r>
            <a:r>
              <a:rPr sz="4000" spc="-15" dirty="0"/>
              <a:t>t</a:t>
            </a:r>
            <a:r>
              <a:rPr sz="4000" spc="-20" dirty="0"/>
              <a:t>hing</a:t>
            </a:r>
            <a:r>
              <a:rPr sz="4000" spc="-10" dirty="0"/>
              <a:t> </a:t>
            </a:r>
            <a:r>
              <a:rPr sz="4000" spc="-75" dirty="0"/>
              <a:t>w</a:t>
            </a:r>
            <a:r>
              <a:rPr sz="4000" spc="-20" dirty="0"/>
              <a:t>as</a:t>
            </a:r>
            <a:r>
              <a:rPr sz="4000" spc="-5" dirty="0"/>
              <a:t> </a:t>
            </a:r>
            <a:r>
              <a:rPr sz="4000" spc="-20" dirty="0"/>
              <a:t>decl</a:t>
            </a:r>
            <a:r>
              <a:rPr sz="4000" spc="-15" dirty="0"/>
              <a:t>a</a:t>
            </a:r>
            <a:r>
              <a:rPr sz="4000" spc="-65" dirty="0"/>
              <a:t>r</a:t>
            </a:r>
            <a:r>
              <a:rPr sz="4000" spc="-25" dirty="0"/>
              <a:t>ed</a:t>
            </a:r>
            <a:r>
              <a:rPr sz="4000" spc="-5" dirty="0"/>
              <a:t> </a:t>
            </a:r>
            <a:r>
              <a:rPr sz="4000" spc="-25" dirty="0"/>
              <a:t>public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8070215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actual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hap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y: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770"/>
              </a:spcBef>
              <a:tabLst>
                <a:tab pos="2590165" algn="l"/>
                <a:tab pos="3359785" algn="l"/>
                <a:tab pos="4624705" algn="l"/>
                <a:tab pos="5239385" algn="l"/>
                <a:tab pos="5969635" algn="l"/>
                <a:tab pos="7432675" algn="l"/>
              </a:tabLst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ing	the	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fil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w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olum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343497"/>
            <a:ext cx="21323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–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5" dirty="0">
                <a:latin typeface="Calibri"/>
                <a:cs typeface="Calibri"/>
              </a:rPr>
              <a:t>Comp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1403" y="3368040"/>
            <a:ext cx="5258435" cy="140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marR="5080" indent="-83820" algn="r">
              <a:lnSpc>
                <a:spcPct val="100000"/>
              </a:lnSpc>
              <a:tabLst>
                <a:tab pos="815975" algn="l"/>
                <a:tab pos="965200" algn="l"/>
                <a:tab pos="2112645" algn="l"/>
                <a:tab pos="2590165" algn="l"/>
                <a:tab pos="2702560" algn="l"/>
                <a:tab pos="3242310" algn="l"/>
                <a:tab pos="3504565" algn="l"/>
                <a:tab pos="4620260" algn="l"/>
              </a:tabLst>
            </a:pPr>
            <a:r>
              <a:rPr sz="3200" dirty="0">
                <a:latin typeface="Calibri"/>
                <a:cs typeface="Calibri"/>
              </a:rPr>
              <a:t>the	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		the	</a:t>
            </a:r>
            <a:r>
              <a:rPr sz="3200" spc="-5" dirty="0">
                <a:latin typeface="Calibri"/>
                <a:cs typeface="Calibri"/>
              </a:rPr>
              <a:t>sk</a:t>
            </a:r>
            <a:r>
              <a:rPr sz="3200" spc="-2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 the		</a:t>
            </a:r>
            <a:r>
              <a:rPr sz="3200" spc="-5" dirty="0">
                <a:latin typeface="Calibri"/>
                <a:cs typeface="Calibri"/>
              </a:rPr>
              <a:t>numbe</a:t>
            </a:r>
            <a:r>
              <a:rPr sz="3200" dirty="0">
                <a:latin typeface="Calibri"/>
                <a:cs typeface="Calibri"/>
              </a:rPr>
              <a:t>r	of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	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5" y="3855720"/>
            <a:ext cx="18675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3465" algn="l"/>
              </a:tabLst>
            </a:pPr>
            <a:r>
              <a:rPr sz="3200" dirty="0">
                <a:latin typeface="Calibri"/>
                <a:cs typeface="Calibri"/>
              </a:rPr>
              <a:t>(e</a:t>
            </a:r>
            <a:r>
              <a:rPr sz="3200" spc="3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g.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905" y="4343400"/>
            <a:ext cx="547814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2585" algn="l"/>
                <a:tab pos="2366010" algn="l"/>
                <a:tab pos="4165600" algn="l"/>
              </a:tabLst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ct	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ormula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6881" y="4343400"/>
            <a:ext cx="6762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65611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5085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15" dirty="0"/>
              <a:t> </a:t>
            </a:r>
            <a:r>
              <a:rPr spc="-5" dirty="0"/>
              <a:t>s</a:t>
            </a:r>
            <a:r>
              <a:rPr spc="-20" dirty="0"/>
              <a:t>e</a:t>
            </a:r>
            <a:r>
              <a:rPr dirty="0"/>
              <a:t>t and</a:t>
            </a:r>
            <a:r>
              <a:rPr spc="10" dirty="0"/>
              <a:t> </a:t>
            </a:r>
            <a:r>
              <a:rPr spc="-30" dirty="0"/>
              <a:t>g</a:t>
            </a:r>
            <a:r>
              <a:rPr spc="-20" dirty="0"/>
              <a:t>e</a:t>
            </a:r>
            <a:r>
              <a:rPr dirty="0"/>
              <a:t>t m</a:t>
            </a:r>
            <a:r>
              <a:rPr spc="-30" dirty="0"/>
              <a:t>e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7722234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Solut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?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e/P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n</a:t>
            </a:r>
            <a:r>
              <a:rPr sz="3200" dirty="0">
                <a:latin typeface="Calibri"/>
                <a:cs typeface="Calibri"/>
              </a:rPr>
              <a:t>o lon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er chan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wri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ing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s.he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1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8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285115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 wi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33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5085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15" dirty="0"/>
              <a:t> </a:t>
            </a:r>
            <a:r>
              <a:rPr spc="-5" dirty="0"/>
              <a:t>s</a:t>
            </a:r>
            <a:r>
              <a:rPr spc="-20" dirty="0"/>
              <a:t>e</a:t>
            </a:r>
            <a:r>
              <a:rPr dirty="0"/>
              <a:t>t and</a:t>
            </a:r>
            <a:r>
              <a:rPr spc="10" dirty="0"/>
              <a:t> </a:t>
            </a:r>
            <a:r>
              <a:rPr spc="-30" dirty="0"/>
              <a:t>g</a:t>
            </a:r>
            <a:r>
              <a:rPr spc="-20" dirty="0"/>
              <a:t>e</a:t>
            </a:r>
            <a:r>
              <a:rPr dirty="0"/>
              <a:t>t m</a:t>
            </a:r>
            <a:r>
              <a:rPr spc="-30" dirty="0"/>
              <a:t>e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203"/>
            <a:ext cx="8071484" cy="356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954405" algn="l"/>
                <a:tab pos="1858010" algn="l"/>
                <a:tab pos="2710180" algn="l"/>
                <a:tab pos="3423920" algn="l"/>
                <a:tab pos="4222750" algn="l"/>
                <a:tab pos="5859780" algn="l"/>
                <a:tab pos="6706870" algn="l"/>
              </a:tabLst>
            </a:pPr>
            <a:r>
              <a:rPr sz="3200" spc="-29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end	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	acces</a:t>
            </a:r>
            <a:r>
              <a:rPr sz="3200" spc="-1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r	and	mu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thods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(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  <a:tab pos="841375" algn="l"/>
                <a:tab pos="1583690" algn="l"/>
                <a:tab pos="2480310" algn="l"/>
                <a:tab pos="3138805" algn="l"/>
                <a:tab pos="3879850" algn="l"/>
                <a:tab pos="4601845" algn="l"/>
                <a:tab pos="5649595" algn="l"/>
                <a:tab pos="743585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ase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	will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	them	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	and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eig</a:t>
            </a:r>
            <a:r>
              <a:rPr sz="3200" spc="-35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  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theor</a:t>
            </a:r>
            <a:r>
              <a:rPr sz="3200" spc="-22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 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  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  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  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   </a:t>
            </a:r>
            <a:r>
              <a:rPr sz="3200" spc="-2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 </a:t>
            </a:r>
            <a:r>
              <a:rPr sz="3200" dirty="0">
                <a:latin typeface="Calibri"/>
                <a:cs typeface="Calibri"/>
              </a:rPr>
              <a:t>wh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 and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 ma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 th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ir </a:t>
            </a: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onal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ty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anda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6583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6125">
              <a:lnSpc>
                <a:spcPct val="100000"/>
              </a:lnSpc>
            </a:pPr>
            <a:r>
              <a:rPr dirty="0"/>
              <a:t>Ge</a:t>
            </a:r>
            <a:r>
              <a:rPr spc="-65" dirty="0"/>
              <a:t>t</a:t>
            </a:r>
            <a:r>
              <a:rPr spc="-45" dirty="0"/>
              <a:t>t</a:t>
            </a:r>
            <a:r>
              <a:rPr spc="-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685033"/>
            <a:ext cx="8074025" cy="296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1769745" algn="l"/>
                <a:tab pos="2123440" algn="l"/>
                <a:tab pos="2821940" algn="l"/>
                <a:tab pos="4341495" algn="l"/>
                <a:tab pos="4981575" algn="l"/>
                <a:tab pos="6141720" algn="l"/>
                <a:tab pos="6656705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ov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a	</a:t>
            </a:r>
            <a:r>
              <a:rPr sz="3200" i="1" spc="-5" dirty="0">
                <a:latin typeface="Calibri"/>
                <a:cs typeface="Calibri"/>
              </a:rPr>
              <a:t>g</a:t>
            </a:r>
            <a:r>
              <a:rPr sz="3200" i="1" spc="-10" dirty="0">
                <a:latin typeface="Calibri"/>
                <a:cs typeface="Calibri"/>
              </a:rPr>
              <a:t>e</a:t>
            </a:r>
            <a:r>
              <a:rPr sz="3200" i="1" dirty="0">
                <a:latin typeface="Calibri"/>
                <a:cs typeface="Calibri"/>
              </a:rPr>
              <a:t>t	</a:t>
            </a:r>
            <a:r>
              <a:rPr sz="3200" i="1" spc="-5" dirty="0">
                <a:latin typeface="Calibri"/>
                <a:cs typeface="Calibri"/>
              </a:rPr>
              <a:t>fun</a:t>
            </a:r>
            <a:r>
              <a:rPr sz="3200" i="1" spc="5" dirty="0">
                <a:latin typeface="Calibri"/>
                <a:cs typeface="Calibri"/>
              </a:rPr>
              <a:t>c</a:t>
            </a:r>
            <a:r>
              <a:rPr sz="3200" i="1" dirty="0">
                <a:latin typeface="Calibri"/>
                <a:cs typeface="Calibri"/>
              </a:rPr>
              <a:t>t</a:t>
            </a:r>
            <a:r>
              <a:rPr sz="3200" i="1" spc="-10" dirty="0">
                <a:latin typeface="Calibri"/>
                <a:cs typeface="Calibri"/>
              </a:rPr>
              <a:t>i</a:t>
            </a:r>
            <a:r>
              <a:rPr sz="3200" i="1" spc="-5" dirty="0">
                <a:latin typeface="Calibri"/>
                <a:cs typeface="Calibri"/>
              </a:rPr>
              <a:t>o</a:t>
            </a:r>
            <a:r>
              <a:rPr sz="3200" i="1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i="1" spc="-5" dirty="0">
                <a:latin typeface="Calibri"/>
                <a:cs typeface="Calibri"/>
              </a:rPr>
              <a:t>ge</a:t>
            </a:r>
            <a:r>
              <a:rPr sz="3200" i="1" spc="-35" dirty="0">
                <a:latin typeface="Calibri"/>
                <a:cs typeface="Calibri"/>
              </a:rPr>
              <a:t>t</a:t>
            </a:r>
            <a:r>
              <a:rPr sz="3200" i="1" spc="-45" dirty="0">
                <a:latin typeface="Calibri"/>
                <a:cs typeface="Calibri"/>
              </a:rPr>
              <a:t>t</a:t>
            </a:r>
            <a:r>
              <a:rPr sz="3200" i="1" dirty="0">
                <a:latin typeface="Calibri"/>
                <a:cs typeface="Calibri"/>
              </a:rPr>
              <a:t>er	</a:t>
            </a:r>
            <a:r>
              <a:rPr sz="3200" dirty="0">
                <a:latin typeface="Calibri"/>
                <a:cs typeface="Calibri"/>
              </a:rPr>
              <a:t>or	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25" dirty="0">
                <a:latin typeface="Calibri"/>
                <a:cs typeface="Calibri"/>
              </a:rPr>
              <a:t>cc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15" dirty="0">
                <a:latin typeface="Calibri"/>
                <a:cs typeface="Calibri"/>
              </a:rPr>
              <a:t>s</a:t>
            </a:r>
            <a:r>
              <a:rPr sz="3200" i="1" spc="-5" dirty="0">
                <a:latin typeface="Calibri"/>
                <a:cs typeface="Calibri"/>
              </a:rPr>
              <a:t>sor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i="1" spc="-5" dirty="0">
                <a:latin typeface="Calibri"/>
                <a:cs typeface="Calibri"/>
              </a:rPr>
              <a:t>f</a:t>
            </a:r>
            <a:r>
              <a:rPr sz="3200" i="1" spc="-15" dirty="0">
                <a:latin typeface="Calibri"/>
                <a:cs typeface="Calibri"/>
              </a:rPr>
              <a:t>u</a:t>
            </a:r>
            <a:r>
              <a:rPr sz="3200" i="1" spc="-5" dirty="0">
                <a:latin typeface="Calibri"/>
                <a:cs typeface="Calibri"/>
              </a:rPr>
              <a:t>nc</a:t>
            </a:r>
            <a:r>
              <a:rPr sz="3200" i="1" spc="-15" dirty="0">
                <a:latin typeface="Calibri"/>
                <a:cs typeface="Calibri"/>
              </a:rPr>
              <a:t>t</a:t>
            </a:r>
            <a:r>
              <a:rPr sz="3200" i="1" dirty="0">
                <a:latin typeface="Calibri"/>
                <a:cs typeface="Calibri"/>
              </a:rPr>
              <a:t>io</a:t>
            </a:r>
            <a:r>
              <a:rPr sz="3200" i="1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tXx</a:t>
            </a:r>
            <a:r>
              <a:rPr sz="3200" spc="5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()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xpo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oce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vi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see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shall no</a:t>
            </a:r>
            <a:r>
              <a:rPr sz="3200" dirty="0">
                <a:latin typeface="Calibri"/>
                <a:cs typeface="Calibri"/>
              </a:rPr>
              <a:t>t modify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3715" y="1633703"/>
          <a:ext cx="8117540" cy="103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5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812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3200" spc="-295" dirty="0">
                          <a:latin typeface="Calibri"/>
                          <a:cs typeface="Calibri"/>
                        </a:rPr>
                        <a:t>To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ow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tabLst>
                          <a:tab pos="1595755" algn="l"/>
                          <a:tab pos="232156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othe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r	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o	</a:t>
                      </a:r>
                      <a:r>
                        <a:rPr sz="3200" i="1" dirty="0">
                          <a:latin typeface="Calibri"/>
                          <a:cs typeface="Calibri"/>
                        </a:rPr>
                        <a:t>read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the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tabLst>
                          <a:tab pos="1363345" algn="l"/>
                        </a:tabLst>
                      </a:pPr>
                      <a:r>
                        <a:rPr sz="3200" spc="-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alue	of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18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3200" spc="-4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tabLst>
                          <a:tab pos="1022350" algn="l"/>
                          <a:tab pos="265049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	mem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er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spc="-6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xxx,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tabLst>
                          <a:tab pos="944244" algn="l"/>
                        </a:tabLst>
                      </a:pPr>
                      <a:r>
                        <a:rPr sz="3200" spc="-3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u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sha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051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115">
              <a:lnSpc>
                <a:spcPct val="100000"/>
              </a:lnSpc>
            </a:pPr>
            <a:r>
              <a:rPr spc="-5" dirty="0"/>
              <a:t>Se</a:t>
            </a:r>
            <a:r>
              <a:rPr spc="-65" dirty="0"/>
              <a:t>t</a:t>
            </a:r>
            <a:r>
              <a:rPr spc="-45" dirty="0"/>
              <a:t>t</a:t>
            </a:r>
            <a:r>
              <a:rPr spc="-20" dirty="0"/>
              <a:t>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pc="-295" dirty="0"/>
              <a:t>T</a:t>
            </a:r>
            <a:r>
              <a:rPr dirty="0"/>
              <a:t>o </a:t>
            </a:r>
            <a:r>
              <a:rPr spc="-345" dirty="0"/>
              <a:t> </a:t>
            </a:r>
            <a:r>
              <a:rPr dirty="0"/>
              <a:t>allow </a:t>
            </a:r>
            <a:r>
              <a:rPr spc="-335" dirty="0"/>
              <a:t> </a:t>
            </a:r>
            <a:r>
              <a:rPr spc="-5" dirty="0"/>
              <a:t>othe</a:t>
            </a:r>
            <a:r>
              <a:rPr dirty="0"/>
              <a:t>r </a:t>
            </a:r>
            <a:r>
              <a:rPr spc="-350" dirty="0"/>
              <a:t> </a:t>
            </a:r>
            <a:r>
              <a:rPr dirty="0"/>
              <a:t>classes </a:t>
            </a:r>
            <a:r>
              <a:rPr spc="-345" dirty="0"/>
              <a:t> </a:t>
            </a:r>
            <a:r>
              <a:rPr spc="-45" dirty="0"/>
              <a:t>t</a:t>
            </a:r>
            <a:r>
              <a:rPr dirty="0"/>
              <a:t>o </a:t>
            </a:r>
            <a:r>
              <a:rPr spc="-330" dirty="0"/>
              <a:t> </a:t>
            </a:r>
            <a:r>
              <a:rPr i="1" dirty="0">
                <a:latin typeface="Calibri"/>
                <a:cs typeface="Calibri"/>
              </a:rPr>
              <a:t>mod</a:t>
            </a:r>
            <a:r>
              <a:rPr i="1" spc="-20" dirty="0">
                <a:latin typeface="Calibri"/>
                <a:cs typeface="Calibri"/>
              </a:rPr>
              <a:t>i</a:t>
            </a:r>
            <a:r>
              <a:rPr i="1" spc="15" dirty="0">
                <a:latin typeface="Calibri"/>
                <a:cs typeface="Calibri"/>
              </a:rPr>
              <a:t>f</a:t>
            </a:r>
            <a:r>
              <a:rPr i="1" dirty="0">
                <a:latin typeface="Calibri"/>
                <a:cs typeface="Calibri"/>
              </a:rPr>
              <a:t>y </a:t>
            </a:r>
            <a:r>
              <a:rPr i="1" spc="-320" dirty="0">
                <a:latin typeface="Calibri"/>
                <a:cs typeface="Calibri"/>
              </a:rPr>
              <a:t> </a:t>
            </a:r>
            <a:r>
              <a:rPr dirty="0"/>
              <a:t>the </a:t>
            </a:r>
            <a:r>
              <a:rPr spc="-345" dirty="0"/>
              <a:t> </a:t>
            </a:r>
            <a:r>
              <a:rPr spc="-45" dirty="0"/>
              <a:t>v</a:t>
            </a:r>
            <a:r>
              <a:rPr dirty="0"/>
              <a:t>alue </a:t>
            </a:r>
            <a:r>
              <a:rPr spc="-340" dirty="0"/>
              <a:t> </a:t>
            </a:r>
            <a:r>
              <a:rPr dirty="0"/>
              <a:t>of a </a:t>
            </a:r>
            <a:r>
              <a:rPr spc="270" dirty="0"/>
              <a:t> </a:t>
            </a:r>
            <a:r>
              <a:rPr spc="-5" dirty="0"/>
              <a:t>pri</a:t>
            </a:r>
            <a:r>
              <a:rPr spc="-40" dirty="0"/>
              <a:t>v</a:t>
            </a:r>
            <a:r>
              <a:rPr spc="-25" dirty="0"/>
              <a:t>a</a:t>
            </a:r>
            <a:r>
              <a:rPr spc="-30" dirty="0"/>
              <a:t>t</a:t>
            </a:r>
            <a:r>
              <a:rPr dirty="0"/>
              <a:t>e </a:t>
            </a:r>
            <a:r>
              <a:rPr spc="270" dirty="0"/>
              <a:t> </a:t>
            </a: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 </a:t>
            </a:r>
            <a:r>
              <a:rPr spc="280" dirty="0"/>
              <a:t> </a:t>
            </a:r>
            <a:r>
              <a:rPr dirty="0"/>
              <a:t>mem</a:t>
            </a:r>
            <a:r>
              <a:rPr spc="-10" dirty="0"/>
              <a:t>b</a:t>
            </a:r>
            <a:r>
              <a:rPr dirty="0"/>
              <a:t>er </a:t>
            </a:r>
            <a:r>
              <a:rPr spc="270" dirty="0"/>
              <a:t> </a:t>
            </a:r>
            <a:r>
              <a:rPr spc="-5" dirty="0"/>
              <a:t>s</a:t>
            </a:r>
            <a:r>
              <a:rPr spc="-65" dirty="0"/>
              <a:t>a</a:t>
            </a:r>
            <a:r>
              <a:rPr spc="-25" dirty="0"/>
              <a:t>y</a:t>
            </a:r>
            <a:r>
              <a:rPr dirty="0"/>
              <a:t>s </a:t>
            </a:r>
            <a:r>
              <a:rPr spc="265" dirty="0"/>
              <a:t> </a:t>
            </a:r>
            <a:r>
              <a:rPr dirty="0"/>
              <a:t>xxx, </a:t>
            </a:r>
            <a:r>
              <a:rPr spc="270" dirty="0"/>
              <a:t> </a:t>
            </a:r>
            <a:r>
              <a:rPr spc="-35" dirty="0"/>
              <a:t>y</a:t>
            </a:r>
            <a:r>
              <a:rPr spc="-5" dirty="0"/>
              <a:t>o</a:t>
            </a:r>
            <a:r>
              <a:rPr dirty="0"/>
              <a:t>u </a:t>
            </a:r>
            <a:r>
              <a:rPr spc="270" dirty="0"/>
              <a:t> </a:t>
            </a:r>
            <a:r>
              <a:rPr spc="-5" dirty="0"/>
              <a:t>sha</a:t>
            </a:r>
            <a:r>
              <a:rPr spc="10" dirty="0"/>
              <a:t>l</a:t>
            </a:r>
            <a:r>
              <a:rPr dirty="0"/>
              <a:t>l </a:t>
            </a:r>
            <a:r>
              <a:rPr spc="-5" dirty="0"/>
              <a:t>p</a:t>
            </a:r>
            <a:r>
              <a:rPr spc="-50" dirty="0"/>
              <a:t>r</a:t>
            </a:r>
            <a:r>
              <a:rPr spc="-5" dirty="0"/>
              <a:t>ov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 </a:t>
            </a:r>
            <a:r>
              <a:rPr spc="-25" dirty="0"/>
              <a:t> </a:t>
            </a:r>
            <a:r>
              <a:rPr dirty="0"/>
              <a:t>a </a:t>
            </a:r>
            <a:r>
              <a:rPr spc="-15" dirty="0"/>
              <a:t> </a:t>
            </a:r>
            <a:r>
              <a:rPr i="1" spc="-5" dirty="0">
                <a:latin typeface="Calibri"/>
                <a:cs typeface="Calibri"/>
              </a:rPr>
              <a:t>se</a:t>
            </a:r>
            <a:r>
              <a:rPr i="1" dirty="0">
                <a:latin typeface="Calibri"/>
                <a:cs typeface="Calibri"/>
              </a:rPr>
              <a:t>t </a:t>
            </a:r>
            <a:r>
              <a:rPr i="1" spc="-3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fu</a:t>
            </a:r>
            <a:r>
              <a:rPr i="1" spc="-10" dirty="0">
                <a:latin typeface="Calibri"/>
                <a:cs typeface="Calibri"/>
              </a:rPr>
              <a:t>n</a:t>
            </a:r>
            <a:r>
              <a:rPr i="1" spc="5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t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n 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spc="-5" dirty="0"/>
              <a:t>(</a:t>
            </a:r>
            <a:r>
              <a:rPr spc="10" dirty="0"/>
              <a:t>o</a:t>
            </a:r>
            <a:r>
              <a:rPr dirty="0"/>
              <a:t>r </a:t>
            </a:r>
            <a:r>
              <a:rPr spc="-20" dirty="0"/>
              <a:t> </a:t>
            </a:r>
            <a:r>
              <a:rPr i="1" spc="-5" dirty="0">
                <a:latin typeface="Calibri"/>
                <a:cs typeface="Calibri"/>
              </a:rPr>
              <a:t>s</a:t>
            </a:r>
            <a:r>
              <a:rPr i="1" spc="-15" dirty="0">
                <a:latin typeface="Calibri"/>
                <a:cs typeface="Calibri"/>
              </a:rPr>
              <a:t>e</a:t>
            </a:r>
            <a:r>
              <a:rPr i="1" spc="-30" dirty="0">
                <a:latin typeface="Calibri"/>
                <a:cs typeface="Calibri"/>
              </a:rPr>
              <a:t>t</a:t>
            </a:r>
            <a:r>
              <a:rPr i="1" spc="-45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er 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dirty="0"/>
              <a:t>or </a:t>
            </a:r>
            <a:r>
              <a:rPr spc="-20" dirty="0"/>
              <a:t> </a:t>
            </a:r>
            <a:r>
              <a:rPr i="1" dirty="0">
                <a:latin typeface="Calibri"/>
                <a:cs typeface="Calibri"/>
              </a:rPr>
              <a:t>mu</a:t>
            </a:r>
            <a:r>
              <a:rPr i="1" spc="-45" dirty="0">
                <a:latin typeface="Calibri"/>
                <a:cs typeface="Calibri"/>
              </a:rPr>
              <a:t>t</a:t>
            </a:r>
            <a:r>
              <a:rPr i="1" spc="-5" dirty="0">
                <a:latin typeface="Calibri"/>
                <a:cs typeface="Calibri"/>
              </a:rPr>
              <a:t>a</a:t>
            </a:r>
            <a:r>
              <a:rPr i="1" spc="-30" dirty="0">
                <a:latin typeface="Calibri"/>
                <a:cs typeface="Calibri"/>
              </a:rPr>
              <a:t>t</a:t>
            </a:r>
            <a:r>
              <a:rPr i="1" spc="-5" dirty="0">
                <a:latin typeface="Calibri"/>
                <a:cs typeface="Calibri"/>
              </a:rPr>
              <a:t>or f</a:t>
            </a:r>
            <a:r>
              <a:rPr i="1" spc="-15" dirty="0">
                <a:latin typeface="Calibri"/>
                <a:cs typeface="Calibri"/>
              </a:rPr>
              <a:t>u</a:t>
            </a:r>
            <a:r>
              <a:rPr i="1" spc="-5" dirty="0">
                <a:latin typeface="Calibri"/>
                <a:cs typeface="Calibri"/>
              </a:rPr>
              <a:t>nc</a:t>
            </a:r>
            <a:r>
              <a:rPr i="1" spc="-15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io</a:t>
            </a:r>
            <a:r>
              <a:rPr i="1" spc="-15" dirty="0">
                <a:latin typeface="Calibri"/>
                <a:cs typeface="Calibri"/>
              </a:rPr>
              <a:t>n</a:t>
            </a:r>
            <a:r>
              <a:rPr dirty="0"/>
              <a:t>)</a:t>
            </a:r>
            <a:r>
              <a:rPr spc="35" dirty="0"/>
              <a:t> </a:t>
            </a:r>
            <a:r>
              <a:rPr spc="-30" dirty="0"/>
              <a:t>c</a:t>
            </a:r>
            <a:r>
              <a:rPr dirty="0"/>
              <a:t>al</a:t>
            </a:r>
            <a:r>
              <a:rPr spc="-10" dirty="0"/>
              <a:t>l</a:t>
            </a:r>
            <a:r>
              <a:rPr dirty="0"/>
              <a:t>ed </a:t>
            </a:r>
            <a:r>
              <a:rPr spc="-5" dirty="0"/>
              <a:t>s</a:t>
            </a:r>
            <a:r>
              <a:rPr spc="-20" dirty="0"/>
              <a:t>e</a:t>
            </a:r>
            <a:r>
              <a:rPr dirty="0"/>
              <a:t>tXxx(</a:t>
            </a:r>
            <a:r>
              <a:rPr spc="5" dirty="0"/>
              <a:t>)</a:t>
            </a:r>
            <a:r>
              <a:rPr dirty="0"/>
              <a:t>.</a:t>
            </a: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/>
              <a:t>A</a:t>
            </a:r>
            <a:r>
              <a:rPr spc="110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-55" dirty="0"/>
              <a:t>t</a:t>
            </a:r>
            <a:r>
              <a:rPr spc="-45" dirty="0"/>
              <a:t>t</a:t>
            </a:r>
            <a:r>
              <a:rPr dirty="0"/>
              <a:t>er</a:t>
            </a:r>
            <a:r>
              <a:rPr spc="114" dirty="0"/>
              <a:t> </a:t>
            </a:r>
            <a:r>
              <a:rPr spc="-25" dirty="0"/>
              <a:t>c</a:t>
            </a:r>
            <a:r>
              <a:rPr spc="-5" dirty="0"/>
              <a:t>oul</a:t>
            </a:r>
            <a:r>
              <a:rPr dirty="0"/>
              <a:t>d</a:t>
            </a:r>
            <a:r>
              <a:rPr spc="110" dirty="0"/>
              <a:t> </a:t>
            </a:r>
            <a:r>
              <a:rPr spc="-5" dirty="0"/>
              <a:t>p</a:t>
            </a:r>
            <a:r>
              <a:rPr spc="-45" dirty="0"/>
              <a:t>r</a:t>
            </a:r>
            <a:r>
              <a:rPr spc="-5" dirty="0"/>
              <a:t>ov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114" dirty="0"/>
              <a:t> </a:t>
            </a: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</a:t>
            </a:r>
            <a:r>
              <a:rPr spc="114" dirty="0"/>
              <a:t> </a:t>
            </a:r>
            <a:r>
              <a:rPr spc="-45" dirty="0"/>
              <a:t>v</a:t>
            </a:r>
            <a:r>
              <a:rPr dirty="0"/>
              <a:t>alid</a:t>
            </a:r>
            <a:r>
              <a:rPr spc="-15" dirty="0"/>
              <a:t>a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110" dirty="0"/>
              <a:t> </a:t>
            </a:r>
            <a:r>
              <a:rPr spc="-5" dirty="0"/>
              <a:t>(su</a:t>
            </a:r>
            <a:r>
              <a:rPr spc="5" dirty="0"/>
              <a:t>c</a:t>
            </a:r>
            <a:r>
              <a:rPr dirty="0"/>
              <a:t>h</a:t>
            </a:r>
            <a:r>
              <a:rPr spc="120" dirty="0"/>
              <a:t> </a:t>
            </a:r>
            <a:r>
              <a:rPr dirty="0"/>
              <a:t>as </a:t>
            </a:r>
            <a:r>
              <a:rPr spc="-60" dirty="0"/>
              <a:t>r</a:t>
            </a:r>
            <a:r>
              <a:rPr dirty="0"/>
              <a:t>an</a:t>
            </a:r>
            <a:r>
              <a:rPr spc="-25" dirty="0"/>
              <a:t>g</a:t>
            </a:r>
            <a:r>
              <a:rPr dirty="0"/>
              <a:t>e </a:t>
            </a:r>
            <a:r>
              <a:rPr spc="-210" dirty="0"/>
              <a:t> </a:t>
            </a:r>
            <a:r>
              <a:rPr dirty="0"/>
              <a:t>check</a:t>
            </a:r>
            <a:r>
              <a:rPr spc="-10" dirty="0"/>
              <a:t>i</a:t>
            </a:r>
            <a:r>
              <a:rPr spc="-5" dirty="0"/>
              <a:t>ng)</a:t>
            </a:r>
            <a:r>
              <a:rPr dirty="0"/>
              <a:t>, </a:t>
            </a:r>
            <a:r>
              <a:rPr spc="-200" dirty="0"/>
              <a:t> </a:t>
            </a:r>
            <a:r>
              <a:rPr dirty="0"/>
              <a:t>and </a:t>
            </a:r>
            <a:r>
              <a:rPr spc="-204" dirty="0"/>
              <a:t> </a:t>
            </a:r>
            <a:r>
              <a:rPr dirty="0"/>
              <a:t>t</a:t>
            </a:r>
            <a:r>
              <a:rPr spc="-70" dirty="0"/>
              <a:t>r</a:t>
            </a:r>
            <a:r>
              <a:rPr dirty="0"/>
              <a:t>a</a:t>
            </a:r>
            <a:r>
              <a:rPr spc="5" dirty="0"/>
              <a:t>n</a:t>
            </a:r>
            <a:r>
              <a:rPr spc="-30" dirty="0"/>
              <a:t>s</a:t>
            </a:r>
            <a:r>
              <a:rPr spc="-80" dirty="0"/>
              <a:t>f</a:t>
            </a:r>
            <a:r>
              <a:rPr spc="-5" dirty="0"/>
              <a:t>or</a:t>
            </a:r>
            <a:r>
              <a:rPr dirty="0"/>
              <a:t>m </a:t>
            </a:r>
            <a:r>
              <a:rPr spc="-204" dirty="0"/>
              <a:t> </a:t>
            </a:r>
            <a:r>
              <a:rPr dirty="0"/>
              <a:t>t</a:t>
            </a:r>
            <a:r>
              <a:rPr spc="10" dirty="0"/>
              <a:t>h</a:t>
            </a:r>
            <a:r>
              <a:rPr dirty="0"/>
              <a:t>e </a:t>
            </a:r>
            <a:r>
              <a:rPr spc="-204" dirty="0"/>
              <a:t> </a:t>
            </a:r>
            <a:r>
              <a:rPr spc="-60" dirty="0"/>
              <a:t>r</a:t>
            </a:r>
            <a:r>
              <a:rPr spc="-25" dirty="0"/>
              <a:t>a</a:t>
            </a:r>
            <a:r>
              <a:rPr dirty="0"/>
              <a:t>w </a:t>
            </a:r>
            <a:r>
              <a:rPr spc="-210" dirty="0"/>
              <a:t> </a:t>
            </a:r>
            <a:r>
              <a:rPr spc="-5" dirty="0"/>
              <a:t>d</a:t>
            </a: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a i</a:t>
            </a:r>
            <a:r>
              <a:rPr spc="-35" dirty="0"/>
              <a:t>n</a:t>
            </a:r>
            <a:r>
              <a:rPr spc="-45" dirty="0"/>
              <a:t>t</a:t>
            </a:r>
            <a:r>
              <a:rPr dirty="0"/>
              <a:t>o</a:t>
            </a:r>
            <a:r>
              <a:rPr spc="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</a:t>
            </a:r>
            <a:r>
              <a:rPr spc="-35" dirty="0"/>
              <a:t>n</a:t>
            </a:r>
            <a:r>
              <a:rPr spc="-45" dirty="0"/>
              <a:t>t</a:t>
            </a:r>
            <a:r>
              <a:rPr dirty="0"/>
              <a:t>ernal </a:t>
            </a:r>
            <a:r>
              <a:rPr spc="-40" dirty="0"/>
              <a:t>r</a:t>
            </a:r>
            <a:r>
              <a:rPr dirty="0"/>
              <a:t>ep</a:t>
            </a:r>
            <a:r>
              <a:rPr spc="-45" dirty="0"/>
              <a:t>r</a:t>
            </a:r>
            <a:r>
              <a:rPr dirty="0"/>
              <a:t>ese</a:t>
            </a:r>
            <a:r>
              <a:rPr spc="-40" dirty="0"/>
              <a:t>n</a:t>
            </a:r>
            <a:r>
              <a:rPr spc="-45" dirty="0"/>
              <a:t>t</a:t>
            </a:r>
            <a:r>
              <a:rPr spc="-25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spc="-5" dirty="0"/>
              <a:t>o</a:t>
            </a:r>
            <a:r>
              <a:rPr dirty="0"/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20369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5955</TotalTime>
  <Words>3646</Words>
  <Application>Microsoft Office PowerPoint</Application>
  <PresentationFormat>On-screen Show (4:3)</PresentationFormat>
  <Paragraphs>742</Paragraphs>
  <Slides>105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Agenda</vt:lpstr>
      <vt:lpstr>PowerPoint Presentation</vt:lpstr>
      <vt:lpstr>PowerPoint Presentation</vt:lpstr>
      <vt:lpstr>PowerPoint Presentation</vt:lpstr>
      <vt:lpstr>Function Definitions</vt:lpstr>
      <vt:lpstr>Function Definitions</vt:lpstr>
      <vt:lpstr>Function Prototype - Example</vt:lpstr>
      <vt:lpstr>Function Definition - Example</vt:lpstr>
      <vt:lpstr>Function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Classified by Location</vt:lpstr>
      <vt:lpstr>PowerPoint Presentation</vt:lpstr>
      <vt:lpstr>PowerPoint Presentation</vt:lpstr>
      <vt:lpstr>PowerPoint Presentation</vt:lpstr>
      <vt:lpstr>Function Overloading – Examples</vt:lpstr>
      <vt:lpstr>Function Overloading – Examples</vt:lpstr>
      <vt:lpstr>Function Overloading – Examples</vt:lpstr>
      <vt:lpstr>Function Overloading – Examples</vt:lpstr>
      <vt:lpstr>Function Overloading – Examples</vt:lpstr>
      <vt:lpstr>Function Overloading – Examples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we Start - The Bigger Picture</vt:lpstr>
      <vt:lpstr>PowerPoint Presentation</vt:lpstr>
      <vt:lpstr>Class and Object</vt:lpstr>
      <vt:lpstr>Defining a class with Member Function</vt:lpstr>
      <vt:lpstr>Access Modifier / Specifier</vt:lpstr>
      <vt:lpstr>Class</vt:lpstr>
      <vt:lpstr>Example 1:Class Box</vt:lpstr>
      <vt:lpstr>Example 1: Class Box</vt:lpstr>
      <vt:lpstr>Example 2: Class Student</vt:lpstr>
      <vt:lpstr>Example 2: Class Student</vt:lpstr>
      <vt:lpstr>PowerPoint Presentation</vt:lpstr>
      <vt:lpstr>Class and Object</vt:lpstr>
      <vt:lpstr>Example 1: Class Box</vt:lpstr>
      <vt:lpstr>Example 1: Class Box</vt:lpstr>
      <vt:lpstr>Example 2: Class Student</vt:lpstr>
      <vt:lpstr>Example 2: Class Student</vt:lpstr>
      <vt:lpstr>PowerPoint Presentation</vt:lpstr>
      <vt:lpstr>PowerPoint Presentation</vt:lpstr>
      <vt:lpstr>Example 2: Class Student</vt:lpstr>
      <vt:lpstr>PowerPoint Presentation</vt:lpstr>
      <vt:lpstr>PowerPoint Presentation</vt:lpstr>
      <vt:lpstr>Example 1: Class Box</vt:lpstr>
      <vt:lpstr>Example 1: Class Box</vt:lpstr>
      <vt:lpstr>Example 1: Class Box</vt:lpstr>
      <vt:lpstr>Example 1: Class Box</vt:lpstr>
      <vt:lpstr>Example 1: Class Box</vt:lpstr>
      <vt:lpstr>Example 1: Class Box</vt:lpstr>
      <vt:lpstr>PowerPoint Presentation</vt:lpstr>
      <vt:lpstr>Example 1: Class Box</vt:lpstr>
      <vt:lpstr>Example 1: Class Box</vt:lpstr>
      <vt:lpstr>PowerPoint Presentation</vt:lpstr>
      <vt:lpstr>Back to Procedural Programming</vt:lpstr>
      <vt:lpstr>Example 3: Grade Book</vt:lpstr>
      <vt:lpstr>PowerPoint Presentation</vt:lpstr>
      <vt:lpstr>Example 3: Class Grade Book</vt:lpstr>
      <vt:lpstr>Example 3: Class Grade Book</vt:lpstr>
      <vt:lpstr>PowerPoint Presentation</vt:lpstr>
      <vt:lpstr>Example 3: Grade Book</vt:lpstr>
      <vt:lpstr>Example –Grade Book</vt:lpstr>
      <vt:lpstr>PowerPoint Presentation</vt:lpstr>
      <vt:lpstr>Example – Class Grade Book</vt:lpstr>
      <vt:lpstr>Example – Class GradeBook</vt:lpstr>
      <vt:lpstr>Example – Class GradeBook</vt:lpstr>
      <vt:lpstr>PowerPoint Presentation</vt:lpstr>
      <vt:lpstr>ENCAPSULATION</vt:lpstr>
      <vt:lpstr>ENCAPSULATION</vt:lpstr>
      <vt:lpstr>What if everything was declared public</vt:lpstr>
      <vt:lpstr>PowerPoint Presentation</vt:lpstr>
      <vt:lpstr>PowerPoint Presentation</vt:lpstr>
      <vt:lpstr>What if everything was declared public</vt:lpstr>
      <vt:lpstr>What if everything was declared public</vt:lpstr>
      <vt:lpstr>What if everything was declared public</vt:lpstr>
      <vt:lpstr>What if everything was declared public</vt:lpstr>
      <vt:lpstr>What if everything was declared public</vt:lpstr>
      <vt:lpstr>What if everything was declared public</vt:lpstr>
      <vt:lpstr>The set and get method</vt:lpstr>
      <vt:lpstr>The set and get method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Quratulain</dc:creator>
  <cp:lastModifiedBy>KKK</cp:lastModifiedBy>
  <cp:revision>16</cp:revision>
  <dcterms:created xsi:type="dcterms:W3CDTF">2020-02-03T07:01:56Z</dcterms:created>
  <dcterms:modified xsi:type="dcterms:W3CDTF">2021-09-29T08:36:16Z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2019-02-07T00:00:00Z</vt:filetime>
  </property>
  <property fmtid="{D5CDD505-2E9C-101B-9397-08002B2CF9AE}" pid="3" name="LastSaved">
    <vt:filetime>2020-02-03T00:00:00Z</vt:filetime>
  </property>
</Properties>
</file>