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  <p:sldId id="359" r:id="rId8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 autoAdjust="0"/>
    <p:restoredTop sz="77143" autoAdjust="0"/>
  </p:normalViewPr>
  <p:slideViewPr>
    <p:cSldViewPr>
      <p:cViewPr varScale="1">
        <p:scale>
          <a:sx n="65" d="100"/>
          <a:sy n="65" d="100"/>
        </p:scale>
        <p:origin x="78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3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33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class demo{    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demo ()   </a:t>
            </a:r>
          </a:p>
          <a:p>
            <a:r>
              <a:rPr lang="en-US" dirty="0" smtClean="0"/>
              <a:t>{       </a:t>
            </a:r>
            <a:r>
              <a:rPr lang="en-US" dirty="0" err="1" smtClean="0"/>
              <a:t>cout</a:t>
            </a:r>
            <a:r>
              <a:rPr lang="en-US" dirty="0" smtClean="0"/>
              <a:t> &lt;&lt; "Hello" &lt;&lt; </a:t>
            </a:r>
            <a:r>
              <a:rPr lang="en-US" dirty="0" err="1" smtClean="0"/>
              <a:t>endl</a:t>
            </a:r>
            <a:r>
              <a:rPr lang="en-US" dirty="0" smtClean="0"/>
              <a:t>;  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     </a:t>
            </a:r>
          </a:p>
          <a:p>
            <a:r>
              <a:rPr lang="en-US" dirty="0" smtClean="0"/>
              <a:t>demo c1;    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 smtClean="0"/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demo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demo 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data = 50;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void display()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&lt;&lt;"Data = "&lt;&lt;data&lt;&lt;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  demo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//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return 0;</a:t>
            </a:r>
          </a:p>
          <a:p>
            <a:r>
              <a:rPr lang="en-US" dirty="0" smtClean="0"/>
              <a:t>}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084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31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67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895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Fraction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m_numerator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m_denominator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 Fraction()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m_numerator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m_denominator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getNumerator</a:t>
            </a:r>
            <a:r>
              <a:rPr lang="en-US" dirty="0" smtClean="0"/>
              <a:t>() { return </a:t>
            </a:r>
            <a:r>
              <a:rPr lang="en-US" dirty="0" err="1" smtClean="0"/>
              <a:t>m_numerator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getDenominator</a:t>
            </a:r>
            <a:r>
              <a:rPr lang="en-US" dirty="0" smtClean="0"/>
              <a:t>() { return </a:t>
            </a:r>
            <a:r>
              <a:rPr lang="en-US" dirty="0" err="1" smtClean="0"/>
              <a:t>m_denominator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getValue</a:t>
            </a:r>
            <a:r>
              <a:rPr lang="en-US" dirty="0" smtClean="0"/>
              <a:t>() {return </a:t>
            </a:r>
            <a:r>
              <a:rPr lang="en-US" dirty="0" err="1" smtClean="0"/>
              <a:t>m_numerator</a:t>
            </a:r>
            <a:r>
              <a:rPr lang="en-US" dirty="0" smtClean="0"/>
              <a:t> / </a:t>
            </a:r>
            <a:r>
              <a:rPr lang="en-US" dirty="0" err="1" smtClean="0"/>
              <a:t>m_denominator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  Fraction </a:t>
            </a:r>
            <a:r>
              <a:rPr lang="en-US" dirty="0" err="1" smtClean="0"/>
              <a:t>frac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frac.getValue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return 0;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492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792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655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617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9496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1493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//#include &lt;</a:t>
            </a:r>
            <a:r>
              <a:rPr lang="en-US" dirty="0" err="1" smtClean="0"/>
              <a:t>cassert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Fraction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m_numerator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m_denominator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 Fraction(double numerator, double denominator)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 //assert(denominator !=0);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m_numerator</a:t>
            </a:r>
            <a:r>
              <a:rPr lang="en-US" dirty="0" smtClean="0"/>
              <a:t> = numerator;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m_denominator</a:t>
            </a:r>
            <a:r>
              <a:rPr lang="en-US" dirty="0" smtClean="0"/>
              <a:t> = denominator;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getNumerator</a:t>
            </a:r>
            <a:r>
              <a:rPr lang="en-US" dirty="0" smtClean="0"/>
              <a:t>() { return </a:t>
            </a:r>
            <a:r>
              <a:rPr lang="en-US" dirty="0" err="1" smtClean="0"/>
              <a:t>m_numerator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getDenominator</a:t>
            </a:r>
            <a:r>
              <a:rPr lang="en-US" dirty="0" smtClean="0"/>
              <a:t>() { return </a:t>
            </a:r>
            <a:r>
              <a:rPr lang="en-US" dirty="0" err="1" smtClean="0"/>
              <a:t>m_denominator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   double </a:t>
            </a:r>
            <a:r>
              <a:rPr lang="en-US" dirty="0" err="1" smtClean="0"/>
              <a:t>getValue</a:t>
            </a:r>
            <a:r>
              <a:rPr lang="en-US" dirty="0" smtClean="0"/>
              <a:t>() {return </a:t>
            </a:r>
            <a:r>
              <a:rPr lang="en-US" dirty="0" err="1" smtClean="0"/>
              <a:t>m_numerator</a:t>
            </a:r>
            <a:r>
              <a:rPr lang="en-US" dirty="0" smtClean="0"/>
              <a:t> / </a:t>
            </a:r>
            <a:r>
              <a:rPr lang="en-US" dirty="0" err="1" smtClean="0"/>
              <a:t>m_denominator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     Fraction </a:t>
            </a:r>
            <a:r>
              <a:rPr lang="en-US" dirty="0" err="1" smtClean="0"/>
              <a:t>frac</a:t>
            </a:r>
            <a:r>
              <a:rPr lang="en-US" dirty="0" smtClean="0"/>
              <a:t>(1,2);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frac.getValue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return 0;</a:t>
            </a:r>
          </a:p>
          <a:p>
            <a:r>
              <a:rPr lang="en-US" dirty="0" smtClean="0"/>
              <a:t>}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830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Rectangle 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width, height;</a:t>
            </a:r>
          </a:p>
          <a:p>
            <a:endParaRPr lang="en-US" dirty="0" smtClean="0"/>
          </a:p>
          <a:p>
            <a:r>
              <a:rPr lang="en-US" dirty="0" smtClean="0"/>
              <a:t>public: </a:t>
            </a:r>
          </a:p>
          <a:p>
            <a:r>
              <a:rPr lang="en-US" dirty="0" smtClean="0"/>
              <a:t>Rectangle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width = a; </a:t>
            </a:r>
          </a:p>
          <a:p>
            <a:r>
              <a:rPr lang="en-US" dirty="0" smtClean="0"/>
              <a:t>height = b;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area ()</a:t>
            </a:r>
          </a:p>
          <a:p>
            <a:r>
              <a:rPr lang="en-US" dirty="0" smtClean="0"/>
              <a:t> {</a:t>
            </a:r>
          </a:p>
          <a:p>
            <a:r>
              <a:rPr lang="en-US" dirty="0" smtClean="0"/>
              <a:t> return (width*height);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    Rectangle </a:t>
            </a:r>
            <a:r>
              <a:rPr lang="en-US" dirty="0" err="1" smtClean="0"/>
              <a:t>rect</a:t>
            </a:r>
            <a:r>
              <a:rPr lang="en-US" dirty="0" smtClean="0"/>
              <a:t> (3,4);</a:t>
            </a:r>
          </a:p>
          <a:p>
            <a:r>
              <a:rPr lang="en-US" dirty="0" smtClean="0"/>
              <a:t>    Rectangle </a:t>
            </a:r>
            <a:r>
              <a:rPr lang="en-US" dirty="0" err="1" smtClean="0"/>
              <a:t>rectb</a:t>
            </a:r>
            <a:r>
              <a:rPr lang="en-US" dirty="0" smtClean="0"/>
              <a:t> (5,6);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rect</a:t>
            </a:r>
            <a:r>
              <a:rPr lang="en-US" dirty="0" smtClean="0"/>
              <a:t> area: " &lt;&lt; </a:t>
            </a:r>
            <a:r>
              <a:rPr lang="en-US" dirty="0" err="1" smtClean="0"/>
              <a:t>rect.area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rectb</a:t>
            </a:r>
            <a:r>
              <a:rPr lang="en-US" dirty="0" smtClean="0"/>
              <a:t> area: " &lt;&lt; </a:t>
            </a:r>
            <a:r>
              <a:rPr lang="en-US" dirty="0" err="1" smtClean="0"/>
              <a:t>rectb.area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2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78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894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785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Box {</a:t>
            </a:r>
          </a:p>
          <a:p>
            <a:r>
              <a:rPr lang="en-US" dirty="0" smtClean="0"/>
              <a:t>private: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width, height, length;</a:t>
            </a:r>
          </a:p>
          <a:p>
            <a:endParaRPr lang="en-US" dirty="0" smtClean="0"/>
          </a:p>
          <a:p>
            <a:r>
              <a:rPr lang="en-US" dirty="0" smtClean="0"/>
              <a:t>public: </a:t>
            </a:r>
          </a:p>
          <a:p>
            <a:r>
              <a:rPr lang="en-US" dirty="0" smtClean="0"/>
              <a:t>   Box(){</a:t>
            </a:r>
          </a:p>
          <a:p>
            <a:r>
              <a:rPr lang="en-US" dirty="0" smtClean="0"/>
              <a:t>     height=0;width=0;length=0;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r>
              <a:rPr lang="en-US" dirty="0" smtClean="0"/>
              <a:t>   Box(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l)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height = h; width = w; length = l;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cal_volume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return height*width*length;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    Box B2;</a:t>
            </a:r>
          </a:p>
          <a:p>
            <a:r>
              <a:rPr lang="en-US" dirty="0" smtClean="0"/>
              <a:t>    Box B1 (10, 15, 10);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"B1 volume: " &lt;&lt; B1.cal_volume()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"B2 volume: " &lt;&lt; B2.cal_volume()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return 0;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466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5343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12376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199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848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42830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864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94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199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217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36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514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6667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514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3434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9895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127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29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1375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883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52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364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796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859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8346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2221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1826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78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232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5701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703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5469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121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6570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2796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95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415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80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8907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005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Rectangle {</a:t>
            </a:r>
          </a:p>
          <a:p>
            <a:r>
              <a:rPr lang="en-US" dirty="0" smtClean="0"/>
              <a:t>//private: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width, height;</a:t>
            </a:r>
          </a:p>
          <a:p>
            <a:r>
              <a:rPr lang="en-US" dirty="0" smtClean="0"/>
              <a:t>public: </a:t>
            </a:r>
          </a:p>
          <a:p>
            <a:r>
              <a:rPr lang="en-US" dirty="0" smtClean="0"/>
              <a:t>Rectangle (</a:t>
            </a:r>
            <a:r>
              <a:rPr lang="en-US" dirty="0" err="1" smtClean="0"/>
              <a:t>int</a:t>
            </a:r>
            <a:r>
              <a:rPr lang="en-US" dirty="0" smtClean="0"/>
              <a:t> a=1, </a:t>
            </a:r>
            <a:r>
              <a:rPr lang="en-US" dirty="0" err="1" smtClean="0"/>
              <a:t>int</a:t>
            </a:r>
            <a:r>
              <a:rPr lang="en-US" dirty="0" smtClean="0"/>
              <a:t> b=4){width = 4; height = b;}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area () {     return width*height;} //output ? width = 4</a:t>
            </a:r>
          </a:p>
          <a:p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endParaRPr lang="en-US" dirty="0" smtClean="0"/>
          </a:p>
          <a:p>
            <a:r>
              <a:rPr lang="en-US" dirty="0" smtClean="0"/>
              <a:t>      Rectangle recta (5,6); //height 6</a:t>
            </a:r>
          </a:p>
          <a:p>
            <a:r>
              <a:rPr lang="en-US" dirty="0" smtClean="0"/>
              <a:t>      Rectangle </a:t>
            </a:r>
            <a:r>
              <a:rPr lang="en-US" dirty="0" err="1" smtClean="0"/>
              <a:t>rectb</a:t>
            </a:r>
            <a:r>
              <a:rPr lang="en-US" dirty="0" smtClean="0"/>
              <a:t> (3,3); //height 3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rects</a:t>
            </a:r>
            <a:r>
              <a:rPr lang="en-US" dirty="0" smtClean="0"/>
              <a:t> area: " &lt;&lt; </a:t>
            </a:r>
            <a:r>
              <a:rPr lang="en-US" dirty="0" err="1" smtClean="0"/>
              <a:t>recta.area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"</a:t>
            </a:r>
            <a:r>
              <a:rPr lang="en-US" dirty="0" err="1" smtClean="0"/>
              <a:t>rects</a:t>
            </a:r>
            <a:r>
              <a:rPr lang="en-US" dirty="0" smtClean="0"/>
              <a:t> </a:t>
            </a:r>
            <a:r>
              <a:rPr lang="en-US" dirty="0" err="1" smtClean="0"/>
              <a:t>areb</a:t>
            </a:r>
            <a:r>
              <a:rPr lang="en-US" dirty="0" smtClean="0"/>
              <a:t>: " &lt;&lt; </a:t>
            </a:r>
            <a:r>
              <a:rPr lang="en-US" dirty="0" err="1" smtClean="0"/>
              <a:t>rectb.area</a:t>
            </a:r>
            <a:r>
              <a:rPr lang="en-US" dirty="0" smtClean="0"/>
              <a:t>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return 0;</a:t>
            </a:r>
          </a:p>
          <a:p>
            <a:r>
              <a:rPr lang="en-US" dirty="0" smtClean="0"/>
              <a:t>}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4635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0636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8683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1195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3313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23221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1154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87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6477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67037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4558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0466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3947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239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20412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04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133" y="601726"/>
            <a:ext cx="8377732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303750"/>
            <a:ext cx="8075930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559" y="6461454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43.png"/><Relationship Id="rId7" Type="http://schemas.openxmlformats.org/officeDocument/2006/relationships/image" Target="../media/image4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51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8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1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07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109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245" y="1143000"/>
            <a:ext cx="62242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CS212 – Object Oriented Programming</a:t>
            </a:r>
          </a:p>
          <a:p>
            <a:pPr marL="12700" algn="ctr">
              <a:lnSpc>
                <a:spcPct val="100000"/>
              </a:lnSpc>
            </a:pPr>
            <a:r>
              <a:rPr lang="en-US" sz="4000" b="1" spc="-25" dirty="0" smtClean="0">
                <a:latin typeface="Calibri"/>
                <a:cs typeface="Calibri"/>
              </a:rPr>
              <a:t>Constructors</a:t>
            </a:r>
            <a:endParaRPr sz="4000" b="1" dirty="0">
              <a:latin typeface="Calibri"/>
              <a:cs typeface="Calibri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980" y="3276600"/>
            <a:ext cx="7086220" cy="28194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kern="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Week – 04 </a:t>
            </a:r>
          </a:p>
          <a:p>
            <a:pPr algn="ctr"/>
            <a:endParaRPr lang="en-US" sz="4000" kern="0" dirty="0" smtClean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pt-BR" sz="4000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pt-BR" sz="4000" dirty="0">
                <a:latin typeface="Times New Roman"/>
                <a:cs typeface="Times New Roman"/>
                <a:hlinkClick r:id="rId3"/>
              </a:rPr>
              <a:t>mkhuram.shahzad@seecs.edu.pk</a:t>
            </a:r>
            <a:endParaRPr lang="pt-BR" sz="4000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pt-BR" sz="4000" dirty="0">
                <a:latin typeface="Times New Roman"/>
                <a:cs typeface="Times New Roman"/>
              </a:rPr>
              <a:t>Office: A-308</a:t>
            </a:r>
          </a:p>
        </p:txBody>
      </p:sp>
    </p:spTree>
    <p:extLst>
      <p:ext uri="{BB962C8B-B14F-4D97-AF65-F5344CB8AC3E}">
        <p14:creationId xmlns:p14="http://schemas.microsoft.com/office/powerpoint/2010/main" val="216182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9950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ample </a:t>
            </a:r>
            <a:r>
              <a:rPr spc="-5" dirty="0"/>
              <a:t>Outp</a:t>
            </a:r>
            <a:r>
              <a:rPr spc="5" dirty="0"/>
              <a:t>u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71600"/>
            <a:ext cx="6705600" cy="4509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371600"/>
            <a:ext cx="6705600" cy="5250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0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Without</a:t>
            </a:r>
            <a:r>
              <a:rPr spc="-20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5334000" cy="400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5562600"/>
            <a:ext cx="5105400" cy="891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0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dirty="0"/>
              <a:t>r and</a:t>
            </a:r>
            <a:r>
              <a:rPr spc="-5" dirty="0"/>
              <a:t> </a:t>
            </a:r>
            <a:r>
              <a:rPr dirty="0"/>
              <a:t>Multiple</a:t>
            </a:r>
            <a:r>
              <a:rPr spc="5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295397"/>
            <a:ext cx="4876800" cy="548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241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ample 2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524000"/>
            <a:ext cx="8119872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11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ample 2 </a:t>
            </a:r>
            <a:r>
              <a:rPr spc="-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752600"/>
            <a:ext cx="8695944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457200"/>
            <a:ext cx="8377732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11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  <a:r>
              <a:rPr dirty="0"/>
              <a:t>: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95" dirty="0"/>
              <a:t>x</a:t>
            </a:r>
            <a:r>
              <a:rPr dirty="0"/>
              <a:t>ample 2 </a:t>
            </a:r>
            <a:r>
              <a:rPr spc="-5" dirty="0"/>
              <a:t>Output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143000"/>
            <a:ext cx="5257800" cy="545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8489">
              <a:lnSpc>
                <a:spcPct val="100000"/>
              </a:lnSpc>
            </a:pPr>
            <a:r>
              <a:rPr dirty="0"/>
              <a:t>Ba</a:t>
            </a:r>
            <a:r>
              <a:rPr spc="15" dirty="0"/>
              <a:t>s</a:t>
            </a:r>
            <a:r>
              <a:rPr dirty="0"/>
              <a:t>ic</a:t>
            </a:r>
            <a:r>
              <a:rPr spc="-5" dirty="0"/>
              <a:t> C</a:t>
            </a:r>
            <a:r>
              <a:rPr spc="5" dirty="0"/>
              <a:t>h</a:t>
            </a:r>
            <a:r>
              <a:rPr dirty="0"/>
              <a:t>a</a:t>
            </a:r>
            <a:r>
              <a:rPr spc="-80" dirty="0"/>
              <a:t>r</a:t>
            </a:r>
            <a:r>
              <a:rPr dirty="0"/>
              <a:t>ac</a:t>
            </a:r>
            <a:r>
              <a:rPr spc="-40" dirty="0"/>
              <a:t>t</a:t>
            </a:r>
            <a:r>
              <a:rPr dirty="0"/>
              <a:t>eri</a:t>
            </a:r>
            <a:r>
              <a:rPr spc="-40" dirty="0"/>
              <a:t>s</a:t>
            </a:r>
            <a:r>
              <a:rPr dirty="0"/>
              <a:t>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33600"/>
            <a:ext cx="9144000" cy="813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133600"/>
            <a:ext cx="9144000" cy="12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133600"/>
            <a:ext cx="9144000" cy="2193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1033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dirty="0"/>
              <a:t>r </a:t>
            </a:r>
            <a:r>
              <a:rPr spc="-210" dirty="0"/>
              <a:t>T</a:t>
            </a:r>
            <a:r>
              <a:rPr dirty="0"/>
              <a:t>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7750"/>
            <a:ext cx="6645275" cy="419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au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</a:t>
            </a:r>
          </a:p>
          <a:p>
            <a:pPr lvl="1">
              <a:lnSpc>
                <a:spcPct val="100000"/>
              </a:lnSpc>
              <a:spcBef>
                <a:spcPts val="26"/>
              </a:spcBef>
              <a:buFont typeface="Arial"/>
              <a:buChar char="–"/>
            </a:pPr>
            <a:endParaRPr sz="30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95"/>
              </a:lnSpc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spc="-8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erl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tru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Simpl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15" dirty="0">
                <a:latin typeface="Calibri"/>
                <a:cs typeface="Calibri"/>
              </a:rPr>
              <a:t>py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truc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9"/>
              </a:spcBef>
              <a:buFont typeface="Arial"/>
              <a:buChar char="–"/>
            </a:pPr>
            <a:endParaRPr sz="3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623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Init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6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2800" b="1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b="1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tru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444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2335" marR="5080" indent="-890269">
              <a:lnSpc>
                <a:spcPct val="100000"/>
              </a:lnSpc>
            </a:pPr>
            <a:r>
              <a:rPr spc="-180" dirty="0"/>
              <a:t>T</a:t>
            </a:r>
            <a:r>
              <a:rPr spc="-40" dirty="0"/>
              <a:t>w</a:t>
            </a:r>
            <a:r>
              <a:rPr dirty="0"/>
              <a:t>o</a:t>
            </a:r>
            <a:r>
              <a:rPr spc="-5" dirty="0"/>
              <a:t> </a:t>
            </a:r>
            <a:r>
              <a:rPr spc="-145" dirty="0"/>
              <a:t>W</a:t>
            </a:r>
            <a:r>
              <a:rPr spc="-85" dirty="0"/>
              <a:t>a</a:t>
            </a:r>
            <a:r>
              <a:rPr spc="-40" dirty="0"/>
              <a:t>y</a:t>
            </a:r>
            <a:r>
              <a:rPr dirty="0"/>
              <a:t>s </a:t>
            </a:r>
            <a:r>
              <a:rPr spc="-55" dirty="0"/>
              <a:t>t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20" dirty="0"/>
              <a:t>o</a:t>
            </a:r>
            <a:r>
              <a:rPr dirty="0"/>
              <a:t>vide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D</a:t>
            </a:r>
            <a:r>
              <a:rPr spc="-20" dirty="0"/>
              <a:t>e</a:t>
            </a:r>
            <a:r>
              <a:rPr spc="-85" dirty="0"/>
              <a:t>f</a:t>
            </a:r>
            <a:r>
              <a:rPr dirty="0"/>
              <a:t>ault </a:t>
            </a:r>
            <a:r>
              <a:rPr spc="-5" dirty="0"/>
              <a:t>C</a:t>
            </a:r>
            <a:r>
              <a:rPr spc="10" dirty="0"/>
              <a:t>o</a:t>
            </a:r>
            <a:r>
              <a:rPr spc="-5" dirty="0"/>
              <a:t>n</a:t>
            </a:r>
            <a:r>
              <a:rPr spc="-40" dirty="0"/>
              <a:t>s</a:t>
            </a:r>
            <a:r>
              <a:rPr dirty="0"/>
              <a:t>truc</a:t>
            </a:r>
            <a:r>
              <a:rPr spc="-45" dirty="0"/>
              <a:t>t</a:t>
            </a:r>
            <a:r>
              <a:rPr spc="-5" dirty="0"/>
              <a:t>o</a:t>
            </a:r>
            <a:r>
              <a:rPr dirty="0"/>
              <a:t>r </a:t>
            </a:r>
            <a:r>
              <a:rPr spc="-100" dirty="0"/>
              <a:t>f</a:t>
            </a:r>
            <a:r>
              <a:rPr spc="-5" dirty="0"/>
              <a:t>o</a:t>
            </a:r>
            <a:r>
              <a:rPr dirty="0"/>
              <a:t>r a</a:t>
            </a:r>
            <a:r>
              <a:rPr spc="5" dirty="0"/>
              <a:t> </a:t>
            </a:r>
            <a:r>
              <a:rPr spc="10" dirty="0"/>
              <a:t>C</a:t>
            </a:r>
            <a:r>
              <a:rPr dirty="0"/>
              <a:t>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78247"/>
            <a:ext cx="8150225" cy="200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965" marR="5080" indent="-469265">
              <a:lnSpc>
                <a:spcPct val="100000"/>
              </a:lnSpc>
              <a:buFont typeface="Arial"/>
              <a:buChar char="•"/>
              <a:tabLst>
                <a:tab pos="482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602615" algn="l"/>
                <a:tab pos="1499870" algn="l"/>
                <a:tab pos="3233420" algn="l"/>
                <a:tab pos="5015230" algn="l"/>
                <a:tab pos="6490335" algn="l"/>
                <a:tab pos="6967855" algn="l"/>
              </a:tabLst>
            </a:pPr>
            <a:r>
              <a:rPr sz="3200" spc="-10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.	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ler	im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ly	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	a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123440" algn="l"/>
                <a:tab pos="2639060" algn="l"/>
                <a:tab pos="3042920" algn="l"/>
                <a:tab pos="4027170" algn="l"/>
                <a:tab pos="4916170" algn="l"/>
                <a:tab pos="5913120" algn="l"/>
                <a:tab pos="6685915" algn="l"/>
                <a:tab pos="7941945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class	that	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	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38600"/>
            <a:ext cx="8147684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2346960" algn="l"/>
                <a:tab pos="3517900" algn="l"/>
                <a:tab pos="4097020" algn="l"/>
                <a:tab pos="6383655" algn="l"/>
                <a:tab pos="7557134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	</a:t>
            </a:r>
            <a:r>
              <a:rPr sz="3200" spc="-5" dirty="0">
                <a:latin typeface="Calibri"/>
                <a:cs typeface="Calibri"/>
              </a:rPr>
              <a:t>Su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	a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truc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not</a:t>
            </a:r>
            <a:endParaRPr sz="32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26051"/>
            <a:ext cx="241363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7214" algn="l"/>
              </a:tabLst>
            </a:pPr>
            <a:r>
              <a:rPr sz="3200" dirty="0">
                <a:latin typeface="Calibri"/>
                <a:cs typeface="Calibri"/>
              </a:rPr>
              <a:t>initiali</a:t>
            </a:r>
            <a:r>
              <a:rPr sz="3200" spc="-9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	the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uni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itial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0026" y="4526051"/>
            <a:ext cx="501586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 algn="ctr">
              <a:lnSpc>
                <a:spcPct val="100000"/>
              </a:lnSpc>
              <a:tabLst>
                <a:tab pos="1604010" algn="l"/>
                <a:tab pos="2805430" algn="l"/>
              </a:tabLst>
            </a:pP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00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	membe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1776730" algn="l"/>
                <a:tab pos="3602990" algn="l"/>
              </a:tabLst>
            </a:pP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ariable	typ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ally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501970"/>
            <a:ext cx="2747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30" dirty="0">
                <a:latin typeface="Calibri"/>
                <a:cs typeface="Calibri"/>
              </a:rPr>
              <a:t>“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arba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e”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57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2335" marR="5080" indent="-890269">
              <a:lnSpc>
                <a:spcPct val="100000"/>
              </a:lnSpc>
            </a:pPr>
            <a:r>
              <a:rPr spc="-180" dirty="0"/>
              <a:t>T</a:t>
            </a:r>
            <a:r>
              <a:rPr spc="-40" dirty="0"/>
              <a:t>w</a:t>
            </a:r>
            <a:r>
              <a:rPr dirty="0"/>
              <a:t>o</a:t>
            </a:r>
            <a:r>
              <a:rPr spc="-5" dirty="0"/>
              <a:t> </a:t>
            </a:r>
            <a:r>
              <a:rPr spc="-145" dirty="0"/>
              <a:t>W</a:t>
            </a:r>
            <a:r>
              <a:rPr spc="-85" dirty="0"/>
              <a:t>a</a:t>
            </a:r>
            <a:r>
              <a:rPr spc="-40" dirty="0"/>
              <a:t>y</a:t>
            </a:r>
            <a:r>
              <a:rPr dirty="0"/>
              <a:t>s </a:t>
            </a:r>
            <a:r>
              <a:rPr spc="-55" dirty="0"/>
              <a:t>t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P</a:t>
            </a:r>
            <a:r>
              <a:rPr spc="-60" dirty="0"/>
              <a:t>r</a:t>
            </a:r>
            <a:r>
              <a:rPr spc="-20" dirty="0"/>
              <a:t>o</a:t>
            </a:r>
            <a:r>
              <a:rPr dirty="0"/>
              <a:t>vide</a:t>
            </a:r>
            <a:r>
              <a:rPr spc="-5" dirty="0"/>
              <a:t> </a:t>
            </a:r>
            <a:r>
              <a:rPr dirty="0"/>
              <a:t>a </a:t>
            </a:r>
            <a:r>
              <a:rPr spc="-5" dirty="0"/>
              <a:t>D</a:t>
            </a:r>
            <a:r>
              <a:rPr spc="-20" dirty="0"/>
              <a:t>e</a:t>
            </a:r>
            <a:r>
              <a:rPr spc="-85" dirty="0"/>
              <a:t>f</a:t>
            </a:r>
            <a:r>
              <a:rPr dirty="0"/>
              <a:t>ault </a:t>
            </a:r>
            <a:r>
              <a:rPr spc="-5" dirty="0"/>
              <a:t>C</a:t>
            </a:r>
            <a:r>
              <a:rPr spc="10" dirty="0"/>
              <a:t>o</a:t>
            </a:r>
            <a:r>
              <a:rPr spc="-5" dirty="0"/>
              <a:t>n</a:t>
            </a:r>
            <a:r>
              <a:rPr spc="-40" dirty="0"/>
              <a:t>s</a:t>
            </a:r>
            <a:r>
              <a:rPr dirty="0"/>
              <a:t>truc</a:t>
            </a:r>
            <a:r>
              <a:rPr spc="-45" dirty="0"/>
              <a:t>t</a:t>
            </a:r>
            <a:r>
              <a:rPr spc="-5" dirty="0"/>
              <a:t>o</a:t>
            </a:r>
            <a:r>
              <a:rPr dirty="0"/>
              <a:t>r </a:t>
            </a:r>
            <a:r>
              <a:rPr spc="-100" dirty="0"/>
              <a:t>f</a:t>
            </a:r>
            <a:r>
              <a:rPr spc="-5" dirty="0"/>
              <a:t>o</a:t>
            </a:r>
            <a:r>
              <a:rPr dirty="0"/>
              <a:t>r a</a:t>
            </a:r>
            <a:r>
              <a:rPr spc="5" dirty="0"/>
              <a:t> </a:t>
            </a:r>
            <a:r>
              <a:rPr spc="10" dirty="0"/>
              <a:t>C</a:t>
            </a:r>
            <a:r>
              <a:rPr dirty="0"/>
              <a:t>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2789"/>
            <a:ext cx="8149590" cy="245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xplicitl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truc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um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 will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citly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770" y="223796"/>
            <a:ext cx="1397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Outline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1341"/>
            <a:ext cx="5133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a)	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Constructo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94994" y="601726"/>
            <a:ext cx="735457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Co</a:t>
            </a:r>
            <a:r>
              <a:rPr sz="4400" spc="10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truc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–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f</a:t>
            </a:r>
            <a:r>
              <a:rPr sz="4400" dirty="0">
                <a:latin typeface="Calibri"/>
                <a:cs typeface="Calibri"/>
              </a:rPr>
              <a:t>ault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4267200" cy="4892040"/>
          </a:xfrm>
          <a:prstGeom prst="rect">
            <a:avLst/>
          </a:prstGeom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clas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400" b="1" spc="-2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privat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endParaRPr sz="2400" dirty="0">
              <a:latin typeface="Courier New"/>
              <a:cs typeface="Courier New"/>
            </a:endParaRPr>
          </a:p>
          <a:p>
            <a:pPr marL="944880" marR="1802764">
              <a:lnSpc>
                <a:spcPct val="11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h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ei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w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h; in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l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en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public:</a:t>
            </a:r>
            <a:endParaRPr sz="2400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800" dirty="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heigh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10;</a:t>
            </a:r>
            <a:endParaRPr sz="2000" dirty="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widt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5;</a:t>
            </a:r>
            <a:endParaRPr sz="2000" dirty="0">
              <a:latin typeface="Courier New"/>
              <a:cs typeface="Courier New"/>
            </a:endParaRPr>
          </a:p>
          <a:p>
            <a:pPr marL="83058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lengt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5;</a:t>
            </a:r>
            <a:endParaRPr sz="2000" dirty="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6740" y="2625400"/>
            <a:ext cx="2034539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voi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ai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n()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R="34925" algn="ctr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Bo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x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B1;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" y="601726"/>
            <a:ext cx="735457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Co</a:t>
            </a:r>
            <a:r>
              <a:rPr sz="4400" spc="10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truc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–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f</a:t>
            </a:r>
            <a:r>
              <a:rPr sz="4400" dirty="0">
                <a:latin typeface="Calibri"/>
                <a:cs typeface="Calibri"/>
              </a:rPr>
              <a:t>ault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828800"/>
            <a:ext cx="777240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676" y="1827276"/>
            <a:ext cx="7775575" cy="3889375"/>
          </a:xfrm>
          <a:custGeom>
            <a:avLst/>
            <a:gdLst/>
            <a:ahLst/>
            <a:cxnLst/>
            <a:rect l="l" t="t" r="r" b="b"/>
            <a:pathLst>
              <a:path w="7775575" h="3889375">
                <a:moveTo>
                  <a:pt x="0" y="3889248"/>
                </a:moveTo>
                <a:lnTo>
                  <a:pt x="7775448" y="3889248"/>
                </a:lnTo>
                <a:lnTo>
                  <a:pt x="7775448" y="0"/>
                </a:lnTo>
                <a:lnTo>
                  <a:pt x="0" y="0"/>
                </a:lnTo>
                <a:lnTo>
                  <a:pt x="0" y="3889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2636520"/>
            <a:ext cx="3209544" cy="1584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6276" y="2634995"/>
            <a:ext cx="3213100" cy="1588135"/>
          </a:xfrm>
          <a:custGeom>
            <a:avLst/>
            <a:gdLst/>
            <a:ahLst/>
            <a:cxnLst/>
            <a:rect l="l" t="t" r="r" b="b"/>
            <a:pathLst>
              <a:path w="3213100" h="1588135">
                <a:moveTo>
                  <a:pt x="0" y="1588008"/>
                </a:moveTo>
                <a:lnTo>
                  <a:pt x="3212592" y="1588008"/>
                </a:lnTo>
                <a:lnTo>
                  <a:pt x="3212592" y="0"/>
                </a:lnTo>
                <a:lnTo>
                  <a:pt x="0" y="0"/>
                </a:lnTo>
                <a:lnTo>
                  <a:pt x="0" y="15880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70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41" y="278702"/>
            <a:ext cx="8377732" cy="584835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09245">
              <a:lnSpc>
                <a:spcPct val="100000"/>
              </a:lnSpc>
            </a:pPr>
            <a:r>
              <a:rPr spc="-95" dirty="0"/>
              <a:t>P</a:t>
            </a:r>
            <a:r>
              <a:rPr dirty="0"/>
              <a:t>a</a:t>
            </a:r>
            <a:r>
              <a:rPr spc="-85" dirty="0"/>
              <a:t>r</a:t>
            </a:r>
            <a:r>
              <a:rPr dirty="0"/>
              <a:t>am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eri</a:t>
            </a:r>
            <a:r>
              <a:rPr spc="-100" dirty="0"/>
              <a:t>z</a:t>
            </a:r>
            <a:r>
              <a:rPr dirty="0"/>
              <a:t>ed</a:t>
            </a:r>
            <a:r>
              <a:rPr spc="-30" dirty="0"/>
              <a:t> </a:t>
            </a: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3423"/>
            <a:ext cx="7938134" cy="461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ens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ing 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ia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easonab</a:t>
            </a:r>
            <a:r>
              <a:rPr sz="2800" spc="-3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au</a:t>
            </a:r>
            <a:r>
              <a:rPr sz="2800" spc="-10" dirty="0">
                <a:latin typeface="Calibri"/>
                <a:cs typeface="Calibri"/>
              </a:rPr>
              <a:t>lt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ances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specifi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238760" indent="-342900">
              <a:lnSpc>
                <a:spcPts val="302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ortu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3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Thes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ask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Mainly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initializing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1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functionalit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190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381000"/>
            <a:ext cx="8377732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 marR="5080" indent="-1988185">
              <a:lnSpc>
                <a:spcPct val="100000"/>
              </a:lnSpc>
            </a:pPr>
            <a:r>
              <a:rPr spc="-95" dirty="0"/>
              <a:t>P</a:t>
            </a:r>
            <a:r>
              <a:rPr dirty="0"/>
              <a:t>a</a:t>
            </a:r>
            <a:r>
              <a:rPr spc="-85" dirty="0"/>
              <a:t>r</a:t>
            </a:r>
            <a:r>
              <a:rPr dirty="0"/>
              <a:t>am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eri</a:t>
            </a:r>
            <a:r>
              <a:rPr spc="-100" dirty="0"/>
              <a:t>z</a:t>
            </a:r>
            <a:r>
              <a:rPr dirty="0"/>
              <a:t>ed</a:t>
            </a:r>
            <a:r>
              <a:rPr spc="-30" dirty="0"/>
              <a:t> </a:t>
            </a: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 </a:t>
            </a: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52600"/>
            <a:ext cx="4495800" cy="4114800"/>
          </a:xfrm>
          <a:prstGeom prst="rect">
            <a:avLst/>
          </a:prstGeom>
          <a:solidFill>
            <a:srgbClr val="EDEBE0"/>
          </a:solidFill>
          <a:ln w="9144">
            <a:solidFill>
              <a:srgbClr val="1F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219"/>
              </a:spcBef>
            </a:pPr>
            <a:r>
              <a:rPr sz="1800" b="1" spc="-5" dirty="0">
                <a:latin typeface="Courier New"/>
                <a:cs typeface="Courier New"/>
              </a:rPr>
              <a:t>pr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te:</a:t>
            </a:r>
            <a:endParaRPr sz="1800" dirty="0">
              <a:latin typeface="Courier New"/>
              <a:cs typeface="Courier New"/>
            </a:endParaRPr>
          </a:p>
          <a:p>
            <a:pPr marL="944880" marR="2192655">
              <a:lnSpc>
                <a:spcPct val="110000"/>
              </a:lnSpc>
              <a:spcBef>
                <a:spcPts val="20"/>
              </a:spcBef>
            </a:pP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-15" dirty="0">
                <a:latin typeface="Courier New"/>
                <a:cs typeface="Courier New"/>
              </a:rPr>
              <a:t>t; 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w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h; </a:t>
            </a: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5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-15" dirty="0">
                <a:latin typeface="Courier New"/>
                <a:cs typeface="Courier New"/>
              </a:rPr>
              <a:t>h;</a:t>
            </a:r>
            <a:endParaRPr sz="1600" dirty="0">
              <a:latin typeface="Courier New"/>
              <a:cs typeface="Courier New"/>
            </a:endParaRPr>
          </a:p>
          <a:p>
            <a:pPr marL="544195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latin typeface="Courier New"/>
                <a:cs typeface="Courier New"/>
              </a:rPr>
              <a:t>pu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c:</a:t>
            </a:r>
            <a:endParaRPr sz="1800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210"/>
              </a:spcBef>
            </a:pPr>
            <a:r>
              <a:rPr sz="1600" b="1" spc="-15" dirty="0">
                <a:latin typeface="Courier New"/>
                <a:cs typeface="Courier New"/>
              </a:rPr>
              <a:t>Box(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x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0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y</a:t>
            </a:r>
            <a:r>
              <a:rPr sz="1600" b="1" spc="-10" dirty="0">
                <a:latin typeface="Courier New"/>
                <a:cs typeface="Courier New"/>
              </a:rPr>
              <a:t>,</a:t>
            </a:r>
            <a:r>
              <a:rPr sz="1600" b="1" dirty="0">
                <a:latin typeface="Courier New"/>
                <a:cs typeface="Courier New"/>
              </a:rPr>
              <a:t> i</a:t>
            </a:r>
            <a:r>
              <a:rPr sz="1600" b="1" spc="-1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z</a:t>
            </a:r>
            <a:r>
              <a:rPr sz="1600" b="1" spc="0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173480" marR="1964055">
              <a:lnSpc>
                <a:spcPct val="110000"/>
              </a:lnSpc>
            </a:pPr>
            <a:r>
              <a:rPr sz="1600" b="1" spc="-15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g</a:t>
            </a:r>
            <a:r>
              <a:rPr sz="1600" b="1" spc="-15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x; w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d</a:t>
            </a:r>
            <a:r>
              <a:rPr sz="1600" b="1" spc="-10" dirty="0">
                <a:latin typeface="Courier New"/>
                <a:cs typeface="Courier New"/>
              </a:rPr>
              <a:t>th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y; </a:t>
            </a:r>
            <a:r>
              <a:rPr sz="1600" b="1" spc="-15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spc="-15" dirty="0">
                <a:latin typeface="Courier New"/>
                <a:cs typeface="Courier New"/>
              </a:rPr>
              <a:t>n</a:t>
            </a:r>
            <a:r>
              <a:rPr sz="1600" b="1" spc="-10" dirty="0">
                <a:latin typeface="Courier New"/>
                <a:cs typeface="Courier New"/>
              </a:rPr>
              <a:t>g</a:t>
            </a:r>
            <a:r>
              <a:rPr sz="1600" b="1" spc="-1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=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z;</a:t>
            </a:r>
            <a:endParaRPr sz="1600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944880">
              <a:lnSpc>
                <a:spcPct val="100000"/>
              </a:lnSpc>
            </a:pP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5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m</a:t>
            </a:r>
            <a:r>
              <a:rPr sz="1600" b="1" spc="-15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95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7033" y="266445"/>
            <a:ext cx="6329045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0" marR="5080" indent="-1988185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8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am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eri</a:t>
            </a:r>
            <a:r>
              <a:rPr sz="4400" spc="-100" dirty="0">
                <a:latin typeface="Calibri"/>
                <a:cs typeface="Calibri"/>
              </a:rPr>
              <a:t>z</a:t>
            </a:r>
            <a:r>
              <a:rPr sz="4400" dirty="0">
                <a:latin typeface="Calibri"/>
                <a:cs typeface="Calibri"/>
              </a:rPr>
              <a:t>ed</a:t>
            </a:r>
            <a:r>
              <a:rPr sz="4400" spc="-3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Co</a:t>
            </a:r>
            <a:r>
              <a:rPr sz="4400" spc="10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truc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095" y="1524000"/>
            <a:ext cx="7604759" cy="4832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21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403860">
              <a:lnSpc>
                <a:spcPct val="100000"/>
              </a:lnSpc>
            </a:pPr>
            <a:r>
              <a:rPr dirty="0"/>
              <a:t>A</a:t>
            </a:r>
            <a:r>
              <a:rPr spc="-65" dirty="0"/>
              <a:t>r</a:t>
            </a:r>
            <a:r>
              <a:rPr dirty="0"/>
              <a:t>gume</a:t>
            </a:r>
            <a:r>
              <a:rPr spc="-35" dirty="0"/>
              <a:t>n</a:t>
            </a:r>
            <a:r>
              <a:rPr dirty="0"/>
              <a:t>ts </a:t>
            </a:r>
            <a:r>
              <a:rPr spc="-55" dirty="0"/>
              <a:t>t</a:t>
            </a:r>
            <a:r>
              <a:rPr dirty="0"/>
              <a:t>o</a:t>
            </a:r>
            <a:r>
              <a:rPr spc="-5" dirty="0"/>
              <a:t> C</a:t>
            </a:r>
            <a:r>
              <a:rPr spc="10" dirty="0"/>
              <a:t>o</a:t>
            </a:r>
            <a:r>
              <a:rPr spc="-5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53922"/>
            <a:ext cx="727329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not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nee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all 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xpl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tl</a:t>
            </a:r>
            <a:r>
              <a:rPr sz="2800" spc="-21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99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304800"/>
            <a:ext cx="8377732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6795" marR="5080" indent="-1893570">
              <a:lnSpc>
                <a:spcPct val="100000"/>
              </a:lnSpc>
            </a:pPr>
            <a:r>
              <a:rPr dirty="0"/>
              <a:t>A</a:t>
            </a:r>
            <a:r>
              <a:rPr spc="-65" dirty="0"/>
              <a:t>r</a:t>
            </a:r>
            <a:r>
              <a:rPr dirty="0"/>
              <a:t>gume</a:t>
            </a:r>
            <a:r>
              <a:rPr spc="-35" dirty="0"/>
              <a:t>n</a:t>
            </a:r>
            <a:r>
              <a:rPr dirty="0"/>
              <a:t>ts </a:t>
            </a:r>
            <a:r>
              <a:rPr spc="-55" dirty="0"/>
              <a:t>t</a:t>
            </a:r>
            <a:r>
              <a:rPr dirty="0"/>
              <a:t>o</a:t>
            </a:r>
            <a:r>
              <a:rPr spc="-5" dirty="0"/>
              <a:t> C</a:t>
            </a:r>
            <a:r>
              <a:rPr spc="10" dirty="0"/>
              <a:t>o</a:t>
            </a:r>
            <a:r>
              <a:rPr spc="-5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 </a:t>
            </a: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1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752600"/>
            <a:ext cx="4495800" cy="4114800"/>
          </a:xfrm>
          <a:custGeom>
            <a:avLst/>
            <a:gdLst/>
            <a:ahLst/>
            <a:cxnLst/>
            <a:rect l="l" t="t" r="r" b="b"/>
            <a:pathLst>
              <a:path w="4495800" h="4114800">
                <a:moveTo>
                  <a:pt x="0" y="4114800"/>
                </a:moveTo>
                <a:lnTo>
                  <a:pt x="4495800" y="4114800"/>
                </a:lnTo>
                <a:lnTo>
                  <a:pt x="4495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752600"/>
            <a:ext cx="4495800" cy="4114800"/>
          </a:xfrm>
          <a:custGeom>
            <a:avLst/>
            <a:gdLst/>
            <a:ahLst/>
            <a:cxnLst/>
            <a:rect l="l" t="t" r="r" b="b"/>
            <a:pathLst>
              <a:path w="4495800" h="4114800">
                <a:moveTo>
                  <a:pt x="0" y="4114800"/>
                </a:moveTo>
                <a:lnTo>
                  <a:pt x="4495800" y="4114800"/>
                </a:lnTo>
                <a:lnTo>
                  <a:pt x="4495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914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1799228"/>
            <a:ext cx="2225040" cy="1663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b="1" spc="-15" dirty="0">
                <a:latin typeface="Courier New"/>
                <a:cs typeface="Courier New"/>
              </a:rPr>
              <a:t>o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1800" b="1" spc="-5" dirty="0">
                <a:latin typeface="Courier New"/>
                <a:cs typeface="Courier New"/>
              </a:rPr>
              <a:t>pr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v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te:</a:t>
            </a:r>
            <a:endParaRPr sz="1800">
              <a:latin typeface="Courier New"/>
              <a:cs typeface="Courier New"/>
            </a:endParaRPr>
          </a:p>
          <a:p>
            <a:pPr marL="870585" marR="5080">
              <a:lnSpc>
                <a:spcPct val="110000"/>
              </a:lnSpc>
              <a:spcBef>
                <a:spcPts val="20"/>
              </a:spcBef>
            </a:pP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h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i</a:t>
            </a:r>
            <a:r>
              <a:rPr sz="1600" b="1" spc="-15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-15" dirty="0">
                <a:latin typeface="Courier New"/>
                <a:cs typeface="Courier New"/>
              </a:rPr>
              <a:t>t; 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w</a:t>
            </a:r>
            <a:r>
              <a:rPr sz="1600" b="1" spc="-10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d</a:t>
            </a:r>
            <a:r>
              <a:rPr sz="1600" b="1" spc="-1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h; </a:t>
            </a: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l</a:t>
            </a:r>
            <a:r>
              <a:rPr sz="1600" b="1" spc="-10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n</a:t>
            </a:r>
            <a:r>
              <a:rPr sz="1600" b="1" spc="-15" dirty="0">
                <a:latin typeface="Courier New"/>
                <a:cs typeface="Courier New"/>
              </a:rPr>
              <a:t>g</a:t>
            </a:r>
            <a:r>
              <a:rPr sz="1600" b="1" spc="-10" dirty="0">
                <a:latin typeface="Courier New"/>
                <a:cs typeface="Courier New"/>
              </a:rPr>
              <a:t>t</a:t>
            </a:r>
            <a:r>
              <a:rPr sz="1600" b="1" spc="-15" dirty="0">
                <a:latin typeface="Courier New"/>
                <a:cs typeface="Courier New"/>
              </a:rPr>
              <a:t>h;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latin typeface="Courier New"/>
                <a:cs typeface="Courier New"/>
              </a:rPr>
              <a:t>pu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l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c: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7340" y="4575819"/>
            <a:ext cx="2470150" cy="106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8170" algn="ctr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1600" b="1" spc="-15" dirty="0">
                <a:latin typeface="Courier New"/>
                <a:cs typeface="Courier New"/>
              </a:rPr>
              <a:t>i</a:t>
            </a:r>
            <a:r>
              <a:rPr sz="1600" b="1" spc="-10" dirty="0">
                <a:latin typeface="Courier New"/>
                <a:cs typeface="Courier New"/>
              </a:rPr>
              <a:t>nt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15" dirty="0">
                <a:latin typeface="Courier New"/>
                <a:cs typeface="Courier New"/>
              </a:rPr>
              <a:t>v</a:t>
            </a:r>
            <a:r>
              <a:rPr sz="1600" b="1" spc="-10" dirty="0">
                <a:latin typeface="Courier New"/>
                <a:cs typeface="Courier New"/>
              </a:rPr>
              <a:t>o</a:t>
            </a:r>
            <a:r>
              <a:rPr sz="1600" b="1" dirty="0">
                <a:latin typeface="Courier New"/>
                <a:cs typeface="Courier New"/>
              </a:rPr>
              <a:t>l</a:t>
            </a:r>
            <a:r>
              <a:rPr sz="1600" b="1" spc="-15" dirty="0">
                <a:latin typeface="Courier New"/>
                <a:cs typeface="Courier New"/>
              </a:rPr>
              <a:t>u</a:t>
            </a:r>
            <a:r>
              <a:rPr sz="1600" b="1" spc="-10" dirty="0">
                <a:latin typeface="Courier New"/>
                <a:cs typeface="Courier New"/>
              </a:rPr>
              <a:t>m</a:t>
            </a:r>
            <a:r>
              <a:rPr sz="1600" b="1" spc="-15" dirty="0">
                <a:latin typeface="Courier New"/>
                <a:cs typeface="Courier New"/>
              </a:rPr>
              <a:t>e</a:t>
            </a:r>
            <a:r>
              <a:rPr sz="1600" b="1" spc="-10" dirty="0">
                <a:latin typeface="Courier New"/>
                <a:cs typeface="Courier New"/>
              </a:rPr>
              <a:t>(</a:t>
            </a:r>
            <a:r>
              <a:rPr sz="1600" b="1" dirty="0">
                <a:latin typeface="Courier New"/>
                <a:cs typeface="Courier New"/>
              </a:rPr>
              <a:t>)</a:t>
            </a:r>
            <a:r>
              <a:rPr sz="1600" b="1" spc="-1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6740" y="2625400"/>
            <a:ext cx="2743200" cy="252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voi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ai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n()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55600" marR="5080">
              <a:lnSpc>
                <a:spcPct val="100000"/>
              </a:lnSpc>
              <a:tabLst>
                <a:tab pos="2546985" algn="l"/>
              </a:tabLst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b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c; ci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&gt;	b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&gt;&gt;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Box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8280" y="4088821"/>
            <a:ext cx="2034539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c;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B1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(a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,b,c);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3431" y="3474485"/>
          <a:ext cx="3122940" cy="11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50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Box(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y,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600" b="1" spc="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600" b="1" spc="1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x;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th =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y;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7"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z;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48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" y="1524000"/>
            <a:ext cx="7604759" cy="4832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572" y="1522475"/>
            <a:ext cx="7607934" cy="4836160"/>
          </a:xfrm>
          <a:custGeom>
            <a:avLst/>
            <a:gdLst/>
            <a:ahLst/>
            <a:cxnLst/>
            <a:rect l="l" t="t" r="r" b="b"/>
            <a:pathLst>
              <a:path w="7607934" h="4836160">
                <a:moveTo>
                  <a:pt x="0" y="4835652"/>
                </a:moveTo>
                <a:lnTo>
                  <a:pt x="7607808" y="4835652"/>
                </a:lnTo>
                <a:lnTo>
                  <a:pt x="7607808" y="0"/>
                </a:lnTo>
                <a:lnTo>
                  <a:pt x="0" y="0"/>
                </a:lnTo>
                <a:lnTo>
                  <a:pt x="0" y="483565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521" y="266445"/>
            <a:ext cx="6139815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635" marR="5080" indent="-189357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gume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ts </a:t>
            </a:r>
            <a:r>
              <a:rPr sz="4400" spc="-5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o</a:t>
            </a:r>
            <a:r>
              <a:rPr sz="4400" spc="-5" dirty="0">
                <a:latin typeface="Calibri"/>
                <a:cs typeface="Calibri"/>
              </a:rPr>
              <a:t> C</a:t>
            </a:r>
            <a:r>
              <a:rPr sz="4400" spc="10" dirty="0">
                <a:latin typeface="Calibri"/>
                <a:cs typeface="Calibri"/>
              </a:rPr>
              <a:t>o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truc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1015" y="1752600"/>
            <a:ext cx="3681984" cy="1805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6444" y="1748027"/>
            <a:ext cx="3691254" cy="1815464"/>
          </a:xfrm>
          <a:custGeom>
            <a:avLst/>
            <a:gdLst/>
            <a:ahLst/>
            <a:cxnLst/>
            <a:rect l="l" t="t" r="r" b="b"/>
            <a:pathLst>
              <a:path w="3691254" h="1815464">
                <a:moveTo>
                  <a:pt x="0" y="1815084"/>
                </a:moveTo>
                <a:lnTo>
                  <a:pt x="3691128" y="1815084"/>
                </a:lnTo>
                <a:lnTo>
                  <a:pt x="3691128" y="0"/>
                </a:lnTo>
                <a:lnTo>
                  <a:pt x="0" y="0"/>
                </a:lnTo>
                <a:lnTo>
                  <a:pt x="0" y="18150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09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76200"/>
            <a:ext cx="8377732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45">
              <a:lnSpc>
                <a:spcPct val="100000"/>
              </a:lnSpc>
            </a:pPr>
            <a:r>
              <a:rPr spc="-95" dirty="0"/>
              <a:t>P</a:t>
            </a:r>
            <a:r>
              <a:rPr dirty="0"/>
              <a:t>a</a:t>
            </a:r>
            <a:r>
              <a:rPr spc="-85" dirty="0"/>
              <a:t>r</a:t>
            </a:r>
            <a:r>
              <a:rPr dirty="0"/>
              <a:t>am</a:t>
            </a:r>
            <a:r>
              <a:rPr spc="-20" dirty="0"/>
              <a:t>e</a:t>
            </a:r>
            <a:r>
              <a:rPr spc="-50" dirty="0"/>
              <a:t>t</a:t>
            </a:r>
            <a:r>
              <a:rPr dirty="0"/>
              <a:t>eri</a:t>
            </a:r>
            <a:r>
              <a:rPr spc="-100" dirty="0"/>
              <a:t>z</a:t>
            </a:r>
            <a:r>
              <a:rPr dirty="0"/>
              <a:t>ed</a:t>
            </a:r>
            <a:r>
              <a:rPr spc="-30" dirty="0"/>
              <a:t> </a:t>
            </a: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spc="-65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4709" y="685800"/>
            <a:ext cx="235585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3</a:t>
            </a:r>
          </a:p>
        </p:txBody>
      </p:sp>
      <p:sp>
        <p:nvSpPr>
          <p:cNvPr id="4" name="object 4"/>
          <p:cNvSpPr/>
          <p:nvPr/>
        </p:nvSpPr>
        <p:spPr>
          <a:xfrm>
            <a:off x="4419600" y="2386583"/>
            <a:ext cx="4572000" cy="2984500"/>
          </a:xfrm>
          <a:custGeom>
            <a:avLst/>
            <a:gdLst/>
            <a:ahLst/>
            <a:cxnLst/>
            <a:rect l="l" t="t" r="r" b="b"/>
            <a:pathLst>
              <a:path w="4572000" h="2984500">
                <a:moveTo>
                  <a:pt x="0" y="2983992"/>
                </a:moveTo>
                <a:lnTo>
                  <a:pt x="4572000" y="2983992"/>
                </a:lnTo>
                <a:lnTo>
                  <a:pt x="4572000" y="0"/>
                </a:lnTo>
                <a:lnTo>
                  <a:pt x="0" y="0"/>
                </a:lnTo>
                <a:lnTo>
                  <a:pt x="0" y="2983992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600" y="2386583"/>
            <a:ext cx="4572000" cy="2984500"/>
          </a:xfrm>
          <a:custGeom>
            <a:avLst/>
            <a:gdLst/>
            <a:ahLst/>
            <a:cxnLst/>
            <a:rect l="l" t="t" r="r" b="b"/>
            <a:pathLst>
              <a:path w="4572000" h="2984500">
                <a:moveTo>
                  <a:pt x="0" y="2983992"/>
                </a:moveTo>
                <a:lnTo>
                  <a:pt x="4572000" y="2983992"/>
                </a:lnTo>
                <a:lnTo>
                  <a:pt x="4572000" y="0"/>
                </a:lnTo>
                <a:lnTo>
                  <a:pt x="0" y="0"/>
                </a:lnTo>
                <a:lnTo>
                  <a:pt x="0" y="2983992"/>
                </a:lnTo>
                <a:close/>
              </a:path>
            </a:pathLst>
          </a:custGeom>
          <a:ln w="9143">
            <a:solidFill>
              <a:srgbClr val="FFFF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9228" y="2433730"/>
            <a:ext cx="1701800" cy="950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 algn="just">
              <a:lnSpc>
                <a:spcPct val="110000"/>
              </a:lnSpc>
            </a:pPr>
            <a:r>
              <a:rPr sz="2000" b="1" spc="-5" dirty="0">
                <a:latin typeface="Courier New"/>
                <a:cs typeface="Courier New"/>
              </a:rPr>
              <a:t>in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mai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 () Rectangle Rectangle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8029" y="2433730"/>
            <a:ext cx="1854835" cy="950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rec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(3,4);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Courier New"/>
                <a:cs typeface="Courier New"/>
              </a:rPr>
              <a:t>rect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5" dirty="0">
                <a:latin typeface="Courier New"/>
                <a:cs typeface="Courier New"/>
              </a:rPr>
              <a:t> (5,6);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028" y="3439824"/>
            <a:ext cx="3683635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ts val="2160"/>
              </a:lnSpc>
            </a:pPr>
            <a:r>
              <a:rPr sz="2000" b="1" spc="-5" dirty="0">
                <a:latin typeface="Courier New"/>
                <a:cs typeface="Courier New"/>
              </a:rPr>
              <a:t>cou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rec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area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&lt;&lt; rect.are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endl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4028" y="4049424"/>
            <a:ext cx="3836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rect</a:t>
            </a:r>
            <a:r>
              <a:rPr sz="2000" b="1" dirty="0">
                <a:latin typeface="Courier New"/>
                <a:cs typeface="Courier New"/>
              </a:rPr>
              <a:t>b</a:t>
            </a:r>
            <a:r>
              <a:rPr sz="2000" b="1" spc="-5" dirty="0">
                <a:latin typeface="Courier New"/>
                <a:cs typeface="Courier New"/>
              </a:rPr>
              <a:t> area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&lt;&lt;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2128" y="4323744"/>
            <a:ext cx="32270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rectb.are</a:t>
            </a:r>
            <a:r>
              <a:rPr sz="2000" b="1" dirty="0">
                <a:latin typeface="Courier New"/>
                <a:cs typeface="Courier New"/>
              </a:rPr>
              <a:t>a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end</a:t>
            </a:r>
            <a:r>
              <a:rPr sz="2000" b="1" spc="-10" dirty="0">
                <a:latin typeface="Courier New"/>
                <a:cs typeface="Courier New"/>
              </a:rPr>
              <a:t>l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4028" y="4658800"/>
            <a:ext cx="139700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5" dirty="0">
                <a:latin typeface="Courier New"/>
                <a:cs typeface="Courier New"/>
              </a:rPr>
              <a:t> 0;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9228" y="4994685"/>
            <a:ext cx="1784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3400" y="1354836"/>
            <a:ext cx="3886200" cy="5366385"/>
          </a:xfrm>
          <a:custGeom>
            <a:avLst/>
            <a:gdLst/>
            <a:ahLst/>
            <a:cxnLst/>
            <a:rect l="l" t="t" r="r" b="b"/>
            <a:pathLst>
              <a:path w="3886200" h="5366384">
                <a:moveTo>
                  <a:pt x="0" y="5366004"/>
                </a:moveTo>
                <a:lnTo>
                  <a:pt x="3886200" y="5366004"/>
                </a:lnTo>
                <a:lnTo>
                  <a:pt x="3886200" y="0"/>
                </a:lnTo>
                <a:lnTo>
                  <a:pt x="0" y="0"/>
                </a:lnTo>
                <a:lnTo>
                  <a:pt x="0" y="5366004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1354836"/>
            <a:ext cx="3886200" cy="5366385"/>
          </a:xfrm>
          <a:custGeom>
            <a:avLst/>
            <a:gdLst/>
            <a:ahLst/>
            <a:cxnLst/>
            <a:rect l="l" t="t" r="r" b="b"/>
            <a:pathLst>
              <a:path w="3886200" h="5366384">
                <a:moveTo>
                  <a:pt x="0" y="5366004"/>
                </a:moveTo>
                <a:lnTo>
                  <a:pt x="3886200" y="5366004"/>
                </a:lnTo>
                <a:lnTo>
                  <a:pt x="3886200" y="0"/>
                </a:lnTo>
                <a:lnTo>
                  <a:pt x="0" y="0"/>
                </a:lnTo>
                <a:lnTo>
                  <a:pt x="0" y="5366004"/>
                </a:lnTo>
                <a:close/>
              </a:path>
            </a:pathLst>
          </a:custGeom>
          <a:ln w="914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2140" y="1400956"/>
            <a:ext cx="275590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1800" b="1" spc="-5" dirty="0">
                <a:latin typeface="Courier New"/>
                <a:cs typeface="Courier New"/>
              </a:rPr>
              <a:t>#i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ud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&lt;i</a:t>
            </a:r>
            <a:r>
              <a:rPr sz="1800" b="1" spc="-5" dirty="0">
                <a:latin typeface="Courier New"/>
                <a:cs typeface="Courier New"/>
              </a:rPr>
              <a:t>os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am&gt; us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m</a:t>
            </a:r>
            <a:r>
              <a:rPr sz="1800" b="1" spc="-15" dirty="0">
                <a:latin typeface="Courier New"/>
                <a:cs typeface="Courier New"/>
              </a:rPr>
              <a:t>es</a:t>
            </a:r>
            <a:r>
              <a:rPr sz="1800" b="1" spc="-5" dirty="0">
                <a:latin typeface="Courier New"/>
                <a:cs typeface="Courier New"/>
              </a:rPr>
              <a:t>pa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2305988"/>
            <a:ext cx="302895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cl</a:t>
            </a:r>
            <a:r>
              <a:rPr sz="1800" b="1" spc="-20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s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</a:t>
            </a:r>
            <a:r>
              <a:rPr sz="1800" b="1" spc="-2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ta</a:t>
            </a:r>
            <a:r>
              <a:rPr sz="1800" b="1" spc="-5" dirty="0">
                <a:latin typeface="Courier New"/>
                <a:cs typeface="Courier New"/>
              </a:rPr>
              <a:t>ng</a:t>
            </a:r>
            <a:r>
              <a:rPr sz="1800" b="1" spc="-20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215"/>
              </a:spcBef>
            </a:pP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spc="-15" dirty="0">
                <a:latin typeface="Courier New"/>
                <a:cs typeface="Courier New"/>
              </a:rPr>
              <a:t>id</a:t>
            </a:r>
            <a:r>
              <a:rPr sz="1800" b="1" spc="-5" dirty="0">
                <a:latin typeface="Courier New"/>
                <a:cs typeface="Courier New"/>
              </a:rPr>
              <a:t>th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5" dirty="0">
                <a:latin typeface="Courier New"/>
                <a:cs typeface="Courier New"/>
              </a:rPr>
              <a:t> h</a:t>
            </a:r>
            <a:r>
              <a:rPr sz="1800" b="1" spc="-5" dirty="0">
                <a:latin typeface="Courier New"/>
                <a:cs typeface="Courier New"/>
              </a:rPr>
              <a:t>ei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spc="-5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3211722"/>
            <a:ext cx="2211070" cy="261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>
              <a:lnSpc>
                <a:spcPct val="110000"/>
              </a:lnSpc>
            </a:pPr>
            <a:r>
              <a:rPr sz="1800" b="1" spc="-1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li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: 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ta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g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nt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ts val="1945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287020" marR="414655">
              <a:lnSpc>
                <a:spcPct val="110000"/>
              </a:lnSpc>
            </a:pPr>
            <a:r>
              <a:rPr sz="1800" b="1" spc="-15" dirty="0">
                <a:latin typeface="Courier New"/>
                <a:cs typeface="Courier New"/>
              </a:rPr>
              <a:t>w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a</a:t>
            </a:r>
            <a:r>
              <a:rPr sz="1800" b="1" dirty="0">
                <a:latin typeface="Courier New"/>
                <a:cs typeface="Courier New"/>
              </a:rPr>
              <a:t>; 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gh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b;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 a</a:t>
            </a:r>
            <a:r>
              <a:rPr sz="1800" b="1" spc="-5" dirty="0">
                <a:latin typeface="Courier New"/>
                <a:cs typeface="Courier New"/>
              </a:rPr>
              <a:t>re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 (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2963" y="3513474"/>
            <a:ext cx="12534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5" dirty="0">
                <a:latin typeface="Courier New"/>
                <a:cs typeface="Courier New"/>
              </a:rPr>
              <a:t> in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140" y="5873236"/>
            <a:ext cx="3028950" cy="85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re</a:t>
            </a:r>
            <a:r>
              <a:rPr sz="1800" b="1" spc="-15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(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spc="-15" dirty="0">
                <a:latin typeface="Courier New"/>
                <a:cs typeface="Courier New"/>
              </a:rPr>
              <a:t>id</a:t>
            </a:r>
            <a:r>
              <a:rPr sz="1800" b="1" spc="-5" dirty="0">
                <a:latin typeface="Courier New"/>
                <a:cs typeface="Courier New"/>
              </a:rPr>
              <a:t>th</a:t>
            </a:r>
            <a:r>
              <a:rPr sz="1800" b="1" spc="-15" dirty="0">
                <a:latin typeface="Courier New"/>
                <a:cs typeface="Courier New"/>
              </a:rPr>
              <a:t>*</a:t>
            </a:r>
            <a:r>
              <a:rPr sz="1800" b="1" spc="-5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ig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78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90600"/>
            <a:ext cx="7004304" cy="450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24765"/>
            <a:ext cx="8377732" cy="58483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 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8794" y="5120656"/>
            <a:ext cx="6074410" cy="166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802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err</a:t>
            </a:r>
            <a:r>
              <a:rPr sz="2800" spc="-10" dirty="0">
                <a:latin typeface="Times New Roman"/>
                <a:cs typeface="Times New Roman"/>
              </a:rPr>
              <a:t>or: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atching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fu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5" dirty="0">
                <a:latin typeface="Times New Roman"/>
                <a:cs typeface="Times New Roman"/>
              </a:rPr>
              <a:t>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'Re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tan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le::Re</a:t>
            </a:r>
            <a:r>
              <a:rPr sz="2800" spc="-30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tan</a:t>
            </a:r>
            <a:r>
              <a:rPr sz="2800" spc="-10" dirty="0">
                <a:latin typeface="Times New Roman"/>
                <a:cs typeface="Times New Roman"/>
              </a:rPr>
              <a:t>gle()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30" dirty="0">
                <a:latin typeface="Times New Roman"/>
                <a:cs typeface="Times New Roman"/>
              </a:rPr>
              <a:t>………………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did</a:t>
            </a:r>
            <a:r>
              <a:rPr sz="2800" spc="-15" dirty="0">
                <a:latin typeface="Times New Roman"/>
                <a:cs typeface="Times New Roman"/>
              </a:rPr>
              <a:t>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expects 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ents,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ded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3555" y="2182393"/>
            <a:ext cx="5957316" cy="620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2260" y="2188451"/>
            <a:ext cx="5356860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2209800"/>
            <a:ext cx="5867400" cy="52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209800"/>
            <a:ext cx="5867400" cy="529590"/>
          </a:xfrm>
          <a:custGeom>
            <a:avLst/>
            <a:gdLst/>
            <a:ahLst/>
            <a:cxnLst/>
            <a:rect l="l" t="t" r="r" b="b"/>
            <a:pathLst>
              <a:path w="5867400" h="529589">
                <a:moveTo>
                  <a:pt x="0" y="69341"/>
                </a:moveTo>
                <a:lnTo>
                  <a:pt x="12647" y="29359"/>
                </a:lnTo>
                <a:lnTo>
                  <a:pt x="45048" y="4359"/>
                </a:lnTo>
                <a:lnTo>
                  <a:pt x="977900" y="0"/>
                </a:lnTo>
                <a:lnTo>
                  <a:pt x="2444750" y="0"/>
                </a:lnTo>
                <a:lnTo>
                  <a:pt x="5798058" y="0"/>
                </a:lnTo>
                <a:lnTo>
                  <a:pt x="5812537" y="1507"/>
                </a:lnTo>
                <a:lnTo>
                  <a:pt x="5848449" y="21663"/>
                </a:lnTo>
                <a:lnTo>
                  <a:pt x="5866607" y="58801"/>
                </a:lnTo>
                <a:lnTo>
                  <a:pt x="5867400" y="242697"/>
                </a:lnTo>
                <a:lnTo>
                  <a:pt x="5867400" y="346710"/>
                </a:lnTo>
                <a:lnTo>
                  <a:pt x="5865892" y="361189"/>
                </a:lnTo>
                <a:lnTo>
                  <a:pt x="5861573" y="374619"/>
                </a:lnTo>
                <a:lnTo>
                  <a:pt x="5834833" y="405537"/>
                </a:lnTo>
                <a:lnTo>
                  <a:pt x="2444750" y="416051"/>
                </a:lnTo>
                <a:lnTo>
                  <a:pt x="1489964" y="529589"/>
                </a:lnTo>
                <a:lnTo>
                  <a:pt x="977900" y="416051"/>
                </a:lnTo>
                <a:lnTo>
                  <a:pt x="69342" y="416051"/>
                </a:lnTo>
                <a:lnTo>
                  <a:pt x="54862" y="414544"/>
                </a:lnTo>
                <a:lnTo>
                  <a:pt x="18950" y="394388"/>
                </a:lnTo>
                <a:lnTo>
                  <a:pt x="792" y="357250"/>
                </a:lnTo>
                <a:lnTo>
                  <a:pt x="0" y="346710"/>
                </a:lnTo>
                <a:lnTo>
                  <a:pt x="0" y="242697"/>
                </a:lnTo>
                <a:lnTo>
                  <a:pt x="0" y="69341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0555" y="3096767"/>
            <a:ext cx="5042916" cy="12207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4375" y="3198863"/>
            <a:ext cx="4875276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7800" y="3124200"/>
            <a:ext cx="4953000" cy="1130935"/>
          </a:xfrm>
          <a:custGeom>
            <a:avLst/>
            <a:gdLst/>
            <a:ahLst/>
            <a:cxnLst/>
            <a:rect l="l" t="t" r="r" b="b"/>
            <a:pathLst>
              <a:path w="4953000" h="1130935">
                <a:moveTo>
                  <a:pt x="4851400" y="0"/>
                </a:moveTo>
                <a:lnTo>
                  <a:pt x="96955" y="104"/>
                </a:lnTo>
                <a:lnTo>
                  <a:pt x="55896" y="10826"/>
                </a:lnTo>
                <a:lnTo>
                  <a:pt x="23636" y="36430"/>
                </a:lnTo>
                <a:lnTo>
                  <a:pt x="4070" y="73022"/>
                </a:lnTo>
                <a:lnTo>
                  <a:pt x="0" y="101600"/>
                </a:lnTo>
                <a:lnTo>
                  <a:pt x="104" y="512644"/>
                </a:lnTo>
                <a:lnTo>
                  <a:pt x="10826" y="553703"/>
                </a:lnTo>
                <a:lnTo>
                  <a:pt x="36430" y="585963"/>
                </a:lnTo>
                <a:lnTo>
                  <a:pt x="73022" y="605529"/>
                </a:lnTo>
                <a:lnTo>
                  <a:pt x="101600" y="609600"/>
                </a:lnTo>
                <a:lnTo>
                  <a:pt x="825500" y="609600"/>
                </a:lnTo>
                <a:lnTo>
                  <a:pt x="950468" y="1130554"/>
                </a:lnTo>
                <a:lnTo>
                  <a:pt x="2063750" y="609600"/>
                </a:lnTo>
                <a:lnTo>
                  <a:pt x="4856044" y="609495"/>
                </a:lnTo>
                <a:lnTo>
                  <a:pt x="4870468" y="607815"/>
                </a:lnTo>
                <a:lnTo>
                  <a:pt x="4909027" y="591699"/>
                </a:lnTo>
                <a:lnTo>
                  <a:pt x="4937488" y="562000"/>
                </a:lnTo>
                <a:lnTo>
                  <a:pt x="4951958" y="522610"/>
                </a:lnTo>
                <a:lnTo>
                  <a:pt x="4953000" y="508000"/>
                </a:lnTo>
                <a:lnTo>
                  <a:pt x="4952895" y="96955"/>
                </a:lnTo>
                <a:lnTo>
                  <a:pt x="4942173" y="55896"/>
                </a:lnTo>
                <a:lnTo>
                  <a:pt x="4916569" y="23636"/>
                </a:lnTo>
                <a:lnTo>
                  <a:pt x="4879977" y="4070"/>
                </a:lnTo>
                <a:lnTo>
                  <a:pt x="4866010" y="1041"/>
                </a:lnTo>
                <a:lnTo>
                  <a:pt x="4851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3124200"/>
            <a:ext cx="4953000" cy="1130935"/>
          </a:xfrm>
          <a:custGeom>
            <a:avLst/>
            <a:gdLst/>
            <a:ahLst/>
            <a:cxnLst/>
            <a:rect l="l" t="t" r="r" b="b"/>
            <a:pathLst>
              <a:path w="4953000" h="1130935">
                <a:moveTo>
                  <a:pt x="0" y="101600"/>
                </a:moveTo>
                <a:lnTo>
                  <a:pt x="8941" y="59844"/>
                </a:lnTo>
                <a:lnTo>
                  <a:pt x="33171" y="26482"/>
                </a:lnTo>
                <a:lnTo>
                  <a:pt x="68797" y="5406"/>
                </a:lnTo>
                <a:lnTo>
                  <a:pt x="825500" y="0"/>
                </a:lnTo>
                <a:lnTo>
                  <a:pt x="2063750" y="0"/>
                </a:lnTo>
                <a:lnTo>
                  <a:pt x="4851400" y="0"/>
                </a:lnTo>
                <a:lnTo>
                  <a:pt x="4866010" y="1041"/>
                </a:lnTo>
                <a:lnTo>
                  <a:pt x="4905400" y="15511"/>
                </a:lnTo>
                <a:lnTo>
                  <a:pt x="4935099" y="43972"/>
                </a:lnTo>
                <a:lnTo>
                  <a:pt x="4951215" y="82531"/>
                </a:lnTo>
                <a:lnTo>
                  <a:pt x="4953000" y="355600"/>
                </a:lnTo>
                <a:lnTo>
                  <a:pt x="4953000" y="508000"/>
                </a:lnTo>
                <a:lnTo>
                  <a:pt x="4951958" y="522610"/>
                </a:lnTo>
                <a:lnTo>
                  <a:pt x="4948929" y="536577"/>
                </a:lnTo>
                <a:lnTo>
                  <a:pt x="4929363" y="573169"/>
                </a:lnTo>
                <a:lnTo>
                  <a:pt x="4897103" y="598773"/>
                </a:lnTo>
                <a:lnTo>
                  <a:pt x="4856044" y="609495"/>
                </a:lnTo>
                <a:lnTo>
                  <a:pt x="2063750" y="609600"/>
                </a:lnTo>
                <a:lnTo>
                  <a:pt x="950468" y="1130554"/>
                </a:lnTo>
                <a:lnTo>
                  <a:pt x="825500" y="609600"/>
                </a:lnTo>
                <a:lnTo>
                  <a:pt x="101600" y="609600"/>
                </a:lnTo>
                <a:lnTo>
                  <a:pt x="86989" y="608558"/>
                </a:lnTo>
                <a:lnTo>
                  <a:pt x="47599" y="594088"/>
                </a:lnTo>
                <a:lnTo>
                  <a:pt x="17900" y="565627"/>
                </a:lnTo>
                <a:lnTo>
                  <a:pt x="1784" y="527068"/>
                </a:lnTo>
                <a:lnTo>
                  <a:pt x="0" y="508000"/>
                </a:lnTo>
                <a:lnTo>
                  <a:pt x="0" y="355600"/>
                </a:lnTo>
                <a:lnTo>
                  <a:pt x="0" y="101600"/>
                </a:lnTo>
                <a:close/>
              </a:path>
            </a:pathLst>
          </a:custGeom>
          <a:ln w="9143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7627" y="2839211"/>
            <a:ext cx="6004560" cy="1533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8900" y="2865107"/>
            <a:ext cx="1685544" cy="560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5507" y="2866644"/>
            <a:ext cx="5914390" cy="1443990"/>
          </a:xfrm>
          <a:custGeom>
            <a:avLst/>
            <a:gdLst/>
            <a:ahLst/>
            <a:cxnLst/>
            <a:rect l="l" t="t" r="r" b="b"/>
            <a:pathLst>
              <a:path w="5914390" h="1443989">
                <a:moveTo>
                  <a:pt x="5837809" y="0"/>
                </a:moveTo>
                <a:lnTo>
                  <a:pt x="4188079" y="0"/>
                </a:lnTo>
                <a:lnTo>
                  <a:pt x="3911962" y="330"/>
                </a:lnTo>
                <a:lnTo>
                  <a:pt x="3873100" y="15469"/>
                </a:lnTo>
                <a:lnTo>
                  <a:pt x="3848242" y="48131"/>
                </a:lnTo>
                <a:lnTo>
                  <a:pt x="3842893" y="76200"/>
                </a:lnTo>
                <a:lnTo>
                  <a:pt x="3842893" y="381000"/>
                </a:lnTo>
                <a:lnTo>
                  <a:pt x="3858362" y="426992"/>
                </a:lnTo>
                <a:lnTo>
                  <a:pt x="3891024" y="451850"/>
                </a:lnTo>
                <a:lnTo>
                  <a:pt x="3919093" y="457200"/>
                </a:lnTo>
                <a:lnTo>
                  <a:pt x="4188079" y="457200"/>
                </a:lnTo>
                <a:lnTo>
                  <a:pt x="0" y="1443481"/>
                </a:lnTo>
                <a:lnTo>
                  <a:pt x="4705858" y="457200"/>
                </a:lnTo>
                <a:lnTo>
                  <a:pt x="5844939" y="456869"/>
                </a:lnTo>
                <a:lnTo>
                  <a:pt x="5859018" y="454200"/>
                </a:lnTo>
                <a:lnTo>
                  <a:pt x="5893987" y="432446"/>
                </a:lnTo>
                <a:lnTo>
                  <a:pt x="5912628" y="395491"/>
                </a:lnTo>
                <a:lnTo>
                  <a:pt x="5914009" y="381000"/>
                </a:lnTo>
                <a:lnTo>
                  <a:pt x="5914009" y="266700"/>
                </a:lnTo>
                <a:lnTo>
                  <a:pt x="5913678" y="69069"/>
                </a:lnTo>
                <a:lnTo>
                  <a:pt x="5898539" y="30207"/>
                </a:lnTo>
                <a:lnTo>
                  <a:pt x="5865877" y="5349"/>
                </a:lnTo>
                <a:lnTo>
                  <a:pt x="5852300" y="1380"/>
                </a:lnTo>
                <a:lnTo>
                  <a:pt x="58378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5507" y="2866644"/>
            <a:ext cx="5914390" cy="1443990"/>
          </a:xfrm>
          <a:custGeom>
            <a:avLst/>
            <a:gdLst/>
            <a:ahLst/>
            <a:cxnLst/>
            <a:rect l="l" t="t" r="r" b="b"/>
            <a:pathLst>
              <a:path w="5914390" h="1443989">
                <a:moveTo>
                  <a:pt x="3842893" y="76200"/>
                </a:moveTo>
                <a:lnTo>
                  <a:pt x="3854542" y="35727"/>
                </a:lnTo>
                <a:lnTo>
                  <a:pt x="3884842" y="8131"/>
                </a:lnTo>
                <a:lnTo>
                  <a:pt x="4188079" y="0"/>
                </a:lnTo>
                <a:lnTo>
                  <a:pt x="4705858" y="0"/>
                </a:lnTo>
                <a:lnTo>
                  <a:pt x="5837809" y="0"/>
                </a:lnTo>
                <a:lnTo>
                  <a:pt x="5852300" y="1380"/>
                </a:lnTo>
                <a:lnTo>
                  <a:pt x="5889255" y="20021"/>
                </a:lnTo>
                <a:lnTo>
                  <a:pt x="5911009" y="54990"/>
                </a:lnTo>
                <a:lnTo>
                  <a:pt x="5914009" y="266700"/>
                </a:lnTo>
                <a:lnTo>
                  <a:pt x="5914009" y="381000"/>
                </a:lnTo>
                <a:lnTo>
                  <a:pt x="5912628" y="395491"/>
                </a:lnTo>
                <a:lnTo>
                  <a:pt x="5908659" y="409068"/>
                </a:lnTo>
                <a:lnTo>
                  <a:pt x="5883801" y="441730"/>
                </a:lnTo>
                <a:lnTo>
                  <a:pt x="5844939" y="456869"/>
                </a:lnTo>
                <a:lnTo>
                  <a:pt x="4705858" y="457200"/>
                </a:lnTo>
                <a:lnTo>
                  <a:pt x="0" y="1443481"/>
                </a:lnTo>
                <a:lnTo>
                  <a:pt x="4188079" y="457200"/>
                </a:lnTo>
                <a:lnTo>
                  <a:pt x="3919093" y="457200"/>
                </a:lnTo>
                <a:lnTo>
                  <a:pt x="3904601" y="455819"/>
                </a:lnTo>
                <a:lnTo>
                  <a:pt x="3867646" y="437178"/>
                </a:lnTo>
                <a:lnTo>
                  <a:pt x="3845892" y="402209"/>
                </a:lnTo>
                <a:lnTo>
                  <a:pt x="3842893" y="381000"/>
                </a:lnTo>
                <a:lnTo>
                  <a:pt x="3842893" y="266700"/>
                </a:lnTo>
                <a:lnTo>
                  <a:pt x="3842893" y="762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72555" y="4011167"/>
            <a:ext cx="2161031" cy="1315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0759" y="4037063"/>
            <a:ext cx="1944624" cy="560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9800" y="4038600"/>
            <a:ext cx="2071370" cy="1225550"/>
          </a:xfrm>
          <a:custGeom>
            <a:avLst/>
            <a:gdLst/>
            <a:ahLst/>
            <a:cxnLst/>
            <a:rect l="l" t="t" r="r" b="b"/>
            <a:pathLst>
              <a:path w="2071370" h="1225550">
                <a:moveTo>
                  <a:pt x="1994916" y="0"/>
                </a:moveTo>
                <a:lnTo>
                  <a:pt x="1208151" y="0"/>
                </a:lnTo>
                <a:lnTo>
                  <a:pt x="69069" y="330"/>
                </a:lnTo>
                <a:lnTo>
                  <a:pt x="30207" y="15469"/>
                </a:lnTo>
                <a:lnTo>
                  <a:pt x="5349" y="48131"/>
                </a:lnTo>
                <a:lnTo>
                  <a:pt x="0" y="76200"/>
                </a:lnTo>
                <a:lnTo>
                  <a:pt x="0" y="381000"/>
                </a:lnTo>
                <a:lnTo>
                  <a:pt x="15469" y="426992"/>
                </a:lnTo>
                <a:lnTo>
                  <a:pt x="48131" y="451850"/>
                </a:lnTo>
                <a:lnTo>
                  <a:pt x="76200" y="457200"/>
                </a:lnTo>
                <a:lnTo>
                  <a:pt x="1208151" y="457200"/>
                </a:lnTo>
                <a:lnTo>
                  <a:pt x="1479930" y="1225042"/>
                </a:lnTo>
                <a:lnTo>
                  <a:pt x="1725929" y="457200"/>
                </a:lnTo>
                <a:lnTo>
                  <a:pt x="2002046" y="456869"/>
                </a:lnTo>
                <a:lnTo>
                  <a:pt x="2016125" y="454200"/>
                </a:lnTo>
                <a:lnTo>
                  <a:pt x="2051094" y="432446"/>
                </a:lnTo>
                <a:lnTo>
                  <a:pt x="2069735" y="395491"/>
                </a:lnTo>
                <a:lnTo>
                  <a:pt x="2071116" y="381000"/>
                </a:lnTo>
                <a:lnTo>
                  <a:pt x="2071116" y="266700"/>
                </a:lnTo>
                <a:lnTo>
                  <a:pt x="2070785" y="69069"/>
                </a:lnTo>
                <a:lnTo>
                  <a:pt x="2055646" y="30207"/>
                </a:lnTo>
                <a:lnTo>
                  <a:pt x="2022984" y="5349"/>
                </a:lnTo>
                <a:lnTo>
                  <a:pt x="2009407" y="1380"/>
                </a:lnTo>
                <a:lnTo>
                  <a:pt x="19949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9800" y="4038600"/>
            <a:ext cx="2071370" cy="1225550"/>
          </a:xfrm>
          <a:custGeom>
            <a:avLst/>
            <a:gdLst/>
            <a:ahLst/>
            <a:cxnLst/>
            <a:rect l="l" t="t" r="r" b="b"/>
            <a:pathLst>
              <a:path w="2071370" h="1225550">
                <a:moveTo>
                  <a:pt x="0" y="76200"/>
                </a:moveTo>
                <a:lnTo>
                  <a:pt x="11649" y="35727"/>
                </a:lnTo>
                <a:lnTo>
                  <a:pt x="41949" y="8131"/>
                </a:lnTo>
                <a:lnTo>
                  <a:pt x="1208151" y="0"/>
                </a:lnTo>
                <a:lnTo>
                  <a:pt x="1725929" y="0"/>
                </a:lnTo>
                <a:lnTo>
                  <a:pt x="1994916" y="0"/>
                </a:lnTo>
                <a:lnTo>
                  <a:pt x="2009407" y="1380"/>
                </a:lnTo>
                <a:lnTo>
                  <a:pt x="2046362" y="20021"/>
                </a:lnTo>
                <a:lnTo>
                  <a:pt x="2068116" y="54990"/>
                </a:lnTo>
                <a:lnTo>
                  <a:pt x="2071116" y="266700"/>
                </a:lnTo>
                <a:lnTo>
                  <a:pt x="2071116" y="381000"/>
                </a:lnTo>
                <a:lnTo>
                  <a:pt x="2069735" y="395491"/>
                </a:lnTo>
                <a:lnTo>
                  <a:pt x="2065766" y="409068"/>
                </a:lnTo>
                <a:lnTo>
                  <a:pt x="2040908" y="441730"/>
                </a:lnTo>
                <a:lnTo>
                  <a:pt x="2002046" y="456869"/>
                </a:lnTo>
                <a:lnTo>
                  <a:pt x="1725929" y="457200"/>
                </a:lnTo>
                <a:lnTo>
                  <a:pt x="1479930" y="1225042"/>
                </a:lnTo>
                <a:lnTo>
                  <a:pt x="1208151" y="457200"/>
                </a:lnTo>
                <a:lnTo>
                  <a:pt x="76200" y="457200"/>
                </a:lnTo>
                <a:lnTo>
                  <a:pt x="61708" y="455819"/>
                </a:lnTo>
                <a:lnTo>
                  <a:pt x="24753" y="437178"/>
                </a:lnTo>
                <a:lnTo>
                  <a:pt x="2999" y="402209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9143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1507" y="2310383"/>
            <a:ext cx="6383020" cy="210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 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76200" algn="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 e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wil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happen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 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gum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174625" algn="r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escri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1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052" y="2653052"/>
            <a:ext cx="616013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ts val="4145"/>
              </a:lnSpc>
            </a:pPr>
            <a:r>
              <a:rPr sz="3600" dirty="0">
                <a:latin typeface="Times New Roman"/>
                <a:cs typeface="Times New Roman"/>
              </a:rPr>
              <a:t>Les</a:t>
            </a:r>
            <a:r>
              <a:rPr sz="3600" spc="5" dirty="0">
                <a:latin typeface="Times New Roman"/>
                <a:cs typeface="Times New Roman"/>
              </a:rPr>
              <a:t>s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665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Initializing</a:t>
            </a:r>
            <a:r>
              <a:rPr sz="3200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Obje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ts</a:t>
            </a:r>
            <a:r>
              <a:rPr sz="3200" spc="-1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with</a:t>
            </a:r>
            <a:r>
              <a:rPr sz="32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Constru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tors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5447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22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2859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859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8"/>
                </a:moveTo>
                <a:lnTo>
                  <a:pt x="9144000" y="132588"/>
                </a:lnTo>
                <a:lnTo>
                  <a:pt x="9144000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68866"/>
            <a:ext cx="751967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700" spc="-20" dirty="0">
                <a:latin typeface="Calibri"/>
                <a:cs typeface="Calibri"/>
              </a:rPr>
              <a:t>Multiple</a:t>
            </a:r>
            <a:r>
              <a:rPr sz="3700" spc="20" dirty="0">
                <a:latin typeface="Calibri"/>
                <a:cs typeface="Calibri"/>
              </a:rPr>
              <a:t> </a:t>
            </a:r>
            <a:r>
              <a:rPr sz="3700" spc="-65" dirty="0">
                <a:latin typeface="Calibri"/>
                <a:cs typeface="Calibri"/>
              </a:rPr>
              <a:t>c</a:t>
            </a:r>
            <a:r>
              <a:rPr sz="3700" spc="-25" dirty="0">
                <a:latin typeface="Calibri"/>
                <a:cs typeface="Calibri"/>
              </a:rPr>
              <a:t>on</a:t>
            </a:r>
            <a:r>
              <a:rPr sz="3700" spc="-60" dirty="0">
                <a:latin typeface="Calibri"/>
                <a:cs typeface="Calibri"/>
              </a:rPr>
              <a:t>s</a:t>
            </a:r>
            <a:r>
              <a:rPr sz="3700" spc="-15" dirty="0">
                <a:latin typeface="Calibri"/>
                <a:cs typeface="Calibri"/>
              </a:rPr>
              <a:t>truc</a:t>
            </a:r>
            <a:r>
              <a:rPr sz="3700" spc="-60" dirty="0">
                <a:latin typeface="Calibri"/>
                <a:cs typeface="Calibri"/>
              </a:rPr>
              <a:t>t</a:t>
            </a:r>
            <a:r>
              <a:rPr sz="3700" spc="-25" dirty="0">
                <a:latin typeface="Calibri"/>
                <a:cs typeface="Calibri"/>
              </a:rPr>
              <a:t>o</a:t>
            </a:r>
            <a:r>
              <a:rPr sz="3700" spc="-85" dirty="0">
                <a:latin typeface="Calibri"/>
                <a:cs typeface="Calibri"/>
              </a:rPr>
              <a:t>r</a:t>
            </a:r>
            <a:r>
              <a:rPr sz="3700" spc="-15" dirty="0">
                <a:latin typeface="Calibri"/>
                <a:cs typeface="Calibri"/>
              </a:rPr>
              <a:t>s</a:t>
            </a:r>
            <a:r>
              <a:rPr sz="3700" spc="55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m</a:t>
            </a:r>
            <a:r>
              <a:rPr sz="3700" spc="-90" dirty="0">
                <a:latin typeface="Calibri"/>
                <a:cs typeface="Calibri"/>
              </a:rPr>
              <a:t>a</a:t>
            </a:r>
            <a:r>
              <a:rPr sz="3700" spc="-20" dirty="0">
                <a:latin typeface="Calibri"/>
                <a:cs typeface="Calibri"/>
              </a:rPr>
              <a:t>y</a:t>
            </a:r>
            <a:r>
              <a:rPr sz="3700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be</a:t>
            </a:r>
            <a:r>
              <a:rPr sz="370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d</a:t>
            </a:r>
            <a:r>
              <a:rPr sz="3700" spc="-60" dirty="0">
                <a:latin typeface="Calibri"/>
                <a:cs typeface="Calibri"/>
              </a:rPr>
              <a:t>e</a:t>
            </a:r>
            <a:r>
              <a:rPr sz="3700" spc="-25" dirty="0">
                <a:latin typeface="Calibri"/>
                <a:cs typeface="Calibri"/>
              </a:rPr>
              <a:t>fined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76815"/>
            <a:ext cx="1586865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700" spc="-20" dirty="0">
                <a:latin typeface="Calibri"/>
                <a:cs typeface="Calibri"/>
              </a:rPr>
              <a:t>Which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9110" y="1905126"/>
            <a:ext cx="622300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2644" algn="l"/>
                <a:tab pos="1920875" algn="l"/>
                <a:tab pos="3098800" algn="l"/>
                <a:tab pos="5916930" algn="l"/>
              </a:tabLst>
            </a:pPr>
            <a:r>
              <a:rPr sz="3700" spc="-25" dirty="0">
                <a:latin typeface="Calibri"/>
                <a:cs typeface="Calibri"/>
              </a:rPr>
              <a:t>o</a:t>
            </a:r>
            <a:r>
              <a:rPr sz="3700" spc="-15" dirty="0">
                <a:latin typeface="Calibri"/>
                <a:cs typeface="Calibri"/>
              </a:rPr>
              <a:t>f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20" dirty="0">
                <a:latin typeface="Calibri"/>
                <a:cs typeface="Calibri"/>
              </a:rPr>
              <a:t>the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15" dirty="0">
                <a:latin typeface="Calibri"/>
                <a:cs typeface="Calibri"/>
              </a:rPr>
              <a:t>t</a:t>
            </a:r>
            <a:r>
              <a:rPr sz="3700" spc="-50" dirty="0">
                <a:latin typeface="Calibri"/>
                <a:cs typeface="Calibri"/>
              </a:rPr>
              <a:t>w</a:t>
            </a:r>
            <a:r>
              <a:rPr sz="3700" spc="-20" dirty="0">
                <a:latin typeface="Calibri"/>
                <a:cs typeface="Calibri"/>
              </a:rPr>
              <a:t>o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50" dirty="0">
                <a:latin typeface="Calibri"/>
                <a:cs typeface="Calibri"/>
              </a:rPr>
              <a:t>c</a:t>
            </a:r>
            <a:r>
              <a:rPr sz="3700" spc="-25" dirty="0">
                <a:latin typeface="Calibri"/>
                <a:cs typeface="Calibri"/>
              </a:rPr>
              <a:t>o</a:t>
            </a:r>
            <a:r>
              <a:rPr sz="3700" spc="-15" dirty="0">
                <a:latin typeface="Calibri"/>
                <a:cs typeface="Calibri"/>
              </a:rPr>
              <a:t>n</a:t>
            </a:r>
            <a:r>
              <a:rPr sz="3700" spc="-45" dirty="0">
                <a:latin typeface="Calibri"/>
                <a:cs typeface="Calibri"/>
              </a:rPr>
              <a:t>s</a:t>
            </a:r>
            <a:r>
              <a:rPr sz="3700" spc="-15" dirty="0">
                <a:latin typeface="Calibri"/>
                <a:cs typeface="Calibri"/>
              </a:rPr>
              <a:t>truc</a:t>
            </a:r>
            <a:r>
              <a:rPr sz="3700" spc="-40" dirty="0">
                <a:latin typeface="Calibri"/>
                <a:cs typeface="Calibri"/>
              </a:rPr>
              <a:t>t</a:t>
            </a:r>
            <a:r>
              <a:rPr sz="3700" spc="-25" dirty="0">
                <a:latin typeface="Calibri"/>
                <a:cs typeface="Calibri"/>
              </a:rPr>
              <a:t>o</a:t>
            </a:r>
            <a:r>
              <a:rPr sz="3700" spc="-70" dirty="0">
                <a:latin typeface="Calibri"/>
                <a:cs typeface="Calibri"/>
              </a:rPr>
              <a:t>r</a:t>
            </a:r>
            <a:r>
              <a:rPr sz="3700" spc="-15" dirty="0">
                <a:latin typeface="Calibri"/>
                <a:cs typeface="Calibri"/>
              </a:rPr>
              <a:t>s</a:t>
            </a:r>
            <a:r>
              <a:rPr sz="3700" dirty="0">
                <a:latin typeface="Calibri"/>
                <a:cs typeface="Calibri"/>
              </a:rPr>
              <a:t>	</a:t>
            </a:r>
            <a:r>
              <a:rPr sz="3700" spc="-15" dirty="0">
                <a:latin typeface="Calibri"/>
                <a:cs typeface="Calibri"/>
              </a:rPr>
              <a:t>is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412619"/>
            <a:ext cx="7881620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</a:pPr>
            <a:r>
              <a:rPr sz="3700" spc="-85" dirty="0">
                <a:latin typeface="Calibri"/>
                <a:cs typeface="Calibri"/>
              </a:rPr>
              <a:t>e</a:t>
            </a:r>
            <a:r>
              <a:rPr sz="3700" spc="-125" dirty="0">
                <a:latin typeface="Calibri"/>
                <a:cs typeface="Calibri"/>
              </a:rPr>
              <a:t>x</a:t>
            </a:r>
            <a:r>
              <a:rPr sz="3700" spc="-20" dirty="0">
                <a:latin typeface="Calibri"/>
                <a:cs typeface="Calibri"/>
              </a:rPr>
              <a:t>ecu</a:t>
            </a:r>
            <a:r>
              <a:rPr sz="3700" spc="-65" dirty="0">
                <a:latin typeface="Calibri"/>
                <a:cs typeface="Calibri"/>
              </a:rPr>
              <a:t>t</a:t>
            </a:r>
            <a:r>
              <a:rPr sz="3700" spc="-20" dirty="0">
                <a:latin typeface="Calibri"/>
                <a:cs typeface="Calibri"/>
              </a:rPr>
              <a:t>ed</a:t>
            </a:r>
            <a:r>
              <a:rPr sz="3700" dirty="0">
                <a:latin typeface="Calibri"/>
                <a:cs typeface="Calibri"/>
              </a:rPr>
              <a:t>  </a:t>
            </a:r>
            <a:r>
              <a:rPr sz="3700" spc="105" dirty="0">
                <a:latin typeface="Calibri"/>
                <a:cs typeface="Calibri"/>
              </a:rPr>
              <a:t> </a:t>
            </a:r>
            <a:r>
              <a:rPr sz="3700" spc="-30" dirty="0">
                <a:latin typeface="Calibri"/>
                <a:cs typeface="Calibri"/>
              </a:rPr>
              <a:t>w</a:t>
            </a:r>
            <a:r>
              <a:rPr sz="3700" spc="-15" dirty="0">
                <a:latin typeface="Calibri"/>
                <a:cs typeface="Calibri"/>
              </a:rPr>
              <a:t>h</a:t>
            </a:r>
            <a:r>
              <a:rPr sz="3700" spc="-20" dirty="0">
                <a:latin typeface="Calibri"/>
                <a:cs typeface="Calibri"/>
              </a:rPr>
              <a:t>en</a:t>
            </a:r>
            <a:r>
              <a:rPr sz="3700" dirty="0">
                <a:latin typeface="Calibri"/>
                <a:cs typeface="Calibri"/>
              </a:rPr>
              <a:t>  </a:t>
            </a:r>
            <a:r>
              <a:rPr sz="3700" spc="10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a</a:t>
            </a:r>
            <a:r>
              <a:rPr sz="3700" spc="-20" dirty="0">
                <a:latin typeface="Calibri"/>
                <a:cs typeface="Calibri"/>
              </a:rPr>
              <a:t>n</a:t>
            </a:r>
            <a:r>
              <a:rPr sz="3700" dirty="0">
                <a:latin typeface="Calibri"/>
                <a:cs typeface="Calibri"/>
              </a:rPr>
              <a:t>  </a:t>
            </a:r>
            <a:r>
              <a:rPr sz="3700" spc="105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objec</a:t>
            </a:r>
            <a:r>
              <a:rPr sz="3700" spc="-15" dirty="0">
                <a:latin typeface="Calibri"/>
                <a:cs typeface="Calibri"/>
              </a:rPr>
              <a:t>t</a:t>
            </a:r>
            <a:r>
              <a:rPr sz="3700" dirty="0">
                <a:latin typeface="Calibri"/>
                <a:cs typeface="Calibri"/>
              </a:rPr>
              <a:t>  </a:t>
            </a:r>
            <a:r>
              <a:rPr sz="3700" spc="120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is</a:t>
            </a:r>
            <a:r>
              <a:rPr sz="3700" dirty="0">
                <a:latin typeface="Calibri"/>
                <a:cs typeface="Calibri"/>
              </a:rPr>
              <a:t>  </a:t>
            </a:r>
            <a:r>
              <a:rPr sz="3700" spc="85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c</a:t>
            </a:r>
            <a:r>
              <a:rPr sz="3700" spc="-70" dirty="0">
                <a:latin typeface="Calibri"/>
                <a:cs typeface="Calibri"/>
              </a:rPr>
              <a:t>r</a:t>
            </a:r>
            <a:r>
              <a:rPr sz="3700" spc="-20" dirty="0">
                <a:latin typeface="Calibri"/>
                <a:cs typeface="Calibri"/>
              </a:rPr>
              <a:t>e</a:t>
            </a:r>
            <a:r>
              <a:rPr sz="3700" spc="-40" dirty="0">
                <a:latin typeface="Calibri"/>
                <a:cs typeface="Calibri"/>
              </a:rPr>
              <a:t>a</a:t>
            </a:r>
            <a:r>
              <a:rPr sz="3700" spc="-55" dirty="0">
                <a:latin typeface="Calibri"/>
                <a:cs typeface="Calibri"/>
              </a:rPr>
              <a:t>t</a:t>
            </a:r>
            <a:r>
              <a:rPr sz="3700" spc="-20" dirty="0">
                <a:latin typeface="Calibri"/>
                <a:cs typeface="Calibri"/>
              </a:rPr>
              <a:t>ed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depen</a:t>
            </a:r>
            <a:r>
              <a:rPr sz="3700" dirty="0">
                <a:latin typeface="Calibri"/>
                <a:cs typeface="Calibri"/>
              </a:rPr>
              <a:t>d</a:t>
            </a:r>
            <a:r>
              <a:rPr sz="3700" spc="-15" dirty="0">
                <a:latin typeface="Calibri"/>
                <a:cs typeface="Calibri"/>
              </a:rPr>
              <a:t>s</a:t>
            </a:r>
            <a:r>
              <a:rPr sz="3700" dirty="0">
                <a:latin typeface="Calibri"/>
                <a:cs typeface="Calibri"/>
              </a:rPr>
              <a:t> </a:t>
            </a:r>
            <a:r>
              <a:rPr sz="3700" spc="185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o</a:t>
            </a:r>
            <a:r>
              <a:rPr sz="3700" dirty="0">
                <a:latin typeface="Calibri"/>
                <a:cs typeface="Calibri"/>
              </a:rPr>
              <a:t>n </a:t>
            </a:r>
            <a:r>
              <a:rPr sz="3700" spc="185" dirty="0">
                <a:latin typeface="Calibri"/>
                <a:cs typeface="Calibri"/>
              </a:rPr>
              <a:t> </a:t>
            </a:r>
            <a:r>
              <a:rPr sz="3700" spc="5" dirty="0">
                <a:latin typeface="Calibri"/>
                <a:cs typeface="Calibri"/>
              </a:rPr>
              <a:t>h</a:t>
            </a:r>
            <a:r>
              <a:rPr sz="3700" spc="-20" dirty="0">
                <a:latin typeface="Calibri"/>
                <a:cs typeface="Calibri"/>
              </a:rPr>
              <a:t>o</a:t>
            </a:r>
            <a:r>
              <a:rPr sz="3700" spc="-30" dirty="0">
                <a:latin typeface="Calibri"/>
                <a:cs typeface="Calibri"/>
              </a:rPr>
              <a:t>w</a:t>
            </a:r>
            <a:r>
              <a:rPr sz="3700" dirty="0">
                <a:latin typeface="Calibri"/>
                <a:cs typeface="Calibri"/>
              </a:rPr>
              <a:t> </a:t>
            </a:r>
            <a:r>
              <a:rPr sz="3700" spc="19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ma</a:t>
            </a:r>
            <a:r>
              <a:rPr sz="3700" spc="-90" dirty="0">
                <a:latin typeface="Calibri"/>
                <a:cs typeface="Calibri"/>
              </a:rPr>
              <a:t>n</a:t>
            </a:r>
            <a:r>
              <a:rPr sz="3700" spc="-20" dirty="0">
                <a:latin typeface="Calibri"/>
                <a:cs typeface="Calibri"/>
              </a:rPr>
              <a:t>y</a:t>
            </a:r>
            <a:r>
              <a:rPr sz="3700" dirty="0">
                <a:latin typeface="Calibri"/>
                <a:cs typeface="Calibri"/>
              </a:rPr>
              <a:t> </a:t>
            </a:r>
            <a:r>
              <a:rPr sz="3700" spc="180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a</a:t>
            </a:r>
            <a:r>
              <a:rPr sz="3700" spc="-70" dirty="0">
                <a:latin typeface="Calibri"/>
                <a:cs typeface="Calibri"/>
              </a:rPr>
              <a:t>r</a:t>
            </a:r>
            <a:r>
              <a:rPr sz="3700" spc="-20" dirty="0">
                <a:latin typeface="Calibri"/>
                <a:cs typeface="Calibri"/>
              </a:rPr>
              <a:t>g</a:t>
            </a:r>
            <a:r>
              <a:rPr sz="3700" spc="-15" dirty="0">
                <a:latin typeface="Calibri"/>
                <a:cs typeface="Calibri"/>
              </a:rPr>
              <a:t>u</a:t>
            </a:r>
            <a:r>
              <a:rPr sz="3700" spc="-25" dirty="0">
                <a:latin typeface="Calibri"/>
                <a:cs typeface="Calibri"/>
              </a:rPr>
              <a:t>me</a:t>
            </a:r>
            <a:r>
              <a:rPr sz="3700" spc="-65" dirty="0">
                <a:latin typeface="Calibri"/>
                <a:cs typeface="Calibri"/>
              </a:rPr>
              <a:t>n</a:t>
            </a:r>
            <a:r>
              <a:rPr sz="3700" spc="-15" dirty="0">
                <a:latin typeface="Calibri"/>
                <a:cs typeface="Calibri"/>
              </a:rPr>
              <a:t>ts</a:t>
            </a:r>
            <a:r>
              <a:rPr sz="3700" dirty="0">
                <a:latin typeface="Calibri"/>
                <a:cs typeface="Calibri"/>
              </a:rPr>
              <a:t> </a:t>
            </a:r>
            <a:r>
              <a:rPr sz="3700" spc="195" dirty="0">
                <a:latin typeface="Calibri"/>
                <a:cs typeface="Calibri"/>
              </a:rPr>
              <a:t> </a:t>
            </a:r>
            <a:r>
              <a:rPr sz="3700" spc="-20" dirty="0">
                <a:latin typeface="Calibri"/>
                <a:cs typeface="Calibri"/>
              </a:rPr>
              <a:t>a</a:t>
            </a:r>
            <a:r>
              <a:rPr sz="3700" spc="-70" dirty="0">
                <a:latin typeface="Calibri"/>
                <a:cs typeface="Calibri"/>
              </a:rPr>
              <a:t>r</a:t>
            </a:r>
            <a:r>
              <a:rPr sz="3700" spc="-20" dirty="0">
                <a:latin typeface="Calibri"/>
                <a:cs typeface="Calibri"/>
              </a:rPr>
              <a:t>e</a:t>
            </a:r>
            <a:r>
              <a:rPr sz="3700" spc="-10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use</a:t>
            </a:r>
            <a:r>
              <a:rPr sz="3700" spc="-20" dirty="0">
                <a:latin typeface="Calibri"/>
                <a:cs typeface="Calibri"/>
              </a:rPr>
              <a:t>d</a:t>
            </a:r>
            <a:r>
              <a:rPr sz="3700" spc="25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when</a:t>
            </a:r>
            <a:r>
              <a:rPr sz="3700" spc="2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a</a:t>
            </a:r>
            <a:r>
              <a:rPr sz="3700" spc="-20" dirty="0">
                <a:latin typeface="Calibri"/>
                <a:cs typeface="Calibri"/>
              </a:rPr>
              <a:t>n</a:t>
            </a:r>
            <a:r>
              <a:rPr sz="3700" spc="5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objec</a:t>
            </a:r>
            <a:r>
              <a:rPr sz="3700" spc="-15" dirty="0">
                <a:latin typeface="Calibri"/>
                <a:cs typeface="Calibri"/>
              </a:rPr>
              <a:t>t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15" dirty="0">
                <a:latin typeface="Calibri"/>
                <a:cs typeface="Calibri"/>
              </a:rPr>
              <a:t>is</a:t>
            </a:r>
            <a:r>
              <a:rPr sz="3700" spc="-5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d</a:t>
            </a:r>
            <a:r>
              <a:rPr sz="3700" spc="-60" dirty="0">
                <a:latin typeface="Calibri"/>
                <a:cs typeface="Calibri"/>
              </a:rPr>
              <a:t>e</a:t>
            </a:r>
            <a:r>
              <a:rPr sz="3700" spc="-20" dirty="0">
                <a:latin typeface="Calibri"/>
                <a:cs typeface="Calibri"/>
              </a:rPr>
              <a:t>fine</a:t>
            </a:r>
            <a:r>
              <a:rPr sz="3700" spc="-10" dirty="0">
                <a:latin typeface="Calibri"/>
                <a:cs typeface="Calibri"/>
              </a:rPr>
              <a:t>d</a:t>
            </a:r>
            <a:r>
              <a:rPr sz="3700" dirty="0">
                <a:latin typeface="Calibri"/>
                <a:cs typeface="Calibri"/>
              </a:rPr>
              <a:t>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133" y="76200"/>
            <a:ext cx="8377732" cy="584835"/>
          </a:xfrm>
          <a:prstGeom prst="rect">
            <a:avLst/>
          </a:prstGeom>
        </p:spPr>
        <p:txBody>
          <a:bodyPr vert="horz" wrap="square" lIns="0" tIns="309272" rIns="0" bIns="0" rtlCol="0">
            <a:spAutoFit/>
          </a:bodyPr>
          <a:lstStyle/>
          <a:p>
            <a:pPr marL="658495">
              <a:lnSpc>
                <a:spcPts val="5260"/>
              </a:lnSpc>
            </a:pPr>
            <a:r>
              <a:rPr dirty="0">
                <a:latin typeface="Times New Roman"/>
                <a:cs typeface="Times New Roman"/>
              </a:rPr>
              <a:t>Overloa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ed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structors</a:t>
            </a:r>
          </a:p>
        </p:txBody>
      </p:sp>
    </p:spTree>
    <p:extLst>
      <p:ext uri="{BB962C8B-B14F-4D97-AF65-F5344CB8AC3E}">
        <p14:creationId xmlns:p14="http://schemas.microsoft.com/office/powerpoint/2010/main" val="3364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294" y="1060196"/>
            <a:ext cx="1402715" cy="368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Calibri"/>
                <a:cs typeface="Calibri"/>
              </a:rPr>
              <a:t>Cla</a:t>
            </a:r>
            <a:r>
              <a:rPr sz="2900" spc="5" dirty="0">
                <a:latin typeface="Calibri"/>
                <a:cs typeface="Calibri"/>
              </a:rPr>
              <a:t>s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</a:t>
            </a:r>
            <a:r>
              <a:rPr sz="2900" spc="-55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x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294" y="1533652"/>
            <a:ext cx="1360805" cy="134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900" dirty="0">
                <a:latin typeface="Calibri"/>
                <a:cs typeface="Calibri"/>
              </a:rPr>
              <a:t>…</a:t>
            </a:r>
          </a:p>
          <a:p>
            <a:pPr marL="70485">
              <a:lnSpc>
                <a:spcPct val="100000"/>
              </a:lnSpc>
              <a:spcBef>
                <a:spcPts val="280"/>
              </a:spcBef>
            </a:pPr>
            <a:r>
              <a:rPr sz="2800" b="1" spc="-25" dirty="0">
                <a:latin typeface="Courier New"/>
                <a:cs typeface="Courier New"/>
              </a:rPr>
              <a:t>Box(</a:t>
            </a:r>
            <a:r>
              <a:rPr sz="2800" b="1" spc="-35" dirty="0">
                <a:latin typeface="Courier New"/>
                <a:cs typeface="Courier New"/>
              </a:rPr>
              <a:t>)</a:t>
            </a:r>
            <a:r>
              <a:rPr sz="2800" b="1" spc="-20" dirty="0"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2805" y="2970045"/>
            <a:ext cx="55581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heig</a:t>
            </a:r>
            <a:r>
              <a:rPr sz="2800" spc="-35" dirty="0">
                <a:latin typeface="Courier New"/>
                <a:cs typeface="Courier New"/>
              </a:rPr>
              <a:t>h</a:t>
            </a:r>
            <a:r>
              <a:rPr sz="2800" spc="-25" dirty="0">
                <a:latin typeface="Courier New"/>
                <a:cs typeface="Courier New"/>
              </a:rPr>
              <a:t>t</a:t>
            </a:r>
            <a:r>
              <a:rPr sz="2800" spc="-30" dirty="0">
                <a:latin typeface="Courier New"/>
                <a:cs typeface="Courier New"/>
              </a:rPr>
              <a:t>=</a:t>
            </a:r>
            <a:r>
              <a:rPr sz="2800" spc="-25" dirty="0">
                <a:latin typeface="Courier New"/>
                <a:cs typeface="Courier New"/>
              </a:rPr>
              <a:t>0;wi</a:t>
            </a:r>
            <a:r>
              <a:rPr sz="2800" spc="-35" dirty="0">
                <a:latin typeface="Courier New"/>
                <a:cs typeface="Courier New"/>
              </a:rPr>
              <a:t>d</a:t>
            </a:r>
            <a:r>
              <a:rPr sz="2800" spc="-25" dirty="0">
                <a:latin typeface="Courier New"/>
                <a:cs typeface="Courier New"/>
              </a:rPr>
              <a:t>t</a:t>
            </a:r>
            <a:r>
              <a:rPr sz="2800" spc="-30" dirty="0">
                <a:latin typeface="Courier New"/>
                <a:cs typeface="Courier New"/>
              </a:rPr>
              <a:t>h</a:t>
            </a:r>
            <a:r>
              <a:rPr sz="2800" spc="-20" dirty="0">
                <a:latin typeface="Courier New"/>
                <a:cs typeface="Courier New"/>
              </a:rPr>
              <a:t>=</a:t>
            </a:r>
            <a:r>
              <a:rPr sz="2800" spc="-25" dirty="0">
                <a:latin typeface="Courier New"/>
                <a:cs typeface="Courier New"/>
              </a:rPr>
              <a:t>0;l</a:t>
            </a:r>
            <a:r>
              <a:rPr sz="2800" spc="-35" dirty="0">
                <a:latin typeface="Courier New"/>
                <a:cs typeface="Courier New"/>
              </a:rPr>
              <a:t>e</a:t>
            </a:r>
            <a:r>
              <a:rPr sz="2800" spc="-25" dirty="0">
                <a:latin typeface="Courier New"/>
                <a:cs typeface="Courier New"/>
              </a:rPr>
              <a:t>ngt</a:t>
            </a:r>
            <a:r>
              <a:rPr sz="2800" spc="-20" dirty="0">
                <a:latin typeface="Courier New"/>
                <a:cs typeface="Courier New"/>
              </a:rPr>
              <a:t>h</a:t>
            </a:r>
            <a:r>
              <a:rPr sz="2800" spc="-30" dirty="0">
                <a:latin typeface="Courier New"/>
                <a:cs typeface="Courier New"/>
              </a:rPr>
              <a:t>=</a:t>
            </a:r>
            <a:r>
              <a:rPr sz="2800" spc="-25" dirty="0"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205" y="3439690"/>
            <a:ext cx="1530985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b="1" spc="-25" dirty="0">
                <a:latin typeface="Courier New"/>
                <a:cs typeface="Courier New"/>
              </a:rPr>
              <a:t>Box(int</a:t>
            </a:r>
            <a:endParaRPr sz="28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335"/>
              </a:spcBef>
            </a:pPr>
            <a:r>
              <a:rPr sz="2800" spc="-25" dirty="0">
                <a:latin typeface="Courier New"/>
                <a:cs typeface="Courier New"/>
              </a:rPr>
              <a:t>heig</a:t>
            </a:r>
            <a:r>
              <a:rPr sz="2800" spc="-35" dirty="0">
                <a:latin typeface="Courier New"/>
                <a:cs typeface="Courier New"/>
              </a:rPr>
              <a:t>h</a:t>
            </a:r>
            <a:r>
              <a:rPr sz="2800" spc="-20" dirty="0">
                <a:latin typeface="Courier New"/>
                <a:cs typeface="Courier New"/>
              </a:rPr>
              <a:t>t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6895" y="3909083"/>
            <a:ext cx="3643629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5" dirty="0">
                <a:latin typeface="Courier New"/>
                <a:cs typeface="Courier New"/>
              </a:rPr>
              <a:t>h</a:t>
            </a:r>
            <a:r>
              <a:rPr sz="2800" b="1" spc="-20" dirty="0">
                <a:latin typeface="Courier New"/>
                <a:cs typeface="Courier New"/>
              </a:rPr>
              <a:t>,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30" dirty="0">
                <a:latin typeface="Courier New"/>
                <a:cs typeface="Courier New"/>
              </a:rPr>
              <a:t>i</a:t>
            </a:r>
            <a:r>
              <a:rPr sz="2800" b="1" spc="-25" dirty="0">
                <a:latin typeface="Courier New"/>
                <a:cs typeface="Courier New"/>
              </a:rPr>
              <a:t>n</a:t>
            </a:r>
            <a:r>
              <a:rPr sz="2800" b="1" spc="-20" dirty="0">
                <a:latin typeface="Courier New"/>
                <a:cs typeface="Courier New"/>
              </a:rPr>
              <a:t>t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w</a:t>
            </a:r>
            <a:r>
              <a:rPr sz="2800" b="1" spc="-20" dirty="0">
                <a:latin typeface="Courier New"/>
                <a:cs typeface="Courier New"/>
              </a:rPr>
              <a:t>,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30" dirty="0">
                <a:latin typeface="Courier New"/>
                <a:cs typeface="Courier New"/>
              </a:rPr>
              <a:t>i</a:t>
            </a:r>
            <a:r>
              <a:rPr sz="2800" b="1" spc="-25" dirty="0">
                <a:latin typeface="Courier New"/>
                <a:cs typeface="Courier New"/>
              </a:rPr>
              <a:t>n</a:t>
            </a:r>
            <a:r>
              <a:rPr sz="2800" b="1" spc="-20" dirty="0">
                <a:latin typeface="Courier New"/>
                <a:cs typeface="Courier New"/>
              </a:rPr>
              <a:t>t</a:t>
            </a:r>
            <a:r>
              <a:rPr sz="2800" b="1" spc="-10" dirty="0">
                <a:latin typeface="Courier New"/>
                <a:cs typeface="Courier New"/>
              </a:rPr>
              <a:t> </a:t>
            </a:r>
            <a:r>
              <a:rPr sz="2800" b="1" spc="-25" dirty="0">
                <a:latin typeface="Courier New"/>
                <a:cs typeface="Courier New"/>
              </a:rPr>
              <a:t>l){</a:t>
            </a:r>
            <a:endParaRPr sz="2800" dirty="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  <a:spcBef>
                <a:spcPts val="335"/>
              </a:spcBef>
            </a:pPr>
            <a:r>
              <a:rPr sz="2800" spc="-2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h</a:t>
            </a:r>
            <a:r>
              <a:rPr sz="2800" spc="-20" dirty="0">
                <a:latin typeface="Courier New"/>
                <a:cs typeface="Courier New"/>
              </a:rPr>
              <a:t>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2805" y="4847642"/>
            <a:ext cx="21539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wi</a:t>
            </a:r>
            <a:r>
              <a:rPr sz="2800" spc="-30" dirty="0">
                <a:latin typeface="Courier New"/>
                <a:cs typeface="Courier New"/>
              </a:rPr>
              <a:t>d</a:t>
            </a:r>
            <a:r>
              <a:rPr sz="2800" spc="-25" dirty="0">
                <a:latin typeface="Courier New"/>
                <a:cs typeface="Courier New"/>
              </a:rPr>
              <a:t>t</a:t>
            </a:r>
            <a:r>
              <a:rPr sz="2800" spc="-20" dirty="0">
                <a:latin typeface="Courier New"/>
                <a:cs typeface="Courier New"/>
              </a:rPr>
              <a:t>h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w;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294" y="5317589"/>
            <a:ext cx="2653030" cy="133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leng</a:t>
            </a:r>
            <a:r>
              <a:rPr sz="2800" spc="-35" dirty="0">
                <a:latin typeface="Courier New"/>
                <a:cs typeface="Courier New"/>
              </a:rPr>
              <a:t>t</a:t>
            </a:r>
            <a:r>
              <a:rPr sz="2800" spc="-20" dirty="0">
                <a:latin typeface="Courier New"/>
                <a:cs typeface="Courier New"/>
              </a:rPr>
              <a:t>h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l</a:t>
            </a:r>
            <a:r>
              <a:rPr sz="2800" spc="-2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70485">
              <a:lnSpc>
                <a:spcPct val="100000"/>
              </a:lnSpc>
              <a:spcBef>
                <a:spcPts val="335"/>
              </a:spcBef>
            </a:pPr>
            <a:r>
              <a:rPr sz="2800" b="1" spc="-2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900" spc="-5" dirty="0">
                <a:latin typeface="Calibri"/>
                <a:cs typeface="Calibri"/>
              </a:rPr>
              <a:t>};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377732" cy="584835"/>
          </a:xfrm>
          <a:prstGeom prst="rect">
            <a:avLst/>
          </a:prstGeom>
        </p:spPr>
        <p:txBody>
          <a:bodyPr vert="horz" wrap="square" lIns="0" tIns="309272" rIns="0" bIns="0" rtlCol="0">
            <a:spAutoFit/>
          </a:bodyPr>
          <a:lstStyle/>
          <a:p>
            <a:pPr marL="658495">
              <a:lnSpc>
                <a:spcPts val="5260"/>
              </a:lnSpc>
            </a:pPr>
            <a:r>
              <a:rPr dirty="0">
                <a:latin typeface="Times New Roman"/>
                <a:cs typeface="Times New Roman"/>
              </a:rPr>
              <a:t>Overloa</a:t>
            </a:r>
            <a:r>
              <a:rPr spc="10" dirty="0">
                <a:latin typeface="Times New Roman"/>
                <a:cs typeface="Times New Roman"/>
              </a:rPr>
              <a:t>d</a:t>
            </a:r>
            <a:r>
              <a:rPr dirty="0">
                <a:latin typeface="Times New Roman"/>
                <a:cs typeface="Times New Roman"/>
              </a:rPr>
              <a:t>ed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</a:t>
            </a:r>
            <a:r>
              <a:rPr spc="5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structors</a:t>
            </a:r>
          </a:p>
        </p:txBody>
      </p:sp>
      <p:sp>
        <p:nvSpPr>
          <p:cNvPr id="11" name="object 11"/>
          <p:cNvSpPr/>
          <p:nvPr/>
        </p:nvSpPr>
        <p:spPr>
          <a:xfrm>
            <a:off x="4370832" y="4504944"/>
            <a:ext cx="4741925" cy="182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1628" y="4708931"/>
            <a:ext cx="41846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17090" algn="l"/>
              </a:tabLst>
            </a:pP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erloa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1628" y="5148453"/>
            <a:ext cx="4185285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  <a:tabLst>
                <a:tab pos="634365" algn="l"/>
                <a:tab pos="1146810" algn="l"/>
                <a:tab pos="2240915" algn="l"/>
                <a:tab pos="338709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a	class	mu</a:t>
            </a:r>
            <a:r>
              <a:rPr sz="3200" spc="-2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71800" y="1274063"/>
            <a:ext cx="3973829" cy="1386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51453" y="1477797"/>
            <a:ext cx="327088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A 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&gt; 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601726"/>
            <a:ext cx="815085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45" dirty="0">
                <a:latin typeface="Calibri"/>
                <a:cs typeface="Calibri"/>
              </a:rPr>
              <a:t>v</a:t>
            </a:r>
            <a:r>
              <a:rPr sz="4400" dirty="0">
                <a:latin typeface="Calibri"/>
                <a:cs typeface="Calibri"/>
              </a:rPr>
              <a:t>erloaded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Co</a:t>
            </a:r>
            <a:r>
              <a:rPr sz="4400" spc="10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truc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295400"/>
            <a:ext cx="4648200" cy="5181600"/>
          </a:xfrm>
          <a:custGeom>
            <a:avLst/>
            <a:gdLst/>
            <a:ahLst/>
            <a:cxnLst/>
            <a:rect l="l" t="t" r="r" b="b"/>
            <a:pathLst>
              <a:path w="4648200" h="5181600">
                <a:moveTo>
                  <a:pt x="0" y="5181600"/>
                </a:moveTo>
                <a:lnTo>
                  <a:pt x="4648200" y="5181600"/>
                </a:lnTo>
                <a:lnTo>
                  <a:pt x="4648200" y="0"/>
                </a:lnTo>
                <a:lnTo>
                  <a:pt x="0" y="0"/>
                </a:lnTo>
                <a:lnTo>
                  <a:pt x="0" y="518160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295400"/>
            <a:ext cx="4648200" cy="5181600"/>
          </a:xfrm>
          <a:custGeom>
            <a:avLst/>
            <a:gdLst/>
            <a:ahLst/>
            <a:cxnLst/>
            <a:rect l="l" t="t" r="r" b="b"/>
            <a:pathLst>
              <a:path w="4648200" h="5181600">
                <a:moveTo>
                  <a:pt x="0" y="5181600"/>
                </a:moveTo>
                <a:lnTo>
                  <a:pt x="4648200" y="5181600"/>
                </a:lnTo>
                <a:lnTo>
                  <a:pt x="4648200" y="0"/>
                </a:lnTo>
                <a:lnTo>
                  <a:pt x="0" y="0"/>
                </a:lnTo>
                <a:lnTo>
                  <a:pt x="0" y="5181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1341256"/>
            <a:ext cx="1367790" cy="156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sz="1600" dirty="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1600" dirty="0">
              <a:latin typeface="Courier New"/>
              <a:cs typeface="Courier New"/>
            </a:endParaRPr>
          </a:p>
          <a:p>
            <a:pPr marL="870585" marR="123189">
              <a:lnSpc>
                <a:spcPct val="110000"/>
              </a:lnSpc>
            </a:pP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nt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public: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849" y="1877480"/>
            <a:ext cx="88011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0100"/>
              </a:lnSpc>
            </a:pP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ght; w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h;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50981"/>
            <a:ext cx="4284980" cy="4044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585">
              <a:lnSpc>
                <a:spcPct val="100000"/>
              </a:lnSpc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Box(){</a:t>
            </a:r>
            <a:endParaRPr sz="1600" dirty="0">
              <a:latin typeface="Courier New"/>
              <a:cs typeface="Courier New"/>
            </a:endParaRPr>
          </a:p>
          <a:p>
            <a:pPr marL="1099185">
              <a:lnSpc>
                <a:spcPct val="100000"/>
              </a:lnSpc>
              <a:spcBef>
                <a:spcPts val="190"/>
              </a:spcBef>
            </a:pP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0;</a:t>
            </a:r>
            <a:endParaRPr sz="1600" dirty="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190"/>
              </a:spcBef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sz="16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h,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i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w,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i</a:t>
            </a:r>
            <a:r>
              <a:rPr sz="1600" b="1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099185" marR="1835785">
              <a:lnSpc>
                <a:spcPct val="110000"/>
              </a:lnSpc>
            </a:pP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h; w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w;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leng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6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l;</a:t>
            </a:r>
            <a:endParaRPr sz="1600" dirty="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195"/>
              </a:spcBef>
            </a:pPr>
            <a:r>
              <a:rPr sz="1600" b="1" spc="-1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_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){</a:t>
            </a:r>
            <a:endParaRPr sz="1600" dirty="0">
              <a:latin typeface="Courier New"/>
              <a:cs typeface="Courier New"/>
            </a:endParaRPr>
          </a:p>
          <a:p>
            <a:pPr marL="1099185">
              <a:lnSpc>
                <a:spcPct val="100000"/>
              </a:lnSpc>
              <a:spcBef>
                <a:spcPts val="190"/>
              </a:spcBef>
            </a:pPr>
            <a:r>
              <a:rPr sz="1600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600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et</a:t>
            </a:r>
            <a:r>
              <a:rPr lang="en-US" sz="1600" spc="-10" dirty="0" smtClean="0">
                <a:solidFill>
                  <a:srgbClr val="0000FF"/>
                </a:solidFill>
                <a:latin typeface="Courier New"/>
                <a:cs typeface="Courier New"/>
              </a:rPr>
              <a:t>urn</a:t>
            </a:r>
            <a:r>
              <a:rPr sz="160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h;</a:t>
            </a:r>
            <a:endParaRPr sz="1600" dirty="0">
              <a:latin typeface="Courier New"/>
              <a:cs typeface="Courier New"/>
            </a:endParaRPr>
          </a:p>
          <a:p>
            <a:pPr marL="870585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0000FF"/>
                </a:solidFill>
                <a:latin typeface="Courier New"/>
                <a:cs typeface="Courier New"/>
              </a:rPr>
              <a:t>};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43855" y="1722120"/>
            <a:ext cx="4104132" cy="3387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988" y="1652016"/>
            <a:ext cx="3986784" cy="3256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1752600"/>
            <a:ext cx="3992879" cy="3276600"/>
          </a:xfrm>
          <a:custGeom>
            <a:avLst/>
            <a:gdLst/>
            <a:ahLst/>
            <a:cxnLst/>
            <a:rect l="l" t="t" r="r" b="b"/>
            <a:pathLst>
              <a:path w="3992879" h="3276600">
                <a:moveTo>
                  <a:pt x="0" y="3276600"/>
                </a:moveTo>
                <a:lnTo>
                  <a:pt x="3992879" y="3276600"/>
                </a:lnTo>
                <a:lnTo>
                  <a:pt x="399287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1752600"/>
            <a:ext cx="3992879" cy="3276600"/>
          </a:xfrm>
          <a:custGeom>
            <a:avLst/>
            <a:gdLst/>
            <a:ahLst/>
            <a:cxnLst/>
            <a:rect l="l" t="t" r="r" b="b"/>
            <a:pathLst>
              <a:path w="3992879" h="3276600">
                <a:moveTo>
                  <a:pt x="0" y="3276600"/>
                </a:moveTo>
                <a:lnTo>
                  <a:pt x="3992879" y="3276600"/>
                </a:lnTo>
                <a:lnTo>
                  <a:pt x="3992879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5023" y="2537460"/>
            <a:ext cx="1405890" cy="567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4544" y="2887979"/>
            <a:ext cx="3231642" cy="564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08828" y="1802440"/>
            <a:ext cx="2034539" cy="1892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d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m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ai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n()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165100" marR="1373505" indent="30480">
              <a:lnSpc>
                <a:spcPct val="114999"/>
              </a:lnSpc>
              <a:spcBef>
                <a:spcPts val="325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Box Box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6922" y="2589271"/>
            <a:ext cx="9398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>
              <a:lnSpc>
                <a:spcPct val="114999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B2; B1(10,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7629" y="2995197"/>
            <a:ext cx="12446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15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10);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8828" y="4317899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23764" y="3723151"/>
          <a:ext cx="3499430" cy="58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586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_v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1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&lt;&lt;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B2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_v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um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96567"/>
            <a:ext cx="6781800" cy="5123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0006" y="601726"/>
            <a:ext cx="815085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45" dirty="0">
                <a:latin typeface="Calibri"/>
                <a:cs typeface="Calibri"/>
              </a:rPr>
              <a:t>v</a:t>
            </a:r>
            <a:r>
              <a:rPr sz="4400" dirty="0">
                <a:latin typeface="Calibri"/>
                <a:cs typeface="Calibri"/>
              </a:rPr>
              <a:t>erloaded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Co</a:t>
            </a:r>
            <a:r>
              <a:rPr sz="4400" spc="10" dirty="0">
                <a:latin typeface="Calibri"/>
                <a:cs typeface="Calibri"/>
              </a:rPr>
              <a:t>n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truc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87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001" y="65264"/>
            <a:ext cx="377888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Defining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Construct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47116"/>
            <a:ext cx="9143999" cy="65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76986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1395"/>
            <a:ext cx="9144000" cy="45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01395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20"/>
                </a:moveTo>
                <a:lnTo>
                  <a:pt x="9144000" y="45720"/>
                </a:lnTo>
                <a:lnTo>
                  <a:pt x="9144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084" y="685800"/>
            <a:ext cx="6905244" cy="533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101" y="1219961"/>
            <a:ext cx="6781800" cy="1066800"/>
          </a:xfrm>
          <a:custGeom>
            <a:avLst/>
            <a:gdLst/>
            <a:ahLst/>
            <a:cxnLst/>
            <a:rect l="l" t="t" r="r" b="b"/>
            <a:pathLst>
              <a:path w="6781800" h="1066800">
                <a:moveTo>
                  <a:pt x="0" y="177800"/>
                </a:moveTo>
                <a:lnTo>
                  <a:pt x="5270" y="134664"/>
                </a:lnTo>
                <a:lnTo>
                  <a:pt x="20233" y="95357"/>
                </a:lnTo>
                <a:lnTo>
                  <a:pt x="43615" y="61155"/>
                </a:lnTo>
                <a:lnTo>
                  <a:pt x="74142" y="33332"/>
                </a:lnTo>
                <a:lnTo>
                  <a:pt x="110541" y="13164"/>
                </a:lnTo>
                <a:lnTo>
                  <a:pt x="151539" y="1926"/>
                </a:lnTo>
                <a:lnTo>
                  <a:pt x="6604000" y="0"/>
                </a:lnTo>
                <a:lnTo>
                  <a:pt x="6618725" y="601"/>
                </a:lnTo>
                <a:lnTo>
                  <a:pt x="6660726" y="9246"/>
                </a:lnTo>
                <a:lnTo>
                  <a:pt x="6698473" y="27161"/>
                </a:lnTo>
                <a:lnTo>
                  <a:pt x="6730690" y="53069"/>
                </a:lnTo>
                <a:lnTo>
                  <a:pt x="6756103" y="85697"/>
                </a:lnTo>
                <a:lnTo>
                  <a:pt x="6773436" y="123768"/>
                </a:lnTo>
                <a:lnTo>
                  <a:pt x="6781414" y="166009"/>
                </a:lnTo>
                <a:lnTo>
                  <a:pt x="6781800" y="889000"/>
                </a:lnTo>
                <a:lnTo>
                  <a:pt x="6781198" y="903725"/>
                </a:lnTo>
                <a:lnTo>
                  <a:pt x="6772553" y="945726"/>
                </a:lnTo>
                <a:lnTo>
                  <a:pt x="6754638" y="983473"/>
                </a:lnTo>
                <a:lnTo>
                  <a:pt x="6728730" y="1015690"/>
                </a:lnTo>
                <a:lnTo>
                  <a:pt x="6696102" y="1041103"/>
                </a:lnTo>
                <a:lnTo>
                  <a:pt x="6658031" y="1058436"/>
                </a:lnTo>
                <a:lnTo>
                  <a:pt x="6615790" y="1066414"/>
                </a:lnTo>
                <a:lnTo>
                  <a:pt x="177800" y="1066800"/>
                </a:lnTo>
                <a:lnTo>
                  <a:pt x="163071" y="1066198"/>
                </a:lnTo>
                <a:lnTo>
                  <a:pt x="121063" y="1057553"/>
                </a:lnTo>
                <a:lnTo>
                  <a:pt x="83315" y="1039638"/>
                </a:lnTo>
                <a:lnTo>
                  <a:pt x="51100" y="1013730"/>
                </a:lnTo>
                <a:lnTo>
                  <a:pt x="25690" y="981102"/>
                </a:lnTo>
                <a:lnTo>
                  <a:pt x="8361" y="943031"/>
                </a:lnTo>
                <a:lnTo>
                  <a:pt x="384" y="900790"/>
                </a:lnTo>
                <a:lnTo>
                  <a:pt x="0" y="177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" y="6048755"/>
            <a:ext cx="5649468" cy="676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608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5801" y="223796"/>
            <a:ext cx="469201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60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esting Class GradeBook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65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694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" y="1524000"/>
            <a:ext cx="8253983" cy="2438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711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59" y="914400"/>
            <a:ext cx="7193280" cy="5739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0"/>
            <a:ext cx="8377732" cy="584835"/>
          </a:xfrm>
          <a:prstGeom prst="rect">
            <a:avLst/>
          </a:prstGeom>
        </p:spPr>
        <p:txBody>
          <a:bodyPr vert="horz" wrap="square" lIns="0" tIns="124079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 2</a:t>
            </a:r>
          </a:p>
        </p:txBody>
      </p:sp>
      <p:sp>
        <p:nvSpPr>
          <p:cNvPr id="4" name="object 4"/>
          <p:cNvSpPr/>
          <p:nvPr/>
        </p:nvSpPr>
        <p:spPr>
          <a:xfrm>
            <a:off x="2531364" y="1496580"/>
            <a:ext cx="6350508" cy="947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3260" y="1502651"/>
            <a:ext cx="5356860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8354" y="1524000"/>
            <a:ext cx="6260846" cy="857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8354" y="1524000"/>
            <a:ext cx="6261100" cy="857885"/>
          </a:xfrm>
          <a:custGeom>
            <a:avLst/>
            <a:gdLst/>
            <a:ahLst/>
            <a:cxnLst/>
            <a:rect l="l" t="t" r="r" b="b"/>
            <a:pathLst>
              <a:path w="6261100" h="857885">
                <a:moveTo>
                  <a:pt x="393445" y="69341"/>
                </a:moveTo>
                <a:lnTo>
                  <a:pt x="406093" y="29359"/>
                </a:lnTo>
                <a:lnTo>
                  <a:pt x="438494" y="4359"/>
                </a:lnTo>
                <a:lnTo>
                  <a:pt x="1371345" y="0"/>
                </a:lnTo>
                <a:lnTo>
                  <a:pt x="2838196" y="0"/>
                </a:lnTo>
                <a:lnTo>
                  <a:pt x="6191504" y="0"/>
                </a:lnTo>
                <a:lnTo>
                  <a:pt x="6205983" y="1507"/>
                </a:lnTo>
                <a:lnTo>
                  <a:pt x="6241895" y="21663"/>
                </a:lnTo>
                <a:lnTo>
                  <a:pt x="6260053" y="58801"/>
                </a:lnTo>
                <a:lnTo>
                  <a:pt x="6260846" y="242697"/>
                </a:lnTo>
                <a:lnTo>
                  <a:pt x="6260846" y="346710"/>
                </a:lnTo>
                <a:lnTo>
                  <a:pt x="6259338" y="361189"/>
                </a:lnTo>
                <a:lnTo>
                  <a:pt x="6255019" y="374619"/>
                </a:lnTo>
                <a:lnTo>
                  <a:pt x="6228279" y="405537"/>
                </a:lnTo>
                <a:lnTo>
                  <a:pt x="2838196" y="416051"/>
                </a:lnTo>
                <a:lnTo>
                  <a:pt x="0" y="857376"/>
                </a:lnTo>
                <a:lnTo>
                  <a:pt x="1371345" y="416051"/>
                </a:lnTo>
                <a:lnTo>
                  <a:pt x="462788" y="416051"/>
                </a:lnTo>
                <a:lnTo>
                  <a:pt x="448308" y="414544"/>
                </a:lnTo>
                <a:lnTo>
                  <a:pt x="412396" y="394388"/>
                </a:lnTo>
                <a:lnTo>
                  <a:pt x="394238" y="357250"/>
                </a:lnTo>
                <a:lnTo>
                  <a:pt x="393445" y="346710"/>
                </a:lnTo>
                <a:lnTo>
                  <a:pt x="393445" y="242697"/>
                </a:lnTo>
                <a:lnTo>
                  <a:pt x="393445" y="69341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1661" y="1624583"/>
            <a:ext cx="50241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 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1888" y="2944367"/>
            <a:ext cx="6958583" cy="2531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76" y="3046463"/>
            <a:ext cx="4875276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9258" y="2971800"/>
            <a:ext cx="6868795" cy="2440940"/>
          </a:xfrm>
          <a:custGeom>
            <a:avLst/>
            <a:gdLst/>
            <a:ahLst/>
            <a:cxnLst/>
            <a:rect l="l" t="t" r="r" b="b"/>
            <a:pathLst>
              <a:path w="6868795" h="2440940">
                <a:moveTo>
                  <a:pt x="6766941" y="0"/>
                </a:moveTo>
                <a:lnTo>
                  <a:pt x="2012496" y="104"/>
                </a:lnTo>
                <a:lnTo>
                  <a:pt x="1971437" y="10826"/>
                </a:lnTo>
                <a:lnTo>
                  <a:pt x="1939177" y="36430"/>
                </a:lnTo>
                <a:lnTo>
                  <a:pt x="1919611" y="73022"/>
                </a:lnTo>
                <a:lnTo>
                  <a:pt x="1915541" y="101600"/>
                </a:lnTo>
                <a:lnTo>
                  <a:pt x="1915645" y="512644"/>
                </a:lnTo>
                <a:lnTo>
                  <a:pt x="1926367" y="553703"/>
                </a:lnTo>
                <a:lnTo>
                  <a:pt x="1951971" y="585963"/>
                </a:lnTo>
                <a:lnTo>
                  <a:pt x="1988563" y="605529"/>
                </a:lnTo>
                <a:lnTo>
                  <a:pt x="2017141" y="609600"/>
                </a:lnTo>
                <a:lnTo>
                  <a:pt x="2741041" y="609600"/>
                </a:lnTo>
                <a:lnTo>
                  <a:pt x="0" y="2440686"/>
                </a:lnTo>
                <a:lnTo>
                  <a:pt x="3979291" y="609600"/>
                </a:lnTo>
                <a:lnTo>
                  <a:pt x="6771585" y="609495"/>
                </a:lnTo>
                <a:lnTo>
                  <a:pt x="6786009" y="607815"/>
                </a:lnTo>
                <a:lnTo>
                  <a:pt x="6824568" y="591699"/>
                </a:lnTo>
                <a:lnTo>
                  <a:pt x="6853029" y="562000"/>
                </a:lnTo>
                <a:lnTo>
                  <a:pt x="6867499" y="522610"/>
                </a:lnTo>
                <a:lnTo>
                  <a:pt x="6868541" y="508000"/>
                </a:lnTo>
                <a:lnTo>
                  <a:pt x="6868436" y="96955"/>
                </a:lnTo>
                <a:lnTo>
                  <a:pt x="6857714" y="55896"/>
                </a:lnTo>
                <a:lnTo>
                  <a:pt x="6832110" y="23636"/>
                </a:lnTo>
                <a:lnTo>
                  <a:pt x="6795518" y="4070"/>
                </a:lnTo>
                <a:lnTo>
                  <a:pt x="6781551" y="1041"/>
                </a:lnTo>
                <a:lnTo>
                  <a:pt x="67669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9258" y="2971800"/>
            <a:ext cx="6868795" cy="2440940"/>
          </a:xfrm>
          <a:custGeom>
            <a:avLst/>
            <a:gdLst/>
            <a:ahLst/>
            <a:cxnLst/>
            <a:rect l="l" t="t" r="r" b="b"/>
            <a:pathLst>
              <a:path w="6868795" h="2440940">
                <a:moveTo>
                  <a:pt x="1915541" y="101600"/>
                </a:moveTo>
                <a:lnTo>
                  <a:pt x="1924482" y="59844"/>
                </a:lnTo>
                <a:lnTo>
                  <a:pt x="1948712" y="26482"/>
                </a:lnTo>
                <a:lnTo>
                  <a:pt x="1984338" y="5406"/>
                </a:lnTo>
                <a:lnTo>
                  <a:pt x="2741041" y="0"/>
                </a:lnTo>
                <a:lnTo>
                  <a:pt x="3979291" y="0"/>
                </a:lnTo>
                <a:lnTo>
                  <a:pt x="6766941" y="0"/>
                </a:lnTo>
                <a:lnTo>
                  <a:pt x="6781551" y="1041"/>
                </a:lnTo>
                <a:lnTo>
                  <a:pt x="6820941" y="15511"/>
                </a:lnTo>
                <a:lnTo>
                  <a:pt x="6850640" y="43972"/>
                </a:lnTo>
                <a:lnTo>
                  <a:pt x="6866756" y="82531"/>
                </a:lnTo>
                <a:lnTo>
                  <a:pt x="6868541" y="355600"/>
                </a:lnTo>
                <a:lnTo>
                  <a:pt x="6868541" y="508000"/>
                </a:lnTo>
                <a:lnTo>
                  <a:pt x="6867499" y="522610"/>
                </a:lnTo>
                <a:lnTo>
                  <a:pt x="6864470" y="536577"/>
                </a:lnTo>
                <a:lnTo>
                  <a:pt x="6844904" y="573169"/>
                </a:lnTo>
                <a:lnTo>
                  <a:pt x="6812644" y="598773"/>
                </a:lnTo>
                <a:lnTo>
                  <a:pt x="6771585" y="609495"/>
                </a:lnTo>
                <a:lnTo>
                  <a:pt x="3979291" y="609600"/>
                </a:lnTo>
                <a:lnTo>
                  <a:pt x="0" y="2440686"/>
                </a:lnTo>
                <a:lnTo>
                  <a:pt x="2741041" y="609600"/>
                </a:lnTo>
                <a:lnTo>
                  <a:pt x="2017141" y="609600"/>
                </a:lnTo>
                <a:lnTo>
                  <a:pt x="2002530" y="608558"/>
                </a:lnTo>
                <a:lnTo>
                  <a:pt x="1963140" y="594088"/>
                </a:lnTo>
                <a:lnTo>
                  <a:pt x="1933441" y="565627"/>
                </a:lnTo>
                <a:lnTo>
                  <a:pt x="1917325" y="527068"/>
                </a:lnTo>
                <a:lnTo>
                  <a:pt x="1915541" y="508000"/>
                </a:lnTo>
                <a:lnTo>
                  <a:pt x="1915541" y="355600"/>
                </a:lnTo>
                <a:lnTo>
                  <a:pt x="1915541" y="101600"/>
                </a:lnTo>
                <a:close/>
              </a:path>
            </a:pathLst>
          </a:custGeom>
          <a:ln w="9143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8761" y="3169285"/>
            <a:ext cx="45421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hap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gum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43955" y="4620755"/>
            <a:ext cx="2161031" cy="1315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2159" y="4646663"/>
            <a:ext cx="1944624" cy="560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1200" y="4648200"/>
            <a:ext cx="2071370" cy="1225550"/>
          </a:xfrm>
          <a:custGeom>
            <a:avLst/>
            <a:gdLst/>
            <a:ahLst/>
            <a:cxnLst/>
            <a:rect l="l" t="t" r="r" b="b"/>
            <a:pathLst>
              <a:path w="2071370" h="1225550">
                <a:moveTo>
                  <a:pt x="1994916" y="0"/>
                </a:moveTo>
                <a:lnTo>
                  <a:pt x="1208151" y="0"/>
                </a:lnTo>
                <a:lnTo>
                  <a:pt x="69069" y="330"/>
                </a:lnTo>
                <a:lnTo>
                  <a:pt x="30207" y="15469"/>
                </a:lnTo>
                <a:lnTo>
                  <a:pt x="5349" y="48131"/>
                </a:lnTo>
                <a:lnTo>
                  <a:pt x="0" y="76200"/>
                </a:lnTo>
                <a:lnTo>
                  <a:pt x="0" y="381000"/>
                </a:lnTo>
                <a:lnTo>
                  <a:pt x="15469" y="426992"/>
                </a:lnTo>
                <a:lnTo>
                  <a:pt x="48131" y="451850"/>
                </a:lnTo>
                <a:lnTo>
                  <a:pt x="76200" y="457200"/>
                </a:lnTo>
                <a:lnTo>
                  <a:pt x="1208151" y="457200"/>
                </a:lnTo>
                <a:lnTo>
                  <a:pt x="1479930" y="1225080"/>
                </a:lnTo>
                <a:lnTo>
                  <a:pt x="1725929" y="457200"/>
                </a:lnTo>
                <a:lnTo>
                  <a:pt x="2002046" y="456869"/>
                </a:lnTo>
                <a:lnTo>
                  <a:pt x="2016125" y="454200"/>
                </a:lnTo>
                <a:lnTo>
                  <a:pt x="2051094" y="432446"/>
                </a:lnTo>
                <a:lnTo>
                  <a:pt x="2069735" y="395491"/>
                </a:lnTo>
                <a:lnTo>
                  <a:pt x="2071116" y="381000"/>
                </a:lnTo>
                <a:lnTo>
                  <a:pt x="2071116" y="266700"/>
                </a:lnTo>
                <a:lnTo>
                  <a:pt x="2070785" y="69069"/>
                </a:lnTo>
                <a:lnTo>
                  <a:pt x="2055646" y="30207"/>
                </a:lnTo>
                <a:lnTo>
                  <a:pt x="2022984" y="5349"/>
                </a:lnTo>
                <a:lnTo>
                  <a:pt x="2009407" y="1380"/>
                </a:lnTo>
                <a:lnTo>
                  <a:pt x="199491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1200" y="4648200"/>
            <a:ext cx="2071370" cy="1225550"/>
          </a:xfrm>
          <a:custGeom>
            <a:avLst/>
            <a:gdLst/>
            <a:ahLst/>
            <a:cxnLst/>
            <a:rect l="l" t="t" r="r" b="b"/>
            <a:pathLst>
              <a:path w="2071370" h="1225550">
                <a:moveTo>
                  <a:pt x="0" y="76200"/>
                </a:moveTo>
                <a:lnTo>
                  <a:pt x="11649" y="35727"/>
                </a:lnTo>
                <a:lnTo>
                  <a:pt x="41949" y="8131"/>
                </a:lnTo>
                <a:lnTo>
                  <a:pt x="1208151" y="0"/>
                </a:lnTo>
                <a:lnTo>
                  <a:pt x="1725929" y="0"/>
                </a:lnTo>
                <a:lnTo>
                  <a:pt x="1994916" y="0"/>
                </a:lnTo>
                <a:lnTo>
                  <a:pt x="2009407" y="1380"/>
                </a:lnTo>
                <a:lnTo>
                  <a:pt x="2046362" y="20021"/>
                </a:lnTo>
                <a:lnTo>
                  <a:pt x="2068116" y="54990"/>
                </a:lnTo>
                <a:lnTo>
                  <a:pt x="2071116" y="266700"/>
                </a:lnTo>
                <a:lnTo>
                  <a:pt x="2071116" y="381000"/>
                </a:lnTo>
                <a:lnTo>
                  <a:pt x="2069735" y="395491"/>
                </a:lnTo>
                <a:lnTo>
                  <a:pt x="2065766" y="409068"/>
                </a:lnTo>
                <a:lnTo>
                  <a:pt x="2040908" y="441730"/>
                </a:lnTo>
                <a:lnTo>
                  <a:pt x="2002046" y="456869"/>
                </a:lnTo>
                <a:lnTo>
                  <a:pt x="1725929" y="457200"/>
                </a:lnTo>
                <a:lnTo>
                  <a:pt x="1479930" y="1225080"/>
                </a:lnTo>
                <a:lnTo>
                  <a:pt x="1208151" y="457200"/>
                </a:lnTo>
                <a:lnTo>
                  <a:pt x="76200" y="457200"/>
                </a:lnTo>
                <a:lnTo>
                  <a:pt x="61708" y="455819"/>
                </a:lnTo>
                <a:lnTo>
                  <a:pt x="24753" y="437178"/>
                </a:lnTo>
                <a:lnTo>
                  <a:pt x="2999" y="402209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9143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20561" y="4769739"/>
            <a:ext cx="16160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escri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0400" y="6842759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00400" y="5919215"/>
            <a:ext cx="5943600" cy="923925"/>
          </a:xfrm>
          <a:custGeom>
            <a:avLst/>
            <a:gdLst/>
            <a:ahLst/>
            <a:cxnLst/>
            <a:rect l="l" t="t" r="r" b="b"/>
            <a:pathLst>
              <a:path w="5943600" h="923925">
                <a:moveTo>
                  <a:pt x="5943600" y="0"/>
                </a:moveTo>
                <a:lnTo>
                  <a:pt x="0" y="0"/>
                </a:lnTo>
                <a:lnTo>
                  <a:pt x="0" y="923544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79775" y="5991096"/>
            <a:ext cx="578993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Error: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ch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 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'</a:t>
            </a:r>
            <a:r>
              <a:rPr sz="1800" dirty="0">
                <a:latin typeface="Times New Roman"/>
                <a:cs typeface="Times New Roman"/>
              </a:rPr>
              <a:t>Re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ngl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::R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ngl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nt)' Note: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ndid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Re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ngl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::Rectang</a:t>
            </a:r>
            <a:r>
              <a:rPr sz="1800" spc="-1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e(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Candida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 a</a:t>
            </a:r>
            <a:r>
              <a:rPr sz="1800" spc="-3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gu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 provided</a:t>
            </a:r>
          </a:p>
        </p:txBody>
      </p:sp>
    </p:spTree>
    <p:extLst>
      <p:ext uri="{BB962C8B-B14F-4D97-AF65-F5344CB8AC3E}">
        <p14:creationId xmlns:p14="http://schemas.microsoft.com/office/powerpoint/2010/main" val="516979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228600"/>
            <a:ext cx="8377732" cy="58483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 3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55418"/>
            <a:ext cx="5943600" cy="5402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18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228600"/>
            <a:ext cx="8377732" cy="58483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 3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55418"/>
            <a:ext cx="5943600" cy="5402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761" y="3734561"/>
            <a:ext cx="4267200" cy="2087880"/>
          </a:xfrm>
          <a:custGeom>
            <a:avLst/>
            <a:gdLst/>
            <a:ahLst/>
            <a:cxnLst/>
            <a:rect l="l" t="t" r="r" b="b"/>
            <a:pathLst>
              <a:path w="4267200" h="2087879">
                <a:moveTo>
                  <a:pt x="4267199" y="1304925"/>
                </a:moveTo>
                <a:lnTo>
                  <a:pt x="1494536" y="1304925"/>
                </a:lnTo>
                <a:lnTo>
                  <a:pt x="1494536" y="2087879"/>
                </a:lnTo>
                <a:lnTo>
                  <a:pt x="4267199" y="2087879"/>
                </a:lnTo>
                <a:lnTo>
                  <a:pt x="4267199" y="1304925"/>
                </a:lnTo>
                <a:close/>
              </a:path>
              <a:path w="4267200" h="2087879">
                <a:moveTo>
                  <a:pt x="521970" y="521969"/>
                </a:moveTo>
                <a:lnTo>
                  <a:pt x="0" y="1043939"/>
                </a:lnTo>
                <a:lnTo>
                  <a:pt x="521970" y="1565910"/>
                </a:lnTo>
                <a:lnTo>
                  <a:pt x="521970" y="1304925"/>
                </a:lnTo>
                <a:lnTo>
                  <a:pt x="4267199" y="1304925"/>
                </a:lnTo>
                <a:lnTo>
                  <a:pt x="4267199" y="782955"/>
                </a:lnTo>
                <a:lnTo>
                  <a:pt x="521970" y="782955"/>
                </a:lnTo>
                <a:lnTo>
                  <a:pt x="521970" y="521969"/>
                </a:lnTo>
                <a:close/>
              </a:path>
              <a:path w="4267200" h="2087879">
                <a:moveTo>
                  <a:pt x="4267199" y="0"/>
                </a:moveTo>
                <a:lnTo>
                  <a:pt x="1494536" y="0"/>
                </a:lnTo>
                <a:lnTo>
                  <a:pt x="1494536" y="782955"/>
                </a:lnTo>
                <a:lnTo>
                  <a:pt x="4267199" y="782955"/>
                </a:lnTo>
                <a:lnTo>
                  <a:pt x="4267199" y="0"/>
                </a:lnTo>
                <a:close/>
              </a:path>
            </a:pathLst>
          </a:custGeom>
          <a:solidFill>
            <a:srgbClr val="E8F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761" y="3734561"/>
            <a:ext cx="4267200" cy="2087880"/>
          </a:xfrm>
          <a:custGeom>
            <a:avLst/>
            <a:gdLst/>
            <a:ahLst/>
            <a:cxnLst/>
            <a:rect l="l" t="t" r="r" b="b"/>
            <a:pathLst>
              <a:path w="4267200" h="2087879">
                <a:moveTo>
                  <a:pt x="0" y="1043939"/>
                </a:moveTo>
                <a:lnTo>
                  <a:pt x="521970" y="521969"/>
                </a:lnTo>
                <a:lnTo>
                  <a:pt x="521970" y="782955"/>
                </a:lnTo>
                <a:lnTo>
                  <a:pt x="1494536" y="782955"/>
                </a:lnTo>
                <a:lnTo>
                  <a:pt x="1494536" y="0"/>
                </a:lnTo>
                <a:lnTo>
                  <a:pt x="4267199" y="0"/>
                </a:lnTo>
                <a:lnTo>
                  <a:pt x="4267199" y="2087879"/>
                </a:lnTo>
                <a:lnTo>
                  <a:pt x="1494536" y="2087879"/>
                </a:lnTo>
                <a:lnTo>
                  <a:pt x="1494536" y="1304925"/>
                </a:lnTo>
                <a:lnTo>
                  <a:pt x="521970" y="1304925"/>
                </a:lnTo>
                <a:lnTo>
                  <a:pt x="521970" y="1565910"/>
                </a:lnTo>
                <a:lnTo>
                  <a:pt x="0" y="104393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7653" y="4379595"/>
            <a:ext cx="21723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ect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ea: </a:t>
            </a:r>
            <a:r>
              <a:rPr sz="3000" spc="-20" dirty="0">
                <a:latin typeface="Calibri"/>
                <a:cs typeface="Calibri"/>
              </a:rPr>
              <a:t>12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ectb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ea: </a:t>
            </a:r>
            <a:r>
              <a:rPr sz="3000" spc="-20" dirty="0">
                <a:latin typeface="Calibri"/>
                <a:cs typeface="Calibri"/>
              </a:rPr>
              <a:t>30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51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152400"/>
            <a:ext cx="8377732" cy="58483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 4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17319"/>
            <a:ext cx="5486400" cy="526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58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14" y="223796"/>
            <a:ext cx="71094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Init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al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zing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 Object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 Construc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/>
              <a:t>A  </a:t>
            </a:r>
            <a:r>
              <a:rPr spc="220" dirty="0"/>
              <a:t> </a:t>
            </a:r>
            <a:r>
              <a:rPr b="1" spc="-5" dirty="0">
                <a:latin typeface="Calibri"/>
                <a:cs typeface="Calibri"/>
              </a:rPr>
              <a:t>co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30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tr</a:t>
            </a:r>
            <a:r>
              <a:rPr b="1" spc="-15" dirty="0">
                <a:latin typeface="Calibri"/>
                <a:cs typeface="Calibri"/>
              </a:rPr>
              <a:t>u</a:t>
            </a:r>
            <a:r>
              <a:rPr b="1" spc="-5" dirty="0">
                <a:latin typeface="Calibri"/>
                <a:cs typeface="Calibri"/>
              </a:rPr>
              <a:t>c</a:t>
            </a:r>
            <a:r>
              <a:rPr b="1" spc="-2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or  </a:t>
            </a:r>
            <a:r>
              <a:rPr b="1" spc="235" dirty="0">
                <a:latin typeface="Calibri"/>
                <a:cs typeface="Calibri"/>
              </a:rPr>
              <a:t> </a:t>
            </a:r>
            <a:r>
              <a:rPr spc="-20" dirty="0"/>
              <a:t>i</a:t>
            </a:r>
            <a:r>
              <a:rPr dirty="0"/>
              <a:t>s  </a:t>
            </a:r>
            <a:r>
              <a:rPr spc="225" dirty="0"/>
              <a:t> </a:t>
            </a:r>
            <a:r>
              <a:rPr dirty="0"/>
              <a:t>a  </a:t>
            </a:r>
            <a:r>
              <a:rPr spc="229" dirty="0"/>
              <a:t> </a:t>
            </a:r>
            <a:r>
              <a:rPr spc="-5" dirty="0"/>
              <a:t>spec</a:t>
            </a:r>
            <a:r>
              <a:rPr spc="-10" dirty="0"/>
              <a:t>i</a:t>
            </a:r>
            <a:r>
              <a:rPr dirty="0"/>
              <a:t>al  </a:t>
            </a:r>
            <a:r>
              <a:rPr spc="229" dirty="0"/>
              <a:t> </a:t>
            </a:r>
            <a:r>
              <a:rPr dirty="0"/>
              <a:t>k</a:t>
            </a:r>
            <a:r>
              <a:rPr spc="-10" dirty="0"/>
              <a:t>i</a:t>
            </a:r>
            <a:r>
              <a:rPr spc="5" dirty="0"/>
              <a:t>n</a:t>
            </a:r>
            <a:r>
              <a:rPr dirty="0"/>
              <a:t>d  </a:t>
            </a:r>
            <a:r>
              <a:rPr spc="225" dirty="0"/>
              <a:t> </a:t>
            </a:r>
            <a:r>
              <a:rPr dirty="0"/>
              <a:t>of  </a:t>
            </a:r>
            <a:r>
              <a:rPr spc="210" dirty="0"/>
              <a:t> </a:t>
            </a:r>
            <a:r>
              <a:rPr dirty="0"/>
              <a:t>class me</a:t>
            </a:r>
            <a:r>
              <a:rPr spc="-15" dirty="0"/>
              <a:t>m</a:t>
            </a:r>
            <a:r>
              <a:rPr spc="-5" dirty="0"/>
              <a:t>be</a:t>
            </a:r>
            <a:r>
              <a:rPr dirty="0"/>
              <a:t>r </a:t>
            </a:r>
            <a:r>
              <a:rPr spc="-235" dirty="0"/>
              <a:t> </a:t>
            </a:r>
            <a:r>
              <a:rPr spc="-5" dirty="0"/>
              <a:t>functio</a:t>
            </a:r>
            <a:r>
              <a:rPr dirty="0"/>
              <a:t>n </a:t>
            </a:r>
            <a:r>
              <a:rPr spc="-225" dirty="0"/>
              <a:t> </a:t>
            </a:r>
            <a:r>
              <a:rPr dirty="0"/>
              <a:t>th</a:t>
            </a:r>
            <a:r>
              <a:rPr spc="-15" dirty="0"/>
              <a:t>a</a:t>
            </a:r>
            <a:r>
              <a:rPr dirty="0"/>
              <a:t>t </a:t>
            </a:r>
            <a:r>
              <a:rPr spc="-235" dirty="0"/>
              <a:t> </a:t>
            </a:r>
            <a:r>
              <a:rPr spc="-5" dirty="0"/>
              <a:t>i</a:t>
            </a:r>
            <a:r>
              <a:rPr dirty="0"/>
              <a:t>s </a:t>
            </a:r>
            <a:r>
              <a:rPr spc="-220" dirty="0"/>
              <a:t> </a:t>
            </a:r>
            <a:r>
              <a:rPr dirty="0"/>
              <a:t>au</a:t>
            </a:r>
            <a:r>
              <a:rPr spc="-35" dirty="0"/>
              <a:t>t</a:t>
            </a:r>
            <a:r>
              <a:rPr spc="-5" dirty="0"/>
              <a:t>om</a:t>
            </a:r>
            <a:r>
              <a:rPr spc="-30" dirty="0"/>
              <a:t>a</a:t>
            </a:r>
            <a:r>
              <a:rPr dirty="0"/>
              <a:t>t</a:t>
            </a:r>
            <a:r>
              <a:rPr spc="10" dirty="0"/>
              <a:t>i</a:t>
            </a:r>
            <a:r>
              <a:rPr spc="-30" dirty="0"/>
              <a:t>c</a:t>
            </a:r>
            <a:r>
              <a:rPr dirty="0"/>
              <a:t>al</a:t>
            </a:r>
            <a:r>
              <a:rPr spc="-10" dirty="0"/>
              <a:t>l</a:t>
            </a:r>
            <a:r>
              <a:rPr dirty="0"/>
              <a:t>y </a:t>
            </a:r>
            <a:r>
              <a:rPr spc="-229" dirty="0"/>
              <a:t> </a:t>
            </a:r>
            <a:r>
              <a:rPr spc="-30" dirty="0"/>
              <a:t>c</a:t>
            </a:r>
            <a:r>
              <a:rPr dirty="0"/>
              <a:t>alled when an</a:t>
            </a:r>
            <a:r>
              <a:rPr spc="5" dirty="0"/>
              <a:t> </a:t>
            </a:r>
            <a:r>
              <a:rPr spc="-5" dirty="0"/>
              <a:t>ob</a:t>
            </a:r>
            <a:r>
              <a:rPr spc="5" dirty="0"/>
              <a:t>j</a:t>
            </a:r>
            <a:r>
              <a:rPr dirty="0"/>
              <a:t>ect</a:t>
            </a:r>
            <a:r>
              <a:rPr spc="-20" dirty="0"/>
              <a:t> </a:t>
            </a:r>
            <a:r>
              <a:rPr dirty="0"/>
              <a:t>of th</a:t>
            </a:r>
            <a:r>
              <a:rPr spc="-30" dirty="0"/>
              <a:t>a</a:t>
            </a:r>
            <a:r>
              <a:rPr dirty="0"/>
              <a:t>t</a:t>
            </a:r>
            <a:r>
              <a:rPr spc="10" dirty="0"/>
              <a:t> </a:t>
            </a:r>
            <a:r>
              <a:rPr dirty="0"/>
              <a:t>class</a:t>
            </a:r>
            <a:r>
              <a:rPr spc="-20" dirty="0"/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5" dirty="0"/>
              <a:t> </a:t>
            </a:r>
            <a:r>
              <a:rPr dirty="0"/>
              <a:t>in</a:t>
            </a:r>
            <a:r>
              <a:rPr spc="-55" dirty="0"/>
              <a:t>s</a:t>
            </a:r>
            <a:r>
              <a:rPr spc="-45" dirty="0"/>
              <a:t>t</a:t>
            </a:r>
            <a:r>
              <a:rPr dirty="0"/>
              <a:t>a</a:t>
            </a:r>
            <a:r>
              <a:rPr spc="-30" dirty="0"/>
              <a:t>n</a:t>
            </a:r>
            <a:r>
              <a:rPr dirty="0"/>
              <a:t>t</a:t>
            </a:r>
            <a:r>
              <a:rPr spc="-10" dirty="0"/>
              <a:t>i</a:t>
            </a:r>
            <a:r>
              <a:rPr spc="-25" dirty="0"/>
              <a:t>a</a:t>
            </a:r>
            <a:r>
              <a:rPr spc="-45" dirty="0"/>
              <a:t>t</a:t>
            </a:r>
            <a:r>
              <a:rPr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864707"/>
            <a:ext cx="64585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2698115" algn="l"/>
                <a:tab pos="3472179" algn="l"/>
                <a:tab pos="5076190" algn="l"/>
                <a:tab pos="6104890" algn="l"/>
              </a:tabLst>
            </a:pP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ty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4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3854" y="2889250"/>
            <a:ext cx="13938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tia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8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3377184"/>
            <a:ext cx="7728584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es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3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pp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opri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ov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</a:t>
            </a:r>
            <a:r>
              <a:rPr sz="3200" spc="-10" dirty="0">
                <a:latin typeface="Calibri"/>
                <a:cs typeface="Calibri"/>
              </a:rPr>
              <a:t>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tup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nece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sar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(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g.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abase</a:t>
            </a:r>
            <a:r>
              <a:rPr sz="3200" spc="-20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152400"/>
            <a:ext cx="8377732" cy="58483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863089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 4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417319"/>
            <a:ext cx="5486400" cy="526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961" y="4039361"/>
            <a:ext cx="6324600" cy="2087880"/>
          </a:xfrm>
          <a:custGeom>
            <a:avLst/>
            <a:gdLst/>
            <a:ahLst/>
            <a:cxnLst/>
            <a:rect l="l" t="t" r="r" b="b"/>
            <a:pathLst>
              <a:path w="6324600" h="2087879">
                <a:moveTo>
                  <a:pt x="6324599" y="1304925"/>
                </a:moveTo>
                <a:lnTo>
                  <a:pt x="2215007" y="1304925"/>
                </a:lnTo>
                <a:lnTo>
                  <a:pt x="2215007" y="2087880"/>
                </a:lnTo>
                <a:lnTo>
                  <a:pt x="6324599" y="2087880"/>
                </a:lnTo>
                <a:lnTo>
                  <a:pt x="6324599" y="1304925"/>
                </a:lnTo>
                <a:close/>
              </a:path>
              <a:path w="6324600" h="2087879">
                <a:moveTo>
                  <a:pt x="521969" y="521969"/>
                </a:moveTo>
                <a:lnTo>
                  <a:pt x="0" y="1043939"/>
                </a:lnTo>
                <a:lnTo>
                  <a:pt x="521969" y="1565910"/>
                </a:lnTo>
                <a:lnTo>
                  <a:pt x="521969" y="1304925"/>
                </a:lnTo>
                <a:lnTo>
                  <a:pt x="6324599" y="1304925"/>
                </a:lnTo>
                <a:lnTo>
                  <a:pt x="6324599" y="782955"/>
                </a:lnTo>
                <a:lnTo>
                  <a:pt x="521969" y="782955"/>
                </a:lnTo>
                <a:lnTo>
                  <a:pt x="521969" y="521969"/>
                </a:lnTo>
                <a:close/>
              </a:path>
              <a:path w="6324600" h="2087879">
                <a:moveTo>
                  <a:pt x="6324599" y="0"/>
                </a:moveTo>
                <a:lnTo>
                  <a:pt x="2215007" y="0"/>
                </a:lnTo>
                <a:lnTo>
                  <a:pt x="2215007" y="782955"/>
                </a:lnTo>
                <a:lnTo>
                  <a:pt x="6324599" y="782955"/>
                </a:lnTo>
                <a:lnTo>
                  <a:pt x="6324599" y="0"/>
                </a:lnTo>
                <a:close/>
              </a:path>
            </a:pathLst>
          </a:custGeom>
          <a:solidFill>
            <a:srgbClr val="E8F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961" y="4039361"/>
            <a:ext cx="6324600" cy="2087880"/>
          </a:xfrm>
          <a:custGeom>
            <a:avLst/>
            <a:gdLst/>
            <a:ahLst/>
            <a:cxnLst/>
            <a:rect l="l" t="t" r="r" b="b"/>
            <a:pathLst>
              <a:path w="6324600" h="2087879">
                <a:moveTo>
                  <a:pt x="0" y="1043939"/>
                </a:moveTo>
                <a:lnTo>
                  <a:pt x="521969" y="521969"/>
                </a:lnTo>
                <a:lnTo>
                  <a:pt x="521969" y="782955"/>
                </a:lnTo>
                <a:lnTo>
                  <a:pt x="2215007" y="782955"/>
                </a:lnTo>
                <a:lnTo>
                  <a:pt x="2215007" y="0"/>
                </a:lnTo>
                <a:lnTo>
                  <a:pt x="6324599" y="0"/>
                </a:lnTo>
                <a:lnTo>
                  <a:pt x="6324599" y="2087880"/>
                </a:lnTo>
                <a:lnTo>
                  <a:pt x="2215007" y="2087880"/>
                </a:lnTo>
                <a:lnTo>
                  <a:pt x="2215007" y="1304925"/>
                </a:lnTo>
                <a:lnTo>
                  <a:pt x="521969" y="1304925"/>
                </a:lnTo>
                <a:lnTo>
                  <a:pt x="521969" y="1565910"/>
                </a:lnTo>
                <a:lnTo>
                  <a:pt x="0" y="104393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7135" y="4245864"/>
            <a:ext cx="4307586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9620" y="4611623"/>
            <a:ext cx="4178046" cy="677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5988" y="4977384"/>
            <a:ext cx="4389882" cy="677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4435" y="5343144"/>
            <a:ext cx="1725930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60138" y="4395596"/>
            <a:ext cx="395033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0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ching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'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angle:</a:t>
            </a:r>
            <a:r>
              <a:rPr sz="2400" spc="-2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angle()'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did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15" dirty="0">
                <a:latin typeface="Calibri"/>
                <a:cs typeface="Calibri"/>
              </a:rPr>
              <a:t> 2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ts,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51888" y="2944367"/>
            <a:ext cx="6958583" cy="2531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1376" y="3046463"/>
            <a:ext cx="4875276" cy="560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9258" y="2971800"/>
            <a:ext cx="6868795" cy="2440940"/>
          </a:xfrm>
          <a:custGeom>
            <a:avLst/>
            <a:gdLst/>
            <a:ahLst/>
            <a:cxnLst/>
            <a:rect l="l" t="t" r="r" b="b"/>
            <a:pathLst>
              <a:path w="6868795" h="2440940">
                <a:moveTo>
                  <a:pt x="6766941" y="0"/>
                </a:moveTo>
                <a:lnTo>
                  <a:pt x="2012496" y="104"/>
                </a:lnTo>
                <a:lnTo>
                  <a:pt x="1971437" y="10826"/>
                </a:lnTo>
                <a:lnTo>
                  <a:pt x="1939177" y="36430"/>
                </a:lnTo>
                <a:lnTo>
                  <a:pt x="1919611" y="73022"/>
                </a:lnTo>
                <a:lnTo>
                  <a:pt x="1915541" y="101600"/>
                </a:lnTo>
                <a:lnTo>
                  <a:pt x="1915645" y="512644"/>
                </a:lnTo>
                <a:lnTo>
                  <a:pt x="1926367" y="553703"/>
                </a:lnTo>
                <a:lnTo>
                  <a:pt x="1951971" y="585963"/>
                </a:lnTo>
                <a:lnTo>
                  <a:pt x="1988563" y="605529"/>
                </a:lnTo>
                <a:lnTo>
                  <a:pt x="2017141" y="609600"/>
                </a:lnTo>
                <a:lnTo>
                  <a:pt x="2741041" y="609600"/>
                </a:lnTo>
                <a:lnTo>
                  <a:pt x="0" y="2440686"/>
                </a:lnTo>
                <a:lnTo>
                  <a:pt x="3979291" y="609600"/>
                </a:lnTo>
                <a:lnTo>
                  <a:pt x="6771585" y="609495"/>
                </a:lnTo>
                <a:lnTo>
                  <a:pt x="6786009" y="607815"/>
                </a:lnTo>
                <a:lnTo>
                  <a:pt x="6824568" y="591699"/>
                </a:lnTo>
                <a:lnTo>
                  <a:pt x="6853029" y="562000"/>
                </a:lnTo>
                <a:lnTo>
                  <a:pt x="6867499" y="522610"/>
                </a:lnTo>
                <a:lnTo>
                  <a:pt x="6868541" y="508000"/>
                </a:lnTo>
                <a:lnTo>
                  <a:pt x="6868436" y="96955"/>
                </a:lnTo>
                <a:lnTo>
                  <a:pt x="6857714" y="55896"/>
                </a:lnTo>
                <a:lnTo>
                  <a:pt x="6832110" y="23636"/>
                </a:lnTo>
                <a:lnTo>
                  <a:pt x="6795518" y="4070"/>
                </a:lnTo>
                <a:lnTo>
                  <a:pt x="6781551" y="1041"/>
                </a:lnTo>
                <a:lnTo>
                  <a:pt x="67669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9258" y="2971800"/>
            <a:ext cx="6868795" cy="2440940"/>
          </a:xfrm>
          <a:custGeom>
            <a:avLst/>
            <a:gdLst/>
            <a:ahLst/>
            <a:cxnLst/>
            <a:rect l="l" t="t" r="r" b="b"/>
            <a:pathLst>
              <a:path w="6868795" h="2440940">
                <a:moveTo>
                  <a:pt x="1915541" y="101600"/>
                </a:moveTo>
                <a:lnTo>
                  <a:pt x="1924482" y="59844"/>
                </a:lnTo>
                <a:lnTo>
                  <a:pt x="1948712" y="26482"/>
                </a:lnTo>
                <a:lnTo>
                  <a:pt x="1984338" y="5406"/>
                </a:lnTo>
                <a:lnTo>
                  <a:pt x="2741041" y="0"/>
                </a:lnTo>
                <a:lnTo>
                  <a:pt x="3979291" y="0"/>
                </a:lnTo>
                <a:lnTo>
                  <a:pt x="6766941" y="0"/>
                </a:lnTo>
                <a:lnTo>
                  <a:pt x="6781551" y="1041"/>
                </a:lnTo>
                <a:lnTo>
                  <a:pt x="6820941" y="15511"/>
                </a:lnTo>
                <a:lnTo>
                  <a:pt x="6850640" y="43972"/>
                </a:lnTo>
                <a:lnTo>
                  <a:pt x="6866756" y="82531"/>
                </a:lnTo>
                <a:lnTo>
                  <a:pt x="6868541" y="355600"/>
                </a:lnTo>
                <a:lnTo>
                  <a:pt x="6868541" y="508000"/>
                </a:lnTo>
                <a:lnTo>
                  <a:pt x="6867499" y="522610"/>
                </a:lnTo>
                <a:lnTo>
                  <a:pt x="6864470" y="536577"/>
                </a:lnTo>
                <a:lnTo>
                  <a:pt x="6844904" y="573169"/>
                </a:lnTo>
                <a:lnTo>
                  <a:pt x="6812644" y="598773"/>
                </a:lnTo>
                <a:lnTo>
                  <a:pt x="6771585" y="609495"/>
                </a:lnTo>
                <a:lnTo>
                  <a:pt x="3979291" y="609600"/>
                </a:lnTo>
                <a:lnTo>
                  <a:pt x="0" y="2440686"/>
                </a:lnTo>
                <a:lnTo>
                  <a:pt x="2741041" y="609600"/>
                </a:lnTo>
                <a:lnTo>
                  <a:pt x="2017141" y="609600"/>
                </a:lnTo>
                <a:lnTo>
                  <a:pt x="2002530" y="608558"/>
                </a:lnTo>
                <a:lnTo>
                  <a:pt x="1963140" y="594088"/>
                </a:lnTo>
                <a:lnTo>
                  <a:pt x="1933441" y="565627"/>
                </a:lnTo>
                <a:lnTo>
                  <a:pt x="1917325" y="527068"/>
                </a:lnTo>
                <a:lnTo>
                  <a:pt x="1915541" y="508000"/>
                </a:lnTo>
                <a:lnTo>
                  <a:pt x="1915541" y="355600"/>
                </a:lnTo>
                <a:lnTo>
                  <a:pt x="1915541" y="101600"/>
                </a:lnTo>
                <a:close/>
              </a:path>
            </a:pathLst>
          </a:custGeom>
          <a:ln w="9143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18761" y="3169285"/>
            <a:ext cx="45421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hap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gum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62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25569"/>
            <a:ext cx="7616190" cy="263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lar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ault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gume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</a:t>
            </a:r>
            <a:r>
              <a:rPr sz="2800" spc="-15" dirty="0">
                <a:latin typeface="Calibri"/>
                <a:cs typeface="Calibri"/>
              </a:rPr>
              <a:t>ctio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s,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may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ault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gume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93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ified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otype,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tside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20" dirty="0">
                <a:latin typeface="Calibri"/>
                <a:cs typeface="Calibri"/>
              </a:rPr>
              <a:t>he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d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inside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bod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747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5410">
              <a:lnSpc>
                <a:spcPct val="100000"/>
              </a:lnSpc>
            </a:pPr>
            <a:r>
              <a:rPr sz="3600" spc="-5" dirty="0"/>
              <a:t>Con</a:t>
            </a:r>
            <a:r>
              <a:rPr sz="3600" spc="-35" dirty="0"/>
              <a:t>s</a:t>
            </a:r>
            <a:r>
              <a:rPr sz="3600" spc="-15" dirty="0"/>
              <a:t>truc</a:t>
            </a:r>
            <a:r>
              <a:rPr sz="3600" spc="-55" dirty="0"/>
              <a:t>t</a:t>
            </a:r>
            <a:r>
              <a:rPr sz="3600" spc="-25" dirty="0"/>
              <a:t>o</a:t>
            </a:r>
            <a:r>
              <a:rPr sz="3600" spc="-15" dirty="0"/>
              <a:t>r</a:t>
            </a:r>
            <a:r>
              <a:rPr sz="3600" spc="-20" dirty="0"/>
              <a:t> </a:t>
            </a:r>
            <a:r>
              <a:rPr sz="3600" dirty="0"/>
              <a:t>wi</a:t>
            </a:r>
            <a:r>
              <a:rPr sz="3600" spc="-10" dirty="0"/>
              <a:t>t</a:t>
            </a:r>
            <a:r>
              <a:rPr sz="3600" dirty="0"/>
              <a:t>h</a:t>
            </a:r>
            <a:r>
              <a:rPr sz="3600" spc="-5" dirty="0"/>
              <a:t> </a:t>
            </a:r>
            <a:r>
              <a:rPr sz="3600" spc="10" dirty="0"/>
              <a:t>D</a:t>
            </a:r>
            <a:r>
              <a:rPr sz="3600" spc="-60" dirty="0"/>
              <a:t>e</a:t>
            </a:r>
            <a:r>
              <a:rPr sz="3600" spc="-70" dirty="0"/>
              <a:t>f</a:t>
            </a:r>
            <a:r>
              <a:rPr sz="3600" dirty="0"/>
              <a:t>ault</a:t>
            </a:r>
            <a:r>
              <a:rPr sz="3600" spc="-20" dirty="0"/>
              <a:t> </a:t>
            </a:r>
            <a:r>
              <a:rPr sz="3600" spc="-25" dirty="0"/>
              <a:t>A</a:t>
            </a:r>
            <a:r>
              <a:rPr sz="3600" spc="-55" dirty="0"/>
              <a:t>r</a:t>
            </a:r>
            <a:r>
              <a:rPr sz="3600" spc="-25" dirty="0"/>
              <a:t>gume</a:t>
            </a:r>
            <a:r>
              <a:rPr sz="3600" spc="-55" dirty="0"/>
              <a:t>n</a:t>
            </a:r>
            <a:r>
              <a:rPr sz="3600" dirty="0"/>
              <a:t>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0" y="1219200"/>
            <a:ext cx="4876800" cy="3048000"/>
          </a:xfrm>
          <a:custGeom>
            <a:avLst/>
            <a:gdLst/>
            <a:ahLst/>
            <a:cxnLst/>
            <a:rect l="l" t="t" r="r" b="b"/>
            <a:pathLst>
              <a:path w="4876800" h="3048000">
                <a:moveTo>
                  <a:pt x="0" y="3048000"/>
                </a:moveTo>
                <a:lnTo>
                  <a:pt x="4876800" y="3048000"/>
                </a:lnTo>
                <a:lnTo>
                  <a:pt x="4876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solidFill>
            <a:srgbClr val="FF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19200"/>
            <a:ext cx="5029200" cy="3048000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0" y="3048000"/>
                </a:moveTo>
                <a:lnTo>
                  <a:pt x="5029200" y="3048000"/>
                </a:lnTo>
                <a:lnTo>
                  <a:pt x="50292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144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266600"/>
            <a:ext cx="7874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1219200"/>
            <a:ext cx="4114800" cy="3048000"/>
          </a:xfrm>
          <a:custGeom>
            <a:avLst/>
            <a:gdLst/>
            <a:ahLst/>
            <a:cxnLst/>
            <a:rect l="l" t="t" r="r" b="b"/>
            <a:pathLst>
              <a:path w="4114800" h="3048000">
                <a:moveTo>
                  <a:pt x="0" y="3048000"/>
                </a:moveTo>
                <a:lnTo>
                  <a:pt x="4114800" y="3048000"/>
                </a:lnTo>
                <a:lnTo>
                  <a:pt x="4114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1219200"/>
            <a:ext cx="4114800" cy="3048000"/>
          </a:xfrm>
          <a:custGeom>
            <a:avLst/>
            <a:gdLst/>
            <a:ahLst/>
            <a:cxnLst/>
            <a:rect l="l" t="t" r="r" b="b"/>
            <a:pathLst>
              <a:path w="4114800" h="3048000">
                <a:moveTo>
                  <a:pt x="0" y="3048000"/>
                </a:moveTo>
                <a:lnTo>
                  <a:pt x="4114800" y="3048000"/>
                </a:lnTo>
                <a:lnTo>
                  <a:pt x="4114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144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444" y="1279300"/>
            <a:ext cx="789241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7510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{	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Box: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Bo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b,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c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1595012"/>
            <a:ext cx="11195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pr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te: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551" y="1896540"/>
            <a:ext cx="1529080" cy="858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h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ei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h; 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en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2802401"/>
            <a:ext cx="2346960" cy="119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pu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c: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Bo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al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_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v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ol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um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952" y="3104153"/>
            <a:ext cx="12534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=1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0,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0551" y="3104153"/>
            <a:ext cx="153860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5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r>
              <a:rPr sz="1800" spc="-2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000" b="1" spc="-7" baseline="-20833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endParaRPr sz="3000" baseline="-20833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7240" y="1595012"/>
            <a:ext cx="1255395" cy="119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he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t=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wi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=b; le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h=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6028" y="3178077"/>
            <a:ext cx="27692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Box: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cal_volume(){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6428" y="3506743"/>
            <a:ext cx="371157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ng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th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dt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he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ig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90800" y="4267200"/>
            <a:ext cx="4343400" cy="2438400"/>
          </a:xfrm>
          <a:custGeom>
            <a:avLst/>
            <a:gdLst/>
            <a:ahLst/>
            <a:cxnLst/>
            <a:rect l="l" t="t" r="r" b="b"/>
            <a:pathLst>
              <a:path w="4343400" h="2438400">
                <a:moveTo>
                  <a:pt x="0" y="2438400"/>
                </a:moveTo>
                <a:lnTo>
                  <a:pt x="4343400" y="2438400"/>
                </a:lnTo>
                <a:lnTo>
                  <a:pt x="43434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4267200"/>
            <a:ext cx="4343400" cy="2438400"/>
          </a:xfrm>
          <a:custGeom>
            <a:avLst/>
            <a:gdLst/>
            <a:ahLst/>
            <a:cxnLst/>
            <a:rect l="l" t="t" r="r" b="b"/>
            <a:pathLst>
              <a:path w="4343400" h="2438400">
                <a:moveTo>
                  <a:pt x="0" y="2438400"/>
                </a:moveTo>
                <a:lnTo>
                  <a:pt x="4343400" y="2438400"/>
                </a:lnTo>
                <a:lnTo>
                  <a:pt x="43434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70175" y="4315235"/>
            <a:ext cx="2074545" cy="152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 main()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{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Bo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b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b.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_v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um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e(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0270" y="2058161"/>
            <a:ext cx="2639695" cy="990600"/>
          </a:xfrm>
          <a:custGeom>
            <a:avLst/>
            <a:gdLst/>
            <a:ahLst/>
            <a:cxnLst/>
            <a:rect l="l" t="t" r="r" b="b"/>
            <a:pathLst>
              <a:path w="2639695" h="990600">
                <a:moveTo>
                  <a:pt x="1567433" y="742950"/>
                </a:moveTo>
                <a:lnTo>
                  <a:pt x="1072134" y="742950"/>
                </a:lnTo>
                <a:lnTo>
                  <a:pt x="1319783" y="990600"/>
                </a:lnTo>
                <a:lnTo>
                  <a:pt x="1567433" y="742950"/>
                </a:lnTo>
                <a:close/>
              </a:path>
              <a:path w="2639695" h="990600">
                <a:moveTo>
                  <a:pt x="1443608" y="643636"/>
                </a:moveTo>
                <a:lnTo>
                  <a:pt x="1195958" y="643636"/>
                </a:lnTo>
                <a:lnTo>
                  <a:pt x="1195958" y="742950"/>
                </a:lnTo>
                <a:lnTo>
                  <a:pt x="1443608" y="742950"/>
                </a:lnTo>
                <a:lnTo>
                  <a:pt x="1443608" y="643636"/>
                </a:lnTo>
                <a:close/>
              </a:path>
              <a:path w="2639695" h="990600">
                <a:moveTo>
                  <a:pt x="2639568" y="0"/>
                </a:moveTo>
                <a:lnTo>
                  <a:pt x="0" y="0"/>
                </a:lnTo>
                <a:lnTo>
                  <a:pt x="0" y="643636"/>
                </a:lnTo>
                <a:lnTo>
                  <a:pt x="2639568" y="643636"/>
                </a:lnTo>
                <a:lnTo>
                  <a:pt x="26395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0270" y="2058161"/>
            <a:ext cx="2639695" cy="990600"/>
          </a:xfrm>
          <a:custGeom>
            <a:avLst/>
            <a:gdLst/>
            <a:ahLst/>
            <a:cxnLst/>
            <a:rect l="l" t="t" r="r" b="b"/>
            <a:pathLst>
              <a:path w="2639695" h="990600">
                <a:moveTo>
                  <a:pt x="0" y="0"/>
                </a:moveTo>
                <a:lnTo>
                  <a:pt x="2639568" y="0"/>
                </a:lnTo>
                <a:lnTo>
                  <a:pt x="2639568" y="643636"/>
                </a:lnTo>
                <a:lnTo>
                  <a:pt x="1443608" y="643636"/>
                </a:lnTo>
                <a:lnTo>
                  <a:pt x="1443608" y="742950"/>
                </a:lnTo>
                <a:lnTo>
                  <a:pt x="1567433" y="742950"/>
                </a:lnTo>
                <a:lnTo>
                  <a:pt x="1319783" y="990600"/>
                </a:lnTo>
                <a:lnTo>
                  <a:pt x="1072134" y="742950"/>
                </a:lnTo>
                <a:lnTo>
                  <a:pt x="1195958" y="742950"/>
                </a:lnTo>
                <a:lnTo>
                  <a:pt x="1195958" y="643636"/>
                </a:lnTo>
                <a:lnTo>
                  <a:pt x="0" y="6436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8248" y="2132964"/>
            <a:ext cx="238823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De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alues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28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7045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0995" marR="5080" indent="-2868930">
              <a:lnSpc>
                <a:spcPct val="100000"/>
              </a:lnSpc>
            </a:pPr>
            <a:r>
              <a:rPr sz="3600" spc="-5" dirty="0">
                <a:latin typeface="Calibri"/>
                <a:cs typeface="Calibri"/>
              </a:rPr>
              <a:t>Con</a:t>
            </a:r>
            <a:r>
              <a:rPr sz="3600" spc="-35" dirty="0">
                <a:latin typeface="Calibri"/>
                <a:cs typeface="Calibri"/>
              </a:rPr>
              <a:t>s</a:t>
            </a:r>
            <a:r>
              <a:rPr sz="3600" spc="-15" dirty="0">
                <a:latin typeface="Calibri"/>
                <a:cs typeface="Calibri"/>
              </a:rPr>
              <a:t>truc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spc="-25" dirty="0">
                <a:latin typeface="Calibri"/>
                <a:cs typeface="Calibri"/>
              </a:rPr>
              <a:t>o</a:t>
            </a:r>
            <a:r>
              <a:rPr sz="3600" spc="-15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</a:t>
            </a:r>
            <a:r>
              <a:rPr sz="3600" spc="-10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h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10" dirty="0">
                <a:latin typeface="Calibri"/>
                <a:cs typeface="Calibri"/>
              </a:rPr>
              <a:t>D</a:t>
            </a:r>
            <a:r>
              <a:rPr sz="3600" spc="-60" dirty="0">
                <a:latin typeface="Calibri"/>
                <a:cs typeface="Calibri"/>
              </a:rPr>
              <a:t>e</a:t>
            </a:r>
            <a:r>
              <a:rPr sz="3600" spc="-70" dirty="0">
                <a:latin typeface="Calibri"/>
                <a:cs typeface="Calibri"/>
              </a:rPr>
              <a:t>f</a:t>
            </a:r>
            <a:r>
              <a:rPr sz="3600" dirty="0">
                <a:latin typeface="Calibri"/>
                <a:cs typeface="Calibri"/>
              </a:rPr>
              <a:t>ault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initiali</a:t>
            </a:r>
            <a:r>
              <a:rPr sz="3600" spc="-60" dirty="0">
                <a:latin typeface="Calibri"/>
                <a:cs typeface="Calibri"/>
              </a:rPr>
              <a:t>z</a:t>
            </a:r>
            <a:r>
              <a:rPr sz="3600" spc="-3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tion </a:t>
            </a:r>
            <a:r>
              <a:rPr sz="3600" spc="-210" dirty="0">
                <a:latin typeface="Calibri"/>
                <a:cs typeface="Calibri"/>
              </a:rPr>
              <a:t>V</a:t>
            </a:r>
            <a:r>
              <a:rPr sz="3600" dirty="0">
                <a:latin typeface="Calibri"/>
                <a:cs typeface="Calibri"/>
              </a:rPr>
              <a:t>alues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95400"/>
            <a:ext cx="8077200" cy="4876800"/>
          </a:xfrm>
          <a:custGeom>
            <a:avLst/>
            <a:gdLst/>
            <a:ahLst/>
            <a:cxnLst/>
            <a:rect l="l" t="t" r="r" b="b"/>
            <a:pathLst>
              <a:path w="8077200" h="4876800">
                <a:moveTo>
                  <a:pt x="0" y="4876800"/>
                </a:moveTo>
                <a:lnTo>
                  <a:pt x="8077200" y="4876800"/>
                </a:lnTo>
                <a:lnTo>
                  <a:pt x="80772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14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51914"/>
            <a:ext cx="4781550" cy="460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clas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</a:t>
            </a:r>
            <a:r>
              <a:rPr sz="2800" b="1" spc="-80" dirty="0">
                <a:latin typeface="Calibri"/>
                <a:cs typeface="Calibri"/>
              </a:rPr>
              <a:t>o</a:t>
            </a:r>
            <a:r>
              <a:rPr sz="2800" b="1" spc="-15" dirty="0">
                <a:latin typeface="Calibri"/>
                <a:cs typeface="Calibri"/>
              </a:rPr>
              <a:t>x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  <a:p>
            <a:pPr marL="870585" marR="2820670" algn="just">
              <a:lnSpc>
                <a:spcPct val="110000"/>
              </a:lnSpc>
              <a:spcBef>
                <a:spcPts val="30"/>
              </a:spcBef>
            </a:pP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heig</a:t>
            </a:r>
            <a:r>
              <a:rPr sz="2000" b="1" spc="-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t; 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width;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len</a:t>
            </a:r>
            <a:r>
              <a:rPr sz="2000" b="1" spc="-1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th;</a:t>
            </a:r>
            <a:endParaRPr sz="2000">
              <a:latin typeface="Calibri"/>
              <a:cs typeface="Calibri"/>
            </a:endParaRPr>
          </a:p>
          <a:p>
            <a:pPr marL="756285" marR="2694940" indent="-286385" algn="ctr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ic:</a:t>
            </a:r>
            <a:endParaRPr sz="2400">
              <a:latin typeface="Calibri"/>
              <a:cs typeface="Calibri"/>
            </a:endParaRPr>
          </a:p>
          <a:p>
            <a:pPr marL="870585" algn="just">
              <a:lnSpc>
                <a:spcPct val="100000"/>
              </a:lnSpc>
              <a:spcBef>
                <a:spcPts val="270"/>
              </a:spcBef>
            </a:pP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x();</a:t>
            </a:r>
            <a:endParaRPr sz="2000">
              <a:latin typeface="Calibri"/>
              <a:cs typeface="Calibri"/>
            </a:endParaRPr>
          </a:p>
          <a:p>
            <a:pPr marL="870585" marR="5080">
              <a:lnSpc>
                <a:spcPct val="110000"/>
              </a:lnSpc>
            </a:pP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3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x</a:t>
            </a:r>
            <a:r>
              <a:rPr sz="2000" b="1" dirty="0">
                <a:latin typeface="Calibri"/>
                <a:cs typeface="Calibri"/>
              </a:rPr>
              <a:t>(i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 h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l=2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l=</a:t>
            </a:r>
            <a:r>
              <a:rPr sz="2000" b="1" dirty="0">
                <a:latin typeface="Calibri"/>
                <a:cs typeface="Calibri"/>
              </a:rPr>
              <a:t>4,i</a:t>
            </a:r>
            <a:r>
              <a:rPr sz="2000" b="1" spc="-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=6); i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olu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e();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b="1" spc="-15" dirty="0">
                <a:latin typeface="Calibri"/>
                <a:cs typeface="Calibri"/>
              </a:rPr>
              <a:t>};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20" dirty="0">
                <a:latin typeface="Calibri"/>
                <a:cs typeface="Calibri"/>
              </a:rPr>
              <a:t>B</a:t>
            </a:r>
            <a:r>
              <a:rPr sz="2800" b="1" spc="-80" dirty="0">
                <a:latin typeface="Calibri"/>
                <a:cs typeface="Calibri"/>
              </a:rPr>
              <a:t>o</a:t>
            </a:r>
            <a:r>
              <a:rPr sz="2800" b="1" spc="-15" dirty="0">
                <a:latin typeface="Calibri"/>
                <a:cs typeface="Calibri"/>
              </a:rPr>
              <a:t>x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smallb</a:t>
            </a:r>
            <a:r>
              <a:rPr sz="2800" b="1" spc="-80" dirty="0">
                <a:latin typeface="Calibri"/>
                <a:cs typeface="Calibri"/>
              </a:rPr>
              <a:t>o</a:t>
            </a:r>
            <a:r>
              <a:rPr sz="2800" b="1" spc="-15" dirty="0">
                <a:latin typeface="Calibri"/>
                <a:cs typeface="Calibri"/>
              </a:rPr>
              <a:t>x;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9957" y="5318505"/>
            <a:ext cx="732790" cy="735965"/>
          </a:xfrm>
          <a:custGeom>
            <a:avLst/>
            <a:gdLst/>
            <a:ahLst/>
            <a:cxnLst/>
            <a:rect l="l" t="t" r="r" b="b"/>
            <a:pathLst>
              <a:path w="732789" h="735964">
                <a:moveTo>
                  <a:pt x="124459" y="12954"/>
                </a:moveTo>
                <a:lnTo>
                  <a:pt x="0" y="143510"/>
                </a:lnTo>
                <a:lnTo>
                  <a:pt x="238759" y="370992"/>
                </a:lnTo>
                <a:lnTo>
                  <a:pt x="9651" y="611466"/>
                </a:lnTo>
                <a:lnTo>
                  <a:pt x="140207" y="735876"/>
                </a:lnTo>
                <a:lnTo>
                  <a:pt x="369315" y="495414"/>
                </a:lnTo>
                <a:lnTo>
                  <a:pt x="630802" y="495414"/>
                </a:lnTo>
                <a:lnTo>
                  <a:pt x="493775" y="364845"/>
                </a:lnTo>
                <a:lnTo>
                  <a:pt x="612310" y="240411"/>
                </a:lnTo>
                <a:lnTo>
                  <a:pt x="363219" y="240411"/>
                </a:lnTo>
                <a:lnTo>
                  <a:pt x="124459" y="12954"/>
                </a:lnTo>
                <a:close/>
              </a:path>
              <a:path w="732789" h="735964">
                <a:moveTo>
                  <a:pt x="630802" y="495414"/>
                </a:moveTo>
                <a:lnTo>
                  <a:pt x="369315" y="495414"/>
                </a:lnTo>
                <a:lnTo>
                  <a:pt x="608076" y="722934"/>
                </a:lnTo>
                <a:lnTo>
                  <a:pt x="732535" y="592353"/>
                </a:lnTo>
                <a:lnTo>
                  <a:pt x="630802" y="495414"/>
                </a:lnTo>
                <a:close/>
              </a:path>
              <a:path w="732789" h="735964">
                <a:moveTo>
                  <a:pt x="592327" y="0"/>
                </a:moveTo>
                <a:lnTo>
                  <a:pt x="363219" y="240411"/>
                </a:lnTo>
                <a:lnTo>
                  <a:pt x="612310" y="240411"/>
                </a:lnTo>
                <a:lnTo>
                  <a:pt x="722883" y="124333"/>
                </a:lnTo>
                <a:lnTo>
                  <a:pt x="5923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9957" y="5318505"/>
            <a:ext cx="732790" cy="735965"/>
          </a:xfrm>
          <a:custGeom>
            <a:avLst/>
            <a:gdLst/>
            <a:ahLst/>
            <a:cxnLst/>
            <a:rect l="l" t="t" r="r" b="b"/>
            <a:pathLst>
              <a:path w="732789" h="735964">
                <a:moveTo>
                  <a:pt x="124459" y="12954"/>
                </a:moveTo>
                <a:lnTo>
                  <a:pt x="363219" y="240411"/>
                </a:lnTo>
                <a:lnTo>
                  <a:pt x="592327" y="0"/>
                </a:lnTo>
                <a:lnTo>
                  <a:pt x="722883" y="124333"/>
                </a:lnTo>
                <a:lnTo>
                  <a:pt x="493775" y="364845"/>
                </a:lnTo>
                <a:lnTo>
                  <a:pt x="732535" y="592353"/>
                </a:lnTo>
                <a:lnTo>
                  <a:pt x="608076" y="722934"/>
                </a:lnTo>
                <a:lnTo>
                  <a:pt x="369315" y="495414"/>
                </a:lnTo>
                <a:lnTo>
                  <a:pt x="140207" y="735876"/>
                </a:lnTo>
                <a:lnTo>
                  <a:pt x="9651" y="611466"/>
                </a:lnTo>
                <a:lnTo>
                  <a:pt x="238759" y="370992"/>
                </a:lnTo>
                <a:lnTo>
                  <a:pt x="0" y="143510"/>
                </a:lnTo>
                <a:lnTo>
                  <a:pt x="124459" y="129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005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5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321308"/>
            <a:ext cx="5394960" cy="523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36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5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321308"/>
            <a:ext cx="5394960" cy="5231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6001" y="1982529"/>
            <a:ext cx="3884929" cy="2743200"/>
          </a:xfrm>
          <a:custGeom>
            <a:avLst/>
            <a:gdLst/>
            <a:ahLst/>
            <a:cxnLst/>
            <a:rect l="l" t="t" r="r" b="b"/>
            <a:pathLst>
              <a:path w="3884929" h="2743200">
                <a:moveTo>
                  <a:pt x="2012889" y="0"/>
                </a:moveTo>
                <a:lnTo>
                  <a:pt x="1862688" y="306"/>
                </a:lnTo>
                <a:lnTo>
                  <a:pt x="1713498" y="7849"/>
                </a:lnTo>
                <a:lnTo>
                  <a:pt x="1565999" y="22509"/>
                </a:lnTo>
                <a:lnTo>
                  <a:pt x="1420873" y="44168"/>
                </a:lnTo>
                <a:lnTo>
                  <a:pt x="1278800" y="72705"/>
                </a:lnTo>
                <a:lnTo>
                  <a:pt x="1140462" y="108002"/>
                </a:lnTo>
                <a:lnTo>
                  <a:pt x="1006540" y="149939"/>
                </a:lnTo>
                <a:lnTo>
                  <a:pt x="877716" y="198399"/>
                </a:lnTo>
                <a:lnTo>
                  <a:pt x="754670" y="253261"/>
                </a:lnTo>
                <a:lnTo>
                  <a:pt x="638085" y="314407"/>
                </a:lnTo>
                <a:lnTo>
                  <a:pt x="528640" y="381718"/>
                </a:lnTo>
                <a:lnTo>
                  <a:pt x="427017" y="455074"/>
                </a:lnTo>
                <a:lnTo>
                  <a:pt x="333899" y="534356"/>
                </a:lnTo>
                <a:lnTo>
                  <a:pt x="249964" y="619446"/>
                </a:lnTo>
                <a:lnTo>
                  <a:pt x="177250" y="708526"/>
                </a:lnTo>
                <a:lnTo>
                  <a:pt x="117211" y="799535"/>
                </a:lnTo>
                <a:lnTo>
                  <a:pt x="69656" y="892046"/>
                </a:lnTo>
                <a:lnTo>
                  <a:pt x="34396" y="985632"/>
                </a:lnTo>
                <a:lnTo>
                  <a:pt x="11240" y="1079864"/>
                </a:lnTo>
                <a:lnTo>
                  <a:pt x="0" y="1174317"/>
                </a:lnTo>
                <a:lnTo>
                  <a:pt x="484" y="1268563"/>
                </a:lnTo>
                <a:lnTo>
                  <a:pt x="12503" y="1362174"/>
                </a:lnTo>
                <a:lnTo>
                  <a:pt x="35867" y="1454724"/>
                </a:lnTo>
                <a:lnTo>
                  <a:pt x="70386" y="1545784"/>
                </a:lnTo>
                <a:lnTo>
                  <a:pt x="115871" y="1634928"/>
                </a:lnTo>
                <a:lnTo>
                  <a:pt x="172131" y="1721728"/>
                </a:lnTo>
                <a:lnTo>
                  <a:pt x="238976" y="1805757"/>
                </a:lnTo>
                <a:lnTo>
                  <a:pt x="316216" y="1886587"/>
                </a:lnTo>
                <a:lnTo>
                  <a:pt x="403662" y="1963792"/>
                </a:lnTo>
                <a:lnTo>
                  <a:pt x="501124" y="2036945"/>
                </a:lnTo>
                <a:lnTo>
                  <a:pt x="608411" y="2105617"/>
                </a:lnTo>
                <a:lnTo>
                  <a:pt x="725334" y="2169381"/>
                </a:lnTo>
                <a:lnTo>
                  <a:pt x="851702" y="2227811"/>
                </a:lnTo>
                <a:lnTo>
                  <a:pt x="987326" y="2280479"/>
                </a:lnTo>
                <a:lnTo>
                  <a:pt x="1132614" y="2742632"/>
                </a:lnTo>
                <a:lnTo>
                  <a:pt x="1690779" y="2427545"/>
                </a:lnTo>
                <a:lnTo>
                  <a:pt x="2189484" y="2427545"/>
                </a:lnTo>
                <a:lnTo>
                  <a:pt x="2271130" y="2420304"/>
                </a:lnTo>
                <a:lnTo>
                  <a:pt x="2383460" y="2406042"/>
                </a:lnTo>
                <a:lnTo>
                  <a:pt x="2493909" y="2387708"/>
                </a:lnTo>
                <a:lnTo>
                  <a:pt x="2602203" y="2365388"/>
                </a:lnTo>
                <a:lnTo>
                  <a:pt x="2708069" y="2339168"/>
                </a:lnTo>
                <a:lnTo>
                  <a:pt x="2811237" y="2309133"/>
                </a:lnTo>
                <a:lnTo>
                  <a:pt x="2911433" y="2275369"/>
                </a:lnTo>
                <a:lnTo>
                  <a:pt x="3008384" y="2237962"/>
                </a:lnTo>
                <a:lnTo>
                  <a:pt x="3101819" y="2196997"/>
                </a:lnTo>
                <a:lnTo>
                  <a:pt x="3191465" y="2152560"/>
                </a:lnTo>
                <a:lnTo>
                  <a:pt x="3277049" y="2104737"/>
                </a:lnTo>
                <a:lnTo>
                  <a:pt x="3358300" y="2053612"/>
                </a:lnTo>
                <a:lnTo>
                  <a:pt x="3434944" y="1999272"/>
                </a:lnTo>
                <a:lnTo>
                  <a:pt x="3506709" y="1941803"/>
                </a:lnTo>
                <a:lnTo>
                  <a:pt x="3573324" y="1881290"/>
                </a:lnTo>
                <a:lnTo>
                  <a:pt x="3634514" y="1817818"/>
                </a:lnTo>
                <a:lnTo>
                  <a:pt x="3707229" y="1728738"/>
                </a:lnTo>
                <a:lnTo>
                  <a:pt x="3767268" y="1637729"/>
                </a:lnTo>
                <a:lnTo>
                  <a:pt x="3814823" y="1545218"/>
                </a:lnTo>
                <a:lnTo>
                  <a:pt x="3850083" y="1451632"/>
                </a:lnTo>
                <a:lnTo>
                  <a:pt x="3873239" y="1357399"/>
                </a:lnTo>
                <a:lnTo>
                  <a:pt x="3884479" y="1262946"/>
                </a:lnTo>
                <a:lnTo>
                  <a:pt x="3883995" y="1168700"/>
                </a:lnTo>
                <a:lnTo>
                  <a:pt x="3871976" y="1075089"/>
                </a:lnTo>
                <a:lnTo>
                  <a:pt x="3848612" y="982540"/>
                </a:lnTo>
                <a:lnTo>
                  <a:pt x="3814092" y="891480"/>
                </a:lnTo>
                <a:lnTo>
                  <a:pt x="3768608" y="802336"/>
                </a:lnTo>
                <a:lnTo>
                  <a:pt x="3712348" y="715536"/>
                </a:lnTo>
                <a:lnTo>
                  <a:pt x="3645503" y="631507"/>
                </a:lnTo>
                <a:lnTo>
                  <a:pt x="3568263" y="550676"/>
                </a:lnTo>
                <a:lnTo>
                  <a:pt x="3480817" y="473471"/>
                </a:lnTo>
                <a:lnTo>
                  <a:pt x="3383355" y="400319"/>
                </a:lnTo>
                <a:lnTo>
                  <a:pt x="3276068" y="331647"/>
                </a:lnTo>
                <a:lnTo>
                  <a:pt x="3159145" y="267882"/>
                </a:lnTo>
                <a:lnTo>
                  <a:pt x="3032777" y="209453"/>
                </a:lnTo>
                <a:lnTo>
                  <a:pt x="2897152" y="156785"/>
                </a:lnTo>
                <a:lnTo>
                  <a:pt x="2755198" y="111175"/>
                </a:lnTo>
                <a:lnTo>
                  <a:pt x="2610166" y="73515"/>
                </a:lnTo>
                <a:lnTo>
                  <a:pt x="2462738" y="43686"/>
                </a:lnTo>
                <a:lnTo>
                  <a:pt x="2313595" y="21570"/>
                </a:lnTo>
                <a:lnTo>
                  <a:pt x="2163418" y="7048"/>
                </a:lnTo>
                <a:lnTo>
                  <a:pt x="2012889" y="0"/>
                </a:lnTo>
                <a:close/>
              </a:path>
              <a:path w="3884929" h="2743200">
                <a:moveTo>
                  <a:pt x="2189484" y="2427545"/>
                </a:moveTo>
                <a:lnTo>
                  <a:pt x="1690779" y="2427545"/>
                </a:lnTo>
                <a:lnTo>
                  <a:pt x="1808434" y="2434925"/>
                </a:lnTo>
                <a:lnTo>
                  <a:pt x="1925569" y="2437805"/>
                </a:lnTo>
                <a:lnTo>
                  <a:pt x="2041912" y="2436271"/>
                </a:lnTo>
                <a:lnTo>
                  <a:pt x="2157189" y="2430409"/>
                </a:lnTo>
                <a:lnTo>
                  <a:pt x="2189484" y="2427545"/>
                </a:lnTo>
                <a:close/>
              </a:path>
            </a:pathLst>
          </a:custGeom>
          <a:solidFill>
            <a:srgbClr val="E8F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6001" y="1982529"/>
            <a:ext cx="3884929" cy="2743200"/>
          </a:xfrm>
          <a:custGeom>
            <a:avLst/>
            <a:gdLst/>
            <a:ahLst/>
            <a:cxnLst/>
            <a:rect l="l" t="t" r="r" b="b"/>
            <a:pathLst>
              <a:path w="3884929" h="2743200">
                <a:moveTo>
                  <a:pt x="1132614" y="2742632"/>
                </a:moveTo>
                <a:lnTo>
                  <a:pt x="987326" y="2280479"/>
                </a:lnTo>
                <a:lnTo>
                  <a:pt x="851702" y="2227811"/>
                </a:lnTo>
                <a:lnTo>
                  <a:pt x="725334" y="2169381"/>
                </a:lnTo>
                <a:lnTo>
                  <a:pt x="608411" y="2105617"/>
                </a:lnTo>
                <a:lnTo>
                  <a:pt x="501124" y="2036945"/>
                </a:lnTo>
                <a:lnTo>
                  <a:pt x="403662" y="1963792"/>
                </a:lnTo>
                <a:lnTo>
                  <a:pt x="316216" y="1886587"/>
                </a:lnTo>
                <a:lnTo>
                  <a:pt x="238976" y="1805757"/>
                </a:lnTo>
                <a:lnTo>
                  <a:pt x="172131" y="1721728"/>
                </a:lnTo>
                <a:lnTo>
                  <a:pt x="115871" y="1634928"/>
                </a:lnTo>
                <a:lnTo>
                  <a:pt x="70386" y="1545784"/>
                </a:lnTo>
                <a:lnTo>
                  <a:pt x="35867" y="1454724"/>
                </a:lnTo>
                <a:lnTo>
                  <a:pt x="12503" y="1362174"/>
                </a:lnTo>
                <a:lnTo>
                  <a:pt x="484" y="1268563"/>
                </a:lnTo>
                <a:lnTo>
                  <a:pt x="0" y="1174317"/>
                </a:lnTo>
                <a:lnTo>
                  <a:pt x="11240" y="1079864"/>
                </a:lnTo>
                <a:lnTo>
                  <a:pt x="34396" y="985632"/>
                </a:lnTo>
                <a:lnTo>
                  <a:pt x="69656" y="892046"/>
                </a:lnTo>
                <a:lnTo>
                  <a:pt x="117211" y="799535"/>
                </a:lnTo>
                <a:lnTo>
                  <a:pt x="177250" y="708526"/>
                </a:lnTo>
                <a:lnTo>
                  <a:pt x="249964" y="619446"/>
                </a:lnTo>
                <a:lnTo>
                  <a:pt x="333899" y="534356"/>
                </a:lnTo>
                <a:lnTo>
                  <a:pt x="427017" y="455074"/>
                </a:lnTo>
                <a:lnTo>
                  <a:pt x="528640" y="381718"/>
                </a:lnTo>
                <a:lnTo>
                  <a:pt x="638085" y="314407"/>
                </a:lnTo>
                <a:lnTo>
                  <a:pt x="754670" y="253261"/>
                </a:lnTo>
                <a:lnTo>
                  <a:pt x="877716" y="198399"/>
                </a:lnTo>
                <a:lnTo>
                  <a:pt x="1006540" y="149939"/>
                </a:lnTo>
                <a:lnTo>
                  <a:pt x="1140462" y="108002"/>
                </a:lnTo>
                <a:lnTo>
                  <a:pt x="1278800" y="72705"/>
                </a:lnTo>
                <a:lnTo>
                  <a:pt x="1420873" y="44168"/>
                </a:lnTo>
                <a:lnTo>
                  <a:pt x="1565999" y="22509"/>
                </a:lnTo>
                <a:lnTo>
                  <a:pt x="1713498" y="7849"/>
                </a:lnTo>
                <a:lnTo>
                  <a:pt x="1862688" y="306"/>
                </a:lnTo>
                <a:lnTo>
                  <a:pt x="2012889" y="0"/>
                </a:lnTo>
                <a:lnTo>
                  <a:pt x="2163418" y="7048"/>
                </a:lnTo>
                <a:lnTo>
                  <a:pt x="2313595" y="21570"/>
                </a:lnTo>
                <a:lnTo>
                  <a:pt x="2462738" y="43686"/>
                </a:lnTo>
                <a:lnTo>
                  <a:pt x="2610166" y="73515"/>
                </a:lnTo>
                <a:lnTo>
                  <a:pt x="2755198" y="111175"/>
                </a:lnTo>
                <a:lnTo>
                  <a:pt x="2897152" y="156785"/>
                </a:lnTo>
                <a:lnTo>
                  <a:pt x="3032777" y="209453"/>
                </a:lnTo>
                <a:lnTo>
                  <a:pt x="3159145" y="267882"/>
                </a:lnTo>
                <a:lnTo>
                  <a:pt x="3276068" y="331647"/>
                </a:lnTo>
                <a:lnTo>
                  <a:pt x="3383355" y="400319"/>
                </a:lnTo>
                <a:lnTo>
                  <a:pt x="3480817" y="473471"/>
                </a:lnTo>
                <a:lnTo>
                  <a:pt x="3568263" y="550676"/>
                </a:lnTo>
                <a:lnTo>
                  <a:pt x="3645503" y="631507"/>
                </a:lnTo>
                <a:lnTo>
                  <a:pt x="3712348" y="715536"/>
                </a:lnTo>
                <a:lnTo>
                  <a:pt x="3768608" y="802336"/>
                </a:lnTo>
                <a:lnTo>
                  <a:pt x="3814092" y="891480"/>
                </a:lnTo>
                <a:lnTo>
                  <a:pt x="3848612" y="982540"/>
                </a:lnTo>
                <a:lnTo>
                  <a:pt x="3871976" y="1075089"/>
                </a:lnTo>
                <a:lnTo>
                  <a:pt x="3883995" y="1168700"/>
                </a:lnTo>
                <a:lnTo>
                  <a:pt x="3884479" y="1262946"/>
                </a:lnTo>
                <a:lnTo>
                  <a:pt x="3873239" y="1357399"/>
                </a:lnTo>
                <a:lnTo>
                  <a:pt x="3850083" y="1451632"/>
                </a:lnTo>
                <a:lnTo>
                  <a:pt x="3814823" y="1545218"/>
                </a:lnTo>
                <a:lnTo>
                  <a:pt x="3767268" y="1637729"/>
                </a:lnTo>
                <a:lnTo>
                  <a:pt x="3707229" y="1728738"/>
                </a:lnTo>
                <a:lnTo>
                  <a:pt x="3634514" y="1817818"/>
                </a:lnTo>
                <a:lnTo>
                  <a:pt x="3573324" y="1881290"/>
                </a:lnTo>
                <a:lnTo>
                  <a:pt x="3506709" y="1941803"/>
                </a:lnTo>
                <a:lnTo>
                  <a:pt x="3434944" y="1999272"/>
                </a:lnTo>
                <a:lnTo>
                  <a:pt x="3358300" y="2053612"/>
                </a:lnTo>
                <a:lnTo>
                  <a:pt x="3277049" y="2104737"/>
                </a:lnTo>
                <a:lnTo>
                  <a:pt x="3191465" y="2152560"/>
                </a:lnTo>
                <a:lnTo>
                  <a:pt x="3101819" y="2196997"/>
                </a:lnTo>
                <a:lnTo>
                  <a:pt x="3008384" y="2237962"/>
                </a:lnTo>
                <a:lnTo>
                  <a:pt x="2911433" y="2275369"/>
                </a:lnTo>
                <a:lnTo>
                  <a:pt x="2811237" y="2309133"/>
                </a:lnTo>
                <a:lnTo>
                  <a:pt x="2708069" y="2339168"/>
                </a:lnTo>
                <a:lnTo>
                  <a:pt x="2602203" y="2365388"/>
                </a:lnTo>
                <a:lnTo>
                  <a:pt x="2493909" y="2387708"/>
                </a:lnTo>
                <a:lnTo>
                  <a:pt x="2383460" y="2406042"/>
                </a:lnTo>
                <a:lnTo>
                  <a:pt x="2271130" y="2420304"/>
                </a:lnTo>
                <a:lnTo>
                  <a:pt x="2157189" y="2430409"/>
                </a:lnTo>
                <a:lnTo>
                  <a:pt x="2041912" y="2436271"/>
                </a:lnTo>
                <a:lnTo>
                  <a:pt x="1925569" y="2437805"/>
                </a:lnTo>
                <a:lnTo>
                  <a:pt x="1808434" y="2434925"/>
                </a:lnTo>
                <a:lnTo>
                  <a:pt x="1690779" y="2427545"/>
                </a:lnTo>
                <a:lnTo>
                  <a:pt x="1132614" y="2742632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02351" y="2513202"/>
            <a:ext cx="1811020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loaded '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angle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'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ambiguous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10398" y="5020055"/>
            <a:ext cx="732790" cy="735965"/>
          </a:xfrm>
          <a:custGeom>
            <a:avLst/>
            <a:gdLst/>
            <a:ahLst/>
            <a:cxnLst/>
            <a:rect l="l" t="t" r="r" b="b"/>
            <a:pathLst>
              <a:path w="732790" h="735964">
                <a:moveTo>
                  <a:pt x="124332" y="12954"/>
                </a:moveTo>
                <a:lnTo>
                  <a:pt x="0" y="143510"/>
                </a:lnTo>
                <a:lnTo>
                  <a:pt x="238759" y="370967"/>
                </a:lnTo>
                <a:lnTo>
                  <a:pt x="9651" y="611466"/>
                </a:lnTo>
                <a:lnTo>
                  <a:pt x="140207" y="735876"/>
                </a:lnTo>
                <a:lnTo>
                  <a:pt x="369316" y="495427"/>
                </a:lnTo>
                <a:lnTo>
                  <a:pt x="630804" y="495427"/>
                </a:lnTo>
                <a:lnTo>
                  <a:pt x="493775" y="364871"/>
                </a:lnTo>
                <a:lnTo>
                  <a:pt x="612321" y="240411"/>
                </a:lnTo>
                <a:lnTo>
                  <a:pt x="363093" y="240411"/>
                </a:lnTo>
                <a:lnTo>
                  <a:pt x="124332" y="12954"/>
                </a:lnTo>
                <a:close/>
              </a:path>
              <a:path w="732790" h="735964">
                <a:moveTo>
                  <a:pt x="630804" y="495427"/>
                </a:moveTo>
                <a:lnTo>
                  <a:pt x="369316" y="495427"/>
                </a:lnTo>
                <a:lnTo>
                  <a:pt x="608076" y="722934"/>
                </a:lnTo>
                <a:lnTo>
                  <a:pt x="732535" y="592353"/>
                </a:lnTo>
                <a:lnTo>
                  <a:pt x="630804" y="495427"/>
                </a:lnTo>
                <a:close/>
              </a:path>
              <a:path w="732790" h="735964">
                <a:moveTo>
                  <a:pt x="592327" y="0"/>
                </a:moveTo>
                <a:lnTo>
                  <a:pt x="363093" y="240411"/>
                </a:lnTo>
                <a:lnTo>
                  <a:pt x="612321" y="240411"/>
                </a:lnTo>
                <a:lnTo>
                  <a:pt x="722883" y="124333"/>
                </a:lnTo>
                <a:lnTo>
                  <a:pt x="5923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0398" y="5020055"/>
            <a:ext cx="732790" cy="735965"/>
          </a:xfrm>
          <a:custGeom>
            <a:avLst/>
            <a:gdLst/>
            <a:ahLst/>
            <a:cxnLst/>
            <a:rect l="l" t="t" r="r" b="b"/>
            <a:pathLst>
              <a:path w="732790" h="735964">
                <a:moveTo>
                  <a:pt x="124332" y="12954"/>
                </a:moveTo>
                <a:lnTo>
                  <a:pt x="363093" y="240411"/>
                </a:lnTo>
                <a:lnTo>
                  <a:pt x="592327" y="0"/>
                </a:lnTo>
                <a:lnTo>
                  <a:pt x="722883" y="124333"/>
                </a:lnTo>
                <a:lnTo>
                  <a:pt x="493775" y="364871"/>
                </a:lnTo>
                <a:lnTo>
                  <a:pt x="732535" y="592353"/>
                </a:lnTo>
                <a:lnTo>
                  <a:pt x="608076" y="722934"/>
                </a:lnTo>
                <a:lnTo>
                  <a:pt x="369316" y="495427"/>
                </a:lnTo>
                <a:lnTo>
                  <a:pt x="140207" y="735876"/>
                </a:lnTo>
                <a:lnTo>
                  <a:pt x="9651" y="611466"/>
                </a:lnTo>
                <a:lnTo>
                  <a:pt x="238759" y="370967"/>
                </a:lnTo>
                <a:lnTo>
                  <a:pt x="0" y="143510"/>
                </a:lnTo>
                <a:lnTo>
                  <a:pt x="124332" y="1295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30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84326" y="464693"/>
            <a:ext cx="73742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ali</a:t>
            </a:r>
            <a:r>
              <a:rPr sz="3200" spc="-60" dirty="0">
                <a:latin typeface="Calibri"/>
                <a:cs typeface="Calibri"/>
              </a:rPr>
              <a:t>z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9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0797"/>
            <a:ext cx="7783830" cy="417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messa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5"/>
              </a:lnSpc>
              <a:spcBef>
                <a:spcPts val="33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amb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guous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oaded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endParaRPr sz="2800">
              <a:latin typeface="Calibri"/>
              <a:cs typeface="Calibri"/>
            </a:endParaRPr>
          </a:p>
          <a:p>
            <a:pPr marL="355600" marR="169545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all </a:t>
            </a:r>
            <a:r>
              <a:rPr sz="2800" spc="-20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guish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all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355600" marR="396240" indent="-342900">
              <a:lnSpc>
                <a:spcPts val="302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also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2800" spc="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ault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ts val="3195"/>
              </a:lnSpc>
              <a:spcBef>
                <a:spcPts val="290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15" dirty="0">
                <a:latin typeface="Calibri"/>
                <a:cs typeface="Calibri"/>
              </a:rPr>
              <a:t>than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omp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9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ecu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ok.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918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06067"/>
            <a:ext cx="6781800" cy="524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646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06067"/>
            <a:ext cx="6781800" cy="524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1021" y="4496781"/>
            <a:ext cx="3884929" cy="1114425"/>
          </a:xfrm>
          <a:custGeom>
            <a:avLst/>
            <a:gdLst/>
            <a:ahLst/>
            <a:cxnLst/>
            <a:rect l="l" t="t" r="r" b="b"/>
            <a:pathLst>
              <a:path w="3884929" h="1114425">
                <a:moveTo>
                  <a:pt x="2012889" y="0"/>
                </a:moveTo>
                <a:lnTo>
                  <a:pt x="1862688" y="129"/>
                </a:lnTo>
                <a:lnTo>
                  <a:pt x="1713498" y="3197"/>
                </a:lnTo>
                <a:lnTo>
                  <a:pt x="1565999" y="9156"/>
                </a:lnTo>
                <a:lnTo>
                  <a:pt x="1420873" y="17957"/>
                </a:lnTo>
                <a:lnTo>
                  <a:pt x="1278800" y="29552"/>
                </a:lnTo>
                <a:lnTo>
                  <a:pt x="1140462" y="43892"/>
                </a:lnTo>
                <a:lnTo>
                  <a:pt x="1006540" y="60929"/>
                </a:lnTo>
                <a:lnTo>
                  <a:pt x="877716" y="80614"/>
                </a:lnTo>
                <a:lnTo>
                  <a:pt x="754670" y="102898"/>
                </a:lnTo>
                <a:lnTo>
                  <a:pt x="638085" y="127734"/>
                </a:lnTo>
                <a:lnTo>
                  <a:pt x="528640" y="155073"/>
                </a:lnTo>
                <a:lnTo>
                  <a:pt x="427017" y="184866"/>
                </a:lnTo>
                <a:lnTo>
                  <a:pt x="333899" y="217065"/>
                </a:lnTo>
                <a:lnTo>
                  <a:pt x="249964" y="251621"/>
                </a:lnTo>
                <a:lnTo>
                  <a:pt x="177250" y="287809"/>
                </a:lnTo>
                <a:lnTo>
                  <a:pt x="117211" y="324782"/>
                </a:lnTo>
                <a:lnTo>
                  <a:pt x="69656" y="362365"/>
                </a:lnTo>
                <a:lnTo>
                  <a:pt x="34396" y="400386"/>
                </a:lnTo>
                <a:lnTo>
                  <a:pt x="11240" y="438670"/>
                </a:lnTo>
                <a:lnTo>
                  <a:pt x="0" y="477045"/>
                </a:lnTo>
                <a:lnTo>
                  <a:pt x="484" y="515336"/>
                </a:lnTo>
                <a:lnTo>
                  <a:pt x="12503" y="553369"/>
                </a:lnTo>
                <a:lnTo>
                  <a:pt x="35867" y="590972"/>
                </a:lnTo>
                <a:lnTo>
                  <a:pt x="70386" y="627970"/>
                </a:lnTo>
                <a:lnTo>
                  <a:pt x="115871" y="664190"/>
                </a:lnTo>
                <a:lnTo>
                  <a:pt x="172131" y="699458"/>
                </a:lnTo>
                <a:lnTo>
                  <a:pt x="238976" y="733600"/>
                </a:lnTo>
                <a:lnTo>
                  <a:pt x="316216" y="766444"/>
                </a:lnTo>
                <a:lnTo>
                  <a:pt x="403662" y="797814"/>
                </a:lnTo>
                <a:lnTo>
                  <a:pt x="501124" y="827539"/>
                </a:lnTo>
                <a:lnTo>
                  <a:pt x="608411" y="855443"/>
                </a:lnTo>
                <a:lnTo>
                  <a:pt x="725334" y="881354"/>
                </a:lnTo>
                <a:lnTo>
                  <a:pt x="851702" y="905097"/>
                </a:lnTo>
                <a:lnTo>
                  <a:pt x="987326" y="926499"/>
                </a:lnTo>
                <a:lnTo>
                  <a:pt x="1132614" y="1114205"/>
                </a:lnTo>
                <a:lnTo>
                  <a:pt x="1690779" y="986189"/>
                </a:lnTo>
                <a:lnTo>
                  <a:pt x="2189506" y="986189"/>
                </a:lnTo>
                <a:lnTo>
                  <a:pt x="2271130" y="983248"/>
                </a:lnTo>
                <a:lnTo>
                  <a:pt x="2383460" y="977454"/>
                </a:lnTo>
                <a:lnTo>
                  <a:pt x="2493909" y="970006"/>
                </a:lnTo>
                <a:lnTo>
                  <a:pt x="2602203" y="960940"/>
                </a:lnTo>
                <a:lnTo>
                  <a:pt x="2708069" y="950288"/>
                </a:lnTo>
                <a:lnTo>
                  <a:pt x="2811237" y="938088"/>
                </a:lnTo>
                <a:lnTo>
                  <a:pt x="2911433" y="924373"/>
                </a:lnTo>
                <a:lnTo>
                  <a:pt x="3008384" y="909178"/>
                </a:lnTo>
                <a:lnTo>
                  <a:pt x="3101819" y="892539"/>
                </a:lnTo>
                <a:lnTo>
                  <a:pt x="3191465" y="874490"/>
                </a:lnTo>
                <a:lnTo>
                  <a:pt x="3277049" y="855066"/>
                </a:lnTo>
                <a:lnTo>
                  <a:pt x="3358300" y="834301"/>
                </a:lnTo>
                <a:lnTo>
                  <a:pt x="3434944" y="812232"/>
                </a:lnTo>
                <a:lnTo>
                  <a:pt x="3506709" y="788891"/>
                </a:lnTo>
                <a:lnTo>
                  <a:pt x="3573324" y="764316"/>
                </a:lnTo>
                <a:lnTo>
                  <a:pt x="3634514" y="738539"/>
                </a:lnTo>
                <a:lnTo>
                  <a:pt x="3707229" y="702351"/>
                </a:lnTo>
                <a:lnTo>
                  <a:pt x="3767268" y="665379"/>
                </a:lnTo>
                <a:lnTo>
                  <a:pt x="3814823" y="627795"/>
                </a:lnTo>
                <a:lnTo>
                  <a:pt x="3850083" y="589774"/>
                </a:lnTo>
                <a:lnTo>
                  <a:pt x="3873239" y="551490"/>
                </a:lnTo>
                <a:lnTo>
                  <a:pt x="3884479" y="513116"/>
                </a:lnTo>
                <a:lnTo>
                  <a:pt x="3883995" y="474825"/>
                </a:lnTo>
                <a:lnTo>
                  <a:pt x="3871976" y="436791"/>
                </a:lnTo>
                <a:lnTo>
                  <a:pt x="3848612" y="399189"/>
                </a:lnTo>
                <a:lnTo>
                  <a:pt x="3814092" y="362191"/>
                </a:lnTo>
                <a:lnTo>
                  <a:pt x="3768608" y="325971"/>
                </a:lnTo>
                <a:lnTo>
                  <a:pt x="3712348" y="290703"/>
                </a:lnTo>
                <a:lnTo>
                  <a:pt x="3645503" y="256560"/>
                </a:lnTo>
                <a:lnTo>
                  <a:pt x="3568263" y="223717"/>
                </a:lnTo>
                <a:lnTo>
                  <a:pt x="3480817" y="192346"/>
                </a:lnTo>
                <a:lnTo>
                  <a:pt x="3383355" y="162622"/>
                </a:lnTo>
                <a:lnTo>
                  <a:pt x="3276068" y="134717"/>
                </a:lnTo>
                <a:lnTo>
                  <a:pt x="3159145" y="108807"/>
                </a:lnTo>
                <a:lnTo>
                  <a:pt x="3032777" y="85063"/>
                </a:lnTo>
                <a:lnTo>
                  <a:pt x="2897152" y="63661"/>
                </a:lnTo>
                <a:lnTo>
                  <a:pt x="2755198" y="45137"/>
                </a:lnTo>
                <a:lnTo>
                  <a:pt x="2610166" y="29844"/>
                </a:lnTo>
                <a:lnTo>
                  <a:pt x="2462738" y="17732"/>
                </a:lnTo>
                <a:lnTo>
                  <a:pt x="2313595" y="8752"/>
                </a:lnTo>
                <a:lnTo>
                  <a:pt x="2163418" y="2858"/>
                </a:lnTo>
                <a:lnTo>
                  <a:pt x="2012889" y="0"/>
                </a:lnTo>
                <a:close/>
              </a:path>
              <a:path w="3884929" h="1114425">
                <a:moveTo>
                  <a:pt x="2189506" y="986189"/>
                </a:moveTo>
                <a:lnTo>
                  <a:pt x="1690779" y="986189"/>
                </a:lnTo>
                <a:lnTo>
                  <a:pt x="1808434" y="989188"/>
                </a:lnTo>
                <a:lnTo>
                  <a:pt x="1925569" y="990358"/>
                </a:lnTo>
                <a:lnTo>
                  <a:pt x="2041912" y="989735"/>
                </a:lnTo>
                <a:lnTo>
                  <a:pt x="2157189" y="987354"/>
                </a:lnTo>
                <a:lnTo>
                  <a:pt x="2189506" y="986189"/>
                </a:lnTo>
                <a:close/>
              </a:path>
            </a:pathLst>
          </a:custGeom>
          <a:solidFill>
            <a:srgbClr val="E8F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1021" y="4496781"/>
            <a:ext cx="3884929" cy="1114425"/>
          </a:xfrm>
          <a:custGeom>
            <a:avLst/>
            <a:gdLst/>
            <a:ahLst/>
            <a:cxnLst/>
            <a:rect l="l" t="t" r="r" b="b"/>
            <a:pathLst>
              <a:path w="3884929" h="1114425">
                <a:moveTo>
                  <a:pt x="1132614" y="1114205"/>
                </a:moveTo>
                <a:lnTo>
                  <a:pt x="987326" y="926499"/>
                </a:lnTo>
                <a:lnTo>
                  <a:pt x="851702" y="905097"/>
                </a:lnTo>
                <a:lnTo>
                  <a:pt x="725334" y="881354"/>
                </a:lnTo>
                <a:lnTo>
                  <a:pt x="608411" y="855443"/>
                </a:lnTo>
                <a:lnTo>
                  <a:pt x="501124" y="827539"/>
                </a:lnTo>
                <a:lnTo>
                  <a:pt x="403662" y="797814"/>
                </a:lnTo>
                <a:lnTo>
                  <a:pt x="316216" y="766444"/>
                </a:lnTo>
                <a:lnTo>
                  <a:pt x="238976" y="733600"/>
                </a:lnTo>
                <a:lnTo>
                  <a:pt x="172131" y="699458"/>
                </a:lnTo>
                <a:lnTo>
                  <a:pt x="115871" y="664190"/>
                </a:lnTo>
                <a:lnTo>
                  <a:pt x="70386" y="627970"/>
                </a:lnTo>
                <a:lnTo>
                  <a:pt x="35867" y="590972"/>
                </a:lnTo>
                <a:lnTo>
                  <a:pt x="12503" y="553369"/>
                </a:lnTo>
                <a:lnTo>
                  <a:pt x="484" y="515336"/>
                </a:lnTo>
                <a:lnTo>
                  <a:pt x="0" y="477045"/>
                </a:lnTo>
                <a:lnTo>
                  <a:pt x="11240" y="438670"/>
                </a:lnTo>
                <a:lnTo>
                  <a:pt x="34396" y="400386"/>
                </a:lnTo>
                <a:lnTo>
                  <a:pt x="69656" y="362365"/>
                </a:lnTo>
                <a:lnTo>
                  <a:pt x="117211" y="324782"/>
                </a:lnTo>
                <a:lnTo>
                  <a:pt x="177250" y="287809"/>
                </a:lnTo>
                <a:lnTo>
                  <a:pt x="249964" y="251621"/>
                </a:lnTo>
                <a:lnTo>
                  <a:pt x="333899" y="217065"/>
                </a:lnTo>
                <a:lnTo>
                  <a:pt x="427017" y="184866"/>
                </a:lnTo>
                <a:lnTo>
                  <a:pt x="528640" y="155073"/>
                </a:lnTo>
                <a:lnTo>
                  <a:pt x="638085" y="127734"/>
                </a:lnTo>
                <a:lnTo>
                  <a:pt x="754670" y="102898"/>
                </a:lnTo>
                <a:lnTo>
                  <a:pt x="877716" y="80614"/>
                </a:lnTo>
                <a:lnTo>
                  <a:pt x="1006540" y="60929"/>
                </a:lnTo>
                <a:lnTo>
                  <a:pt x="1140462" y="43892"/>
                </a:lnTo>
                <a:lnTo>
                  <a:pt x="1278800" y="29552"/>
                </a:lnTo>
                <a:lnTo>
                  <a:pt x="1420873" y="17957"/>
                </a:lnTo>
                <a:lnTo>
                  <a:pt x="1565999" y="9156"/>
                </a:lnTo>
                <a:lnTo>
                  <a:pt x="1713498" y="3197"/>
                </a:lnTo>
                <a:lnTo>
                  <a:pt x="1862688" y="129"/>
                </a:lnTo>
                <a:lnTo>
                  <a:pt x="2012889" y="0"/>
                </a:lnTo>
                <a:lnTo>
                  <a:pt x="2163418" y="2858"/>
                </a:lnTo>
                <a:lnTo>
                  <a:pt x="2313595" y="8752"/>
                </a:lnTo>
                <a:lnTo>
                  <a:pt x="2462738" y="17732"/>
                </a:lnTo>
                <a:lnTo>
                  <a:pt x="2610166" y="29844"/>
                </a:lnTo>
                <a:lnTo>
                  <a:pt x="2755198" y="45137"/>
                </a:lnTo>
                <a:lnTo>
                  <a:pt x="2897152" y="63661"/>
                </a:lnTo>
                <a:lnTo>
                  <a:pt x="3032777" y="85063"/>
                </a:lnTo>
                <a:lnTo>
                  <a:pt x="3159145" y="108807"/>
                </a:lnTo>
                <a:lnTo>
                  <a:pt x="3276068" y="134717"/>
                </a:lnTo>
                <a:lnTo>
                  <a:pt x="3383355" y="162622"/>
                </a:lnTo>
                <a:lnTo>
                  <a:pt x="3480817" y="192346"/>
                </a:lnTo>
                <a:lnTo>
                  <a:pt x="3568263" y="223717"/>
                </a:lnTo>
                <a:lnTo>
                  <a:pt x="3645503" y="256560"/>
                </a:lnTo>
                <a:lnTo>
                  <a:pt x="3712348" y="290703"/>
                </a:lnTo>
                <a:lnTo>
                  <a:pt x="3768608" y="325971"/>
                </a:lnTo>
                <a:lnTo>
                  <a:pt x="3814092" y="362191"/>
                </a:lnTo>
                <a:lnTo>
                  <a:pt x="3848612" y="399189"/>
                </a:lnTo>
                <a:lnTo>
                  <a:pt x="3871976" y="436791"/>
                </a:lnTo>
                <a:lnTo>
                  <a:pt x="3883995" y="474825"/>
                </a:lnTo>
                <a:lnTo>
                  <a:pt x="3884479" y="513116"/>
                </a:lnTo>
                <a:lnTo>
                  <a:pt x="3873239" y="551490"/>
                </a:lnTo>
                <a:lnTo>
                  <a:pt x="3850083" y="589774"/>
                </a:lnTo>
                <a:lnTo>
                  <a:pt x="3814823" y="627795"/>
                </a:lnTo>
                <a:lnTo>
                  <a:pt x="3767268" y="665379"/>
                </a:lnTo>
                <a:lnTo>
                  <a:pt x="3707229" y="702351"/>
                </a:lnTo>
                <a:lnTo>
                  <a:pt x="3634514" y="738539"/>
                </a:lnTo>
                <a:lnTo>
                  <a:pt x="3573324" y="764316"/>
                </a:lnTo>
                <a:lnTo>
                  <a:pt x="3506709" y="788891"/>
                </a:lnTo>
                <a:lnTo>
                  <a:pt x="3434944" y="812232"/>
                </a:lnTo>
                <a:lnTo>
                  <a:pt x="3358300" y="834301"/>
                </a:lnTo>
                <a:lnTo>
                  <a:pt x="3277049" y="855066"/>
                </a:lnTo>
                <a:lnTo>
                  <a:pt x="3191465" y="874490"/>
                </a:lnTo>
                <a:lnTo>
                  <a:pt x="3101819" y="892539"/>
                </a:lnTo>
                <a:lnTo>
                  <a:pt x="3008384" y="909178"/>
                </a:lnTo>
                <a:lnTo>
                  <a:pt x="2911433" y="924373"/>
                </a:lnTo>
                <a:lnTo>
                  <a:pt x="2811237" y="938088"/>
                </a:lnTo>
                <a:lnTo>
                  <a:pt x="2708069" y="950288"/>
                </a:lnTo>
                <a:lnTo>
                  <a:pt x="2602203" y="960940"/>
                </a:lnTo>
                <a:lnTo>
                  <a:pt x="2493909" y="970006"/>
                </a:lnTo>
                <a:lnTo>
                  <a:pt x="2383460" y="977454"/>
                </a:lnTo>
                <a:lnTo>
                  <a:pt x="2271130" y="983248"/>
                </a:lnTo>
                <a:lnTo>
                  <a:pt x="2157189" y="987354"/>
                </a:lnTo>
                <a:lnTo>
                  <a:pt x="2041912" y="989735"/>
                </a:lnTo>
                <a:lnTo>
                  <a:pt x="1925569" y="990358"/>
                </a:lnTo>
                <a:lnTo>
                  <a:pt x="1808434" y="989188"/>
                </a:lnTo>
                <a:lnTo>
                  <a:pt x="1690779" y="986189"/>
                </a:lnTo>
                <a:lnTo>
                  <a:pt x="1132614" y="111420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9751" y="4669688"/>
            <a:ext cx="1828164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 is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ide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460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06067"/>
            <a:ext cx="6781800" cy="5248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5457" y="4487637"/>
            <a:ext cx="3884929" cy="1114425"/>
          </a:xfrm>
          <a:custGeom>
            <a:avLst/>
            <a:gdLst/>
            <a:ahLst/>
            <a:cxnLst/>
            <a:rect l="l" t="t" r="r" b="b"/>
            <a:pathLst>
              <a:path w="3884929" h="1114425">
                <a:moveTo>
                  <a:pt x="2012889" y="0"/>
                </a:moveTo>
                <a:lnTo>
                  <a:pt x="1862688" y="129"/>
                </a:lnTo>
                <a:lnTo>
                  <a:pt x="1713498" y="3197"/>
                </a:lnTo>
                <a:lnTo>
                  <a:pt x="1565999" y="9156"/>
                </a:lnTo>
                <a:lnTo>
                  <a:pt x="1420873" y="17957"/>
                </a:lnTo>
                <a:lnTo>
                  <a:pt x="1278800" y="29552"/>
                </a:lnTo>
                <a:lnTo>
                  <a:pt x="1140462" y="43892"/>
                </a:lnTo>
                <a:lnTo>
                  <a:pt x="1006540" y="60929"/>
                </a:lnTo>
                <a:lnTo>
                  <a:pt x="877716" y="80614"/>
                </a:lnTo>
                <a:lnTo>
                  <a:pt x="754670" y="102898"/>
                </a:lnTo>
                <a:lnTo>
                  <a:pt x="638085" y="127734"/>
                </a:lnTo>
                <a:lnTo>
                  <a:pt x="528640" y="155073"/>
                </a:lnTo>
                <a:lnTo>
                  <a:pt x="427017" y="184866"/>
                </a:lnTo>
                <a:lnTo>
                  <a:pt x="333899" y="217065"/>
                </a:lnTo>
                <a:lnTo>
                  <a:pt x="249964" y="251621"/>
                </a:lnTo>
                <a:lnTo>
                  <a:pt x="177250" y="287809"/>
                </a:lnTo>
                <a:lnTo>
                  <a:pt x="117211" y="324782"/>
                </a:lnTo>
                <a:lnTo>
                  <a:pt x="69656" y="362365"/>
                </a:lnTo>
                <a:lnTo>
                  <a:pt x="34396" y="400386"/>
                </a:lnTo>
                <a:lnTo>
                  <a:pt x="11240" y="438670"/>
                </a:lnTo>
                <a:lnTo>
                  <a:pt x="0" y="477045"/>
                </a:lnTo>
                <a:lnTo>
                  <a:pt x="484" y="515336"/>
                </a:lnTo>
                <a:lnTo>
                  <a:pt x="12503" y="553369"/>
                </a:lnTo>
                <a:lnTo>
                  <a:pt x="35867" y="590972"/>
                </a:lnTo>
                <a:lnTo>
                  <a:pt x="70386" y="627970"/>
                </a:lnTo>
                <a:lnTo>
                  <a:pt x="115871" y="664190"/>
                </a:lnTo>
                <a:lnTo>
                  <a:pt x="172131" y="699458"/>
                </a:lnTo>
                <a:lnTo>
                  <a:pt x="238976" y="733600"/>
                </a:lnTo>
                <a:lnTo>
                  <a:pt x="316216" y="766444"/>
                </a:lnTo>
                <a:lnTo>
                  <a:pt x="403662" y="797814"/>
                </a:lnTo>
                <a:lnTo>
                  <a:pt x="501124" y="827539"/>
                </a:lnTo>
                <a:lnTo>
                  <a:pt x="608411" y="855443"/>
                </a:lnTo>
                <a:lnTo>
                  <a:pt x="725334" y="881354"/>
                </a:lnTo>
                <a:lnTo>
                  <a:pt x="851702" y="905097"/>
                </a:lnTo>
                <a:lnTo>
                  <a:pt x="987326" y="926499"/>
                </a:lnTo>
                <a:lnTo>
                  <a:pt x="1132614" y="1114205"/>
                </a:lnTo>
                <a:lnTo>
                  <a:pt x="1690779" y="986189"/>
                </a:lnTo>
                <a:lnTo>
                  <a:pt x="2189506" y="986189"/>
                </a:lnTo>
                <a:lnTo>
                  <a:pt x="2271130" y="983248"/>
                </a:lnTo>
                <a:lnTo>
                  <a:pt x="2383460" y="977454"/>
                </a:lnTo>
                <a:lnTo>
                  <a:pt x="2493909" y="970006"/>
                </a:lnTo>
                <a:lnTo>
                  <a:pt x="2602203" y="960940"/>
                </a:lnTo>
                <a:lnTo>
                  <a:pt x="2708069" y="950288"/>
                </a:lnTo>
                <a:lnTo>
                  <a:pt x="2811237" y="938088"/>
                </a:lnTo>
                <a:lnTo>
                  <a:pt x="2911433" y="924373"/>
                </a:lnTo>
                <a:lnTo>
                  <a:pt x="3008384" y="909178"/>
                </a:lnTo>
                <a:lnTo>
                  <a:pt x="3101819" y="892539"/>
                </a:lnTo>
                <a:lnTo>
                  <a:pt x="3191465" y="874490"/>
                </a:lnTo>
                <a:lnTo>
                  <a:pt x="3277049" y="855066"/>
                </a:lnTo>
                <a:lnTo>
                  <a:pt x="3358300" y="834301"/>
                </a:lnTo>
                <a:lnTo>
                  <a:pt x="3434944" y="812232"/>
                </a:lnTo>
                <a:lnTo>
                  <a:pt x="3506709" y="788891"/>
                </a:lnTo>
                <a:lnTo>
                  <a:pt x="3573324" y="764316"/>
                </a:lnTo>
                <a:lnTo>
                  <a:pt x="3634514" y="738539"/>
                </a:lnTo>
                <a:lnTo>
                  <a:pt x="3707229" y="702351"/>
                </a:lnTo>
                <a:lnTo>
                  <a:pt x="3767268" y="665379"/>
                </a:lnTo>
                <a:lnTo>
                  <a:pt x="3814823" y="627795"/>
                </a:lnTo>
                <a:lnTo>
                  <a:pt x="3850083" y="589774"/>
                </a:lnTo>
                <a:lnTo>
                  <a:pt x="3873239" y="551490"/>
                </a:lnTo>
                <a:lnTo>
                  <a:pt x="3884479" y="513116"/>
                </a:lnTo>
                <a:lnTo>
                  <a:pt x="3883995" y="474825"/>
                </a:lnTo>
                <a:lnTo>
                  <a:pt x="3871976" y="436791"/>
                </a:lnTo>
                <a:lnTo>
                  <a:pt x="3848612" y="399189"/>
                </a:lnTo>
                <a:lnTo>
                  <a:pt x="3814092" y="362191"/>
                </a:lnTo>
                <a:lnTo>
                  <a:pt x="3768608" y="325971"/>
                </a:lnTo>
                <a:lnTo>
                  <a:pt x="3712348" y="290703"/>
                </a:lnTo>
                <a:lnTo>
                  <a:pt x="3645503" y="256560"/>
                </a:lnTo>
                <a:lnTo>
                  <a:pt x="3568263" y="223717"/>
                </a:lnTo>
                <a:lnTo>
                  <a:pt x="3480817" y="192346"/>
                </a:lnTo>
                <a:lnTo>
                  <a:pt x="3383355" y="162622"/>
                </a:lnTo>
                <a:lnTo>
                  <a:pt x="3276068" y="134717"/>
                </a:lnTo>
                <a:lnTo>
                  <a:pt x="3159145" y="108807"/>
                </a:lnTo>
                <a:lnTo>
                  <a:pt x="3032777" y="85063"/>
                </a:lnTo>
                <a:lnTo>
                  <a:pt x="2897152" y="63661"/>
                </a:lnTo>
                <a:lnTo>
                  <a:pt x="2755198" y="45137"/>
                </a:lnTo>
                <a:lnTo>
                  <a:pt x="2610166" y="29844"/>
                </a:lnTo>
                <a:lnTo>
                  <a:pt x="2462738" y="17732"/>
                </a:lnTo>
                <a:lnTo>
                  <a:pt x="2313595" y="8752"/>
                </a:lnTo>
                <a:lnTo>
                  <a:pt x="2163418" y="2858"/>
                </a:lnTo>
                <a:lnTo>
                  <a:pt x="2012889" y="0"/>
                </a:lnTo>
                <a:close/>
              </a:path>
              <a:path w="3884929" h="1114425">
                <a:moveTo>
                  <a:pt x="2189506" y="986189"/>
                </a:moveTo>
                <a:lnTo>
                  <a:pt x="1690779" y="986189"/>
                </a:lnTo>
                <a:lnTo>
                  <a:pt x="1808434" y="989188"/>
                </a:lnTo>
                <a:lnTo>
                  <a:pt x="1925569" y="990358"/>
                </a:lnTo>
                <a:lnTo>
                  <a:pt x="2041912" y="989735"/>
                </a:lnTo>
                <a:lnTo>
                  <a:pt x="2157189" y="987354"/>
                </a:lnTo>
                <a:lnTo>
                  <a:pt x="2189506" y="986189"/>
                </a:lnTo>
                <a:close/>
              </a:path>
            </a:pathLst>
          </a:custGeom>
          <a:solidFill>
            <a:srgbClr val="E8F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457" y="4487637"/>
            <a:ext cx="3884929" cy="1114425"/>
          </a:xfrm>
          <a:custGeom>
            <a:avLst/>
            <a:gdLst/>
            <a:ahLst/>
            <a:cxnLst/>
            <a:rect l="l" t="t" r="r" b="b"/>
            <a:pathLst>
              <a:path w="3884929" h="1114425">
                <a:moveTo>
                  <a:pt x="1132614" y="1114205"/>
                </a:moveTo>
                <a:lnTo>
                  <a:pt x="987326" y="926499"/>
                </a:lnTo>
                <a:lnTo>
                  <a:pt x="851702" y="905097"/>
                </a:lnTo>
                <a:lnTo>
                  <a:pt x="725334" y="881354"/>
                </a:lnTo>
                <a:lnTo>
                  <a:pt x="608411" y="855443"/>
                </a:lnTo>
                <a:lnTo>
                  <a:pt x="501124" y="827539"/>
                </a:lnTo>
                <a:lnTo>
                  <a:pt x="403662" y="797814"/>
                </a:lnTo>
                <a:lnTo>
                  <a:pt x="316216" y="766444"/>
                </a:lnTo>
                <a:lnTo>
                  <a:pt x="238976" y="733600"/>
                </a:lnTo>
                <a:lnTo>
                  <a:pt x="172131" y="699458"/>
                </a:lnTo>
                <a:lnTo>
                  <a:pt x="115871" y="664190"/>
                </a:lnTo>
                <a:lnTo>
                  <a:pt x="70386" y="627970"/>
                </a:lnTo>
                <a:lnTo>
                  <a:pt x="35867" y="590972"/>
                </a:lnTo>
                <a:lnTo>
                  <a:pt x="12503" y="553369"/>
                </a:lnTo>
                <a:lnTo>
                  <a:pt x="484" y="515336"/>
                </a:lnTo>
                <a:lnTo>
                  <a:pt x="0" y="477045"/>
                </a:lnTo>
                <a:lnTo>
                  <a:pt x="11240" y="438670"/>
                </a:lnTo>
                <a:lnTo>
                  <a:pt x="34396" y="400386"/>
                </a:lnTo>
                <a:lnTo>
                  <a:pt x="69656" y="362365"/>
                </a:lnTo>
                <a:lnTo>
                  <a:pt x="117211" y="324782"/>
                </a:lnTo>
                <a:lnTo>
                  <a:pt x="177250" y="287809"/>
                </a:lnTo>
                <a:lnTo>
                  <a:pt x="249964" y="251621"/>
                </a:lnTo>
                <a:lnTo>
                  <a:pt x="333899" y="217065"/>
                </a:lnTo>
                <a:lnTo>
                  <a:pt x="427017" y="184866"/>
                </a:lnTo>
                <a:lnTo>
                  <a:pt x="528640" y="155073"/>
                </a:lnTo>
                <a:lnTo>
                  <a:pt x="638085" y="127734"/>
                </a:lnTo>
                <a:lnTo>
                  <a:pt x="754670" y="102898"/>
                </a:lnTo>
                <a:lnTo>
                  <a:pt x="877716" y="80614"/>
                </a:lnTo>
                <a:lnTo>
                  <a:pt x="1006540" y="60929"/>
                </a:lnTo>
                <a:lnTo>
                  <a:pt x="1140462" y="43892"/>
                </a:lnTo>
                <a:lnTo>
                  <a:pt x="1278800" y="29552"/>
                </a:lnTo>
                <a:lnTo>
                  <a:pt x="1420873" y="17957"/>
                </a:lnTo>
                <a:lnTo>
                  <a:pt x="1565999" y="9156"/>
                </a:lnTo>
                <a:lnTo>
                  <a:pt x="1713498" y="3197"/>
                </a:lnTo>
                <a:lnTo>
                  <a:pt x="1862688" y="129"/>
                </a:lnTo>
                <a:lnTo>
                  <a:pt x="2012889" y="0"/>
                </a:lnTo>
                <a:lnTo>
                  <a:pt x="2163418" y="2858"/>
                </a:lnTo>
                <a:lnTo>
                  <a:pt x="2313595" y="8752"/>
                </a:lnTo>
                <a:lnTo>
                  <a:pt x="2462738" y="17732"/>
                </a:lnTo>
                <a:lnTo>
                  <a:pt x="2610166" y="29844"/>
                </a:lnTo>
                <a:lnTo>
                  <a:pt x="2755198" y="45137"/>
                </a:lnTo>
                <a:lnTo>
                  <a:pt x="2897152" y="63661"/>
                </a:lnTo>
                <a:lnTo>
                  <a:pt x="3032777" y="85063"/>
                </a:lnTo>
                <a:lnTo>
                  <a:pt x="3159145" y="108807"/>
                </a:lnTo>
                <a:lnTo>
                  <a:pt x="3276068" y="134717"/>
                </a:lnTo>
                <a:lnTo>
                  <a:pt x="3383355" y="162622"/>
                </a:lnTo>
                <a:lnTo>
                  <a:pt x="3480817" y="192346"/>
                </a:lnTo>
                <a:lnTo>
                  <a:pt x="3568263" y="223717"/>
                </a:lnTo>
                <a:lnTo>
                  <a:pt x="3645503" y="256560"/>
                </a:lnTo>
                <a:lnTo>
                  <a:pt x="3712348" y="290703"/>
                </a:lnTo>
                <a:lnTo>
                  <a:pt x="3768608" y="325971"/>
                </a:lnTo>
                <a:lnTo>
                  <a:pt x="3814092" y="362191"/>
                </a:lnTo>
                <a:lnTo>
                  <a:pt x="3848612" y="399189"/>
                </a:lnTo>
                <a:lnTo>
                  <a:pt x="3871976" y="436791"/>
                </a:lnTo>
                <a:lnTo>
                  <a:pt x="3883995" y="474825"/>
                </a:lnTo>
                <a:lnTo>
                  <a:pt x="3884479" y="513116"/>
                </a:lnTo>
                <a:lnTo>
                  <a:pt x="3873239" y="551490"/>
                </a:lnTo>
                <a:lnTo>
                  <a:pt x="3850083" y="589774"/>
                </a:lnTo>
                <a:lnTo>
                  <a:pt x="3814823" y="627795"/>
                </a:lnTo>
                <a:lnTo>
                  <a:pt x="3767268" y="665379"/>
                </a:lnTo>
                <a:lnTo>
                  <a:pt x="3707229" y="702351"/>
                </a:lnTo>
                <a:lnTo>
                  <a:pt x="3634514" y="738539"/>
                </a:lnTo>
                <a:lnTo>
                  <a:pt x="3573324" y="764316"/>
                </a:lnTo>
                <a:lnTo>
                  <a:pt x="3506709" y="788891"/>
                </a:lnTo>
                <a:lnTo>
                  <a:pt x="3434944" y="812232"/>
                </a:lnTo>
                <a:lnTo>
                  <a:pt x="3358300" y="834301"/>
                </a:lnTo>
                <a:lnTo>
                  <a:pt x="3277049" y="855066"/>
                </a:lnTo>
                <a:lnTo>
                  <a:pt x="3191465" y="874490"/>
                </a:lnTo>
                <a:lnTo>
                  <a:pt x="3101819" y="892539"/>
                </a:lnTo>
                <a:lnTo>
                  <a:pt x="3008384" y="909178"/>
                </a:lnTo>
                <a:lnTo>
                  <a:pt x="2911433" y="924373"/>
                </a:lnTo>
                <a:lnTo>
                  <a:pt x="2811237" y="938088"/>
                </a:lnTo>
                <a:lnTo>
                  <a:pt x="2708069" y="950288"/>
                </a:lnTo>
                <a:lnTo>
                  <a:pt x="2602203" y="960940"/>
                </a:lnTo>
                <a:lnTo>
                  <a:pt x="2493909" y="970006"/>
                </a:lnTo>
                <a:lnTo>
                  <a:pt x="2383460" y="977454"/>
                </a:lnTo>
                <a:lnTo>
                  <a:pt x="2271130" y="983248"/>
                </a:lnTo>
                <a:lnTo>
                  <a:pt x="2157189" y="987354"/>
                </a:lnTo>
                <a:lnTo>
                  <a:pt x="2041912" y="989735"/>
                </a:lnTo>
                <a:lnTo>
                  <a:pt x="1925569" y="990358"/>
                </a:lnTo>
                <a:lnTo>
                  <a:pt x="1808434" y="989188"/>
                </a:lnTo>
                <a:lnTo>
                  <a:pt x="1690779" y="986189"/>
                </a:lnTo>
                <a:lnTo>
                  <a:pt x="1132614" y="111420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54953" y="4843398"/>
            <a:ext cx="17443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tb</a:t>
            </a:r>
            <a:r>
              <a:rPr sz="2400" spc="-15" dirty="0">
                <a:latin typeface="Calibri"/>
                <a:cs typeface="Calibri"/>
              </a:rPr>
              <a:t> 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ea: </a:t>
            </a:r>
            <a:r>
              <a:rPr sz="2400" spc="-15" dirty="0"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6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914" y="223796"/>
            <a:ext cx="7109459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Init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al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zing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 Object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 Construc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65308"/>
            <a:ext cx="7964805" cy="4478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2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C++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requi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construc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call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each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ts val="3420"/>
              </a:lnSpc>
            </a:pPr>
            <a:r>
              <a:rPr sz="3000" dirty="0">
                <a:latin typeface="Times New Roman"/>
                <a:cs typeface="Times New Roman"/>
              </a:rPr>
              <a:t>tha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175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  <a:p>
            <a:pPr marL="355600" marR="22225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which helps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ensure that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each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ia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ized proper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before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175" dirty="0">
                <a:latin typeface="Times New Roman"/>
                <a:cs typeface="Times New Roman"/>
              </a:rPr>
              <a:t>’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 in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24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When 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class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GradeBook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created,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s 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ber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courseName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ini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ia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ized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the emp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y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 de</a:t>
            </a:r>
            <a:r>
              <a:rPr sz="3000" spc="-10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ault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444500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you want to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prov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 course name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when you c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eate</a:t>
            </a:r>
            <a:r>
              <a:rPr sz="3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radeBook object?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6746748" cy="527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49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6746748" cy="527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1820" y="1805939"/>
            <a:ext cx="6012180" cy="1299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64" y="1812023"/>
            <a:ext cx="4835651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8555" y="1833372"/>
            <a:ext cx="5965444" cy="1209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8555" y="1833372"/>
            <a:ext cx="5965825" cy="1209675"/>
          </a:xfrm>
          <a:custGeom>
            <a:avLst/>
            <a:gdLst/>
            <a:ahLst/>
            <a:cxnLst/>
            <a:rect l="l" t="t" r="r" b="b"/>
            <a:pathLst>
              <a:path w="5965825" h="1209675">
                <a:moveTo>
                  <a:pt x="98043" y="69341"/>
                </a:moveTo>
                <a:lnTo>
                  <a:pt x="110691" y="29359"/>
                </a:lnTo>
                <a:lnTo>
                  <a:pt x="143092" y="4359"/>
                </a:lnTo>
                <a:lnTo>
                  <a:pt x="1075944" y="0"/>
                </a:lnTo>
                <a:lnTo>
                  <a:pt x="2542794" y="0"/>
                </a:lnTo>
                <a:lnTo>
                  <a:pt x="5896102" y="0"/>
                </a:lnTo>
                <a:lnTo>
                  <a:pt x="5936084" y="12647"/>
                </a:lnTo>
                <a:lnTo>
                  <a:pt x="5961084" y="45048"/>
                </a:lnTo>
                <a:lnTo>
                  <a:pt x="5964651" y="58801"/>
                </a:lnTo>
                <a:lnTo>
                  <a:pt x="5965443" y="242666"/>
                </a:lnTo>
              </a:path>
              <a:path w="5965825" h="1209675">
                <a:moveTo>
                  <a:pt x="5965443" y="346711"/>
                </a:moveTo>
                <a:lnTo>
                  <a:pt x="5952796" y="386692"/>
                </a:lnTo>
                <a:lnTo>
                  <a:pt x="5920395" y="411692"/>
                </a:lnTo>
                <a:lnTo>
                  <a:pt x="2542794" y="416051"/>
                </a:lnTo>
                <a:lnTo>
                  <a:pt x="0" y="1209166"/>
                </a:lnTo>
                <a:lnTo>
                  <a:pt x="1075944" y="416051"/>
                </a:lnTo>
                <a:lnTo>
                  <a:pt x="167385" y="416051"/>
                </a:lnTo>
                <a:lnTo>
                  <a:pt x="152906" y="414544"/>
                </a:lnTo>
                <a:lnTo>
                  <a:pt x="116994" y="394388"/>
                </a:lnTo>
                <a:lnTo>
                  <a:pt x="98836" y="357250"/>
                </a:lnTo>
                <a:lnTo>
                  <a:pt x="98043" y="346710"/>
                </a:lnTo>
                <a:lnTo>
                  <a:pt x="98043" y="242697"/>
                </a:lnTo>
                <a:lnTo>
                  <a:pt x="98043" y="69341"/>
                </a:lnTo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320" y="1933955"/>
            <a:ext cx="45034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7123" y="3401567"/>
            <a:ext cx="6213348" cy="2165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4632" y="3366503"/>
            <a:ext cx="4637532" cy="835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4876" y="3429000"/>
            <a:ext cx="6123305" cy="2075180"/>
          </a:xfrm>
          <a:custGeom>
            <a:avLst/>
            <a:gdLst/>
            <a:ahLst/>
            <a:cxnLst/>
            <a:rect l="l" t="t" r="r" b="b"/>
            <a:pathLst>
              <a:path w="6123305" h="2075179">
                <a:moveTo>
                  <a:pt x="6021324" y="0"/>
                </a:moveTo>
                <a:lnTo>
                  <a:pt x="1266879" y="104"/>
                </a:lnTo>
                <a:lnTo>
                  <a:pt x="1225820" y="10826"/>
                </a:lnTo>
                <a:lnTo>
                  <a:pt x="1193560" y="36430"/>
                </a:lnTo>
                <a:lnTo>
                  <a:pt x="1173994" y="73022"/>
                </a:lnTo>
                <a:lnTo>
                  <a:pt x="1169924" y="101600"/>
                </a:lnTo>
                <a:lnTo>
                  <a:pt x="1170028" y="512644"/>
                </a:lnTo>
                <a:lnTo>
                  <a:pt x="1180750" y="553703"/>
                </a:lnTo>
                <a:lnTo>
                  <a:pt x="1206354" y="585963"/>
                </a:lnTo>
                <a:lnTo>
                  <a:pt x="1242946" y="605529"/>
                </a:lnTo>
                <a:lnTo>
                  <a:pt x="1271524" y="609600"/>
                </a:lnTo>
                <a:lnTo>
                  <a:pt x="1995424" y="609600"/>
                </a:lnTo>
                <a:lnTo>
                  <a:pt x="0" y="2074926"/>
                </a:lnTo>
                <a:lnTo>
                  <a:pt x="3233674" y="609600"/>
                </a:lnTo>
                <a:lnTo>
                  <a:pt x="6025968" y="609495"/>
                </a:lnTo>
                <a:lnTo>
                  <a:pt x="6040392" y="607815"/>
                </a:lnTo>
                <a:lnTo>
                  <a:pt x="6078951" y="591699"/>
                </a:lnTo>
                <a:lnTo>
                  <a:pt x="6107412" y="562000"/>
                </a:lnTo>
                <a:lnTo>
                  <a:pt x="6121882" y="522610"/>
                </a:lnTo>
                <a:lnTo>
                  <a:pt x="6122924" y="508000"/>
                </a:lnTo>
                <a:lnTo>
                  <a:pt x="6122819" y="96955"/>
                </a:lnTo>
                <a:lnTo>
                  <a:pt x="6112097" y="55896"/>
                </a:lnTo>
                <a:lnTo>
                  <a:pt x="6086493" y="23636"/>
                </a:lnTo>
                <a:lnTo>
                  <a:pt x="6049901" y="4070"/>
                </a:lnTo>
                <a:lnTo>
                  <a:pt x="6035934" y="1041"/>
                </a:lnTo>
                <a:lnTo>
                  <a:pt x="60213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4876" y="3429000"/>
            <a:ext cx="6123305" cy="2075180"/>
          </a:xfrm>
          <a:custGeom>
            <a:avLst/>
            <a:gdLst/>
            <a:ahLst/>
            <a:cxnLst/>
            <a:rect l="l" t="t" r="r" b="b"/>
            <a:pathLst>
              <a:path w="6123305" h="2075179">
                <a:moveTo>
                  <a:pt x="1169924" y="101600"/>
                </a:moveTo>
                <a:lnTo>
                  <a:pt x="1178865" y="59844"/>
                </a:lnTo>
                <a:lnTo>
                  <a:pt x="1203095" y="26482"/>
                </a:lnTo>
                <a:lnTo>
                  <a:pt x="1238721" y="5406"/>
                </a:lnTo>
                <a:lnTo>
                  <a:pt x="1995424" y="0"/>
                </a:lnTo>
                <a:lnTo>
                  <a:pt x="3233674" y="0"/>
                </a:lnTo>
                <a:lnTo>
                  <a:pt x="6021324" y="0"/>
                </a:lnTo>
                <a:lnTo>
                  <a:pt x="6035934" y="1041"/>
                </a:lnTo>
                <a:lnTo>
                  <a:pt x="6075324" y="15511"/>
                </a:lnTo>
                <a:lnTo>
                  <a:pt x="6105023" y="43972"/>
                </a:lnTo>
                <a:lnTo>
                  <a:pt x="6121139" y="82531"/>
                </a:lnTo>
                <a:lnTo>
                  <a:pt x="6122924" y="355600"/>
                </a:lnTo>
                <a:lnTo>
                  <a:pt x="6122924" y="508000"/>
                </a:lnTo>
                <a:lnTo>
                  <a:pt x="6121882" y="522610"/>
                </a:lnTo>
                <a:lnTo>
                  <a:pt x="6118853" y="536577"/>
                </a:lnTo>
                <a:lnTo>
                  <a:pt x="6099287" y="573169"/>
                </a:lnTo>
                <a:lnTo>
                  <a:pt x="6067027" y="598773"/>
                </a:lnTo>
                <a:lnTo>
                  <a:pt x="6025968" y="609495"/>
                </a:lnTo>
                <a:lnTo>
                  <a:pt x="3233674" y="609600"/>
                </a:lnTo>
                <a:lnTo>
                  <a:pt x="0" y="2074926"/>
                </a:lnTo>
                <a:lnTo>
                  <a:pt x="1995424" y="609600"/>
                </a:lnTo>
                <a:lnTo>
                  <a:pt x="1271524" y="609600"/>
                </a:lnTo>
                <a:lnTo>
                  <a:pt x="1256913" y="608558"/>
                </a:lnTo>
                <a:lnTo>
                  <a:pt x="1217523" y="594088"/>
                </a:lnTo>
                <a:lnTo>
                  <a:pt x="1187824" y="565627"/>
                </a:lnTo>
                <a:lnTo>
                  <a:pt x="1171708" y="527068"/>
                </a:lnTo>
                <a:lnTo>
                  <a:pt x="1169924" y="508000"/>
                </a:lnTo>
                <a:lnTo>
                  <a:pt x="1169924" y="355600"/>
                </a:lnTo>
                <a:lnTo>
                  <a:pt x="1169924" y="1016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62017" y="3489578"/>
            <a:ext cx="425831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9914" marR="5080" indent="-1847850">
              <a:lnSpc>
                <a:spcPct val="100000"/>
              </a:lnSpc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hap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both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gum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ts h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543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462" y="463423"/>
            <a:ext cx="74834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20" dirty="0">
                <a:latin typeface="Calibri"/>
                <a:cs typeface="Calibri"/>
              </a:rPr>
              <a:t>truc</a:t>
            </a:r>
            <a:r>
              <a:rPr sz="4000" spc="-40" dirty="0">
                <a:latin typeface="Calibri"/>
                <a:cs typeface="Calibri"/>
              </a:rPr>
              <a:t>t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D</a:t>
            </a:r>
            <a:r>
              <a:rPr sz="4000" spc="-5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ault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gume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6746748" cy="527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2469" y="3429981"/>
            <a:ext cx="3881754" cy="1114425"/>
          </a:xfrm>
          <a:custGeom>
            <a:avLst/>
            <a:gdLst/>
            <a:ahLst/>
            <a:cxnLst/>
            <a:rect l="l" t="t" r="r" b="b"/>
            <a:pathLst>
              <a:path w="3881754" h="1114425">
                <a:moveTo>
                  <a:pt x="2012889" y="0"/>
                </a:moveTo>
                <a:lnTo>
                  <a:pt x="1862688" y="129"/>
                </a:lnTo>
                <a:lnTo>
                  <a:pt x="1713498" y="3197"/>
                </a:lnTo>
                <a:lnTo>
                  <a:pt x="1565999" y="9156"/>
                </a:lnTo>
                <a:lnTo>
                  <a:pt x="1420873" y="17957"/>
                </a:lnTo>
                <a:lnTo>
                  <a:pt x="1278800" y="29552"/>
                </a:lnTo>
                <a:lnTo>
                  <a:pt x="1140462" y="43892"/>
                </a:lnTo>
                <a:lnTo>
                  <a:pt x="1006540" y="60929"/>
                </a:lnTo>
                <a:lnTo>
                  <a:pt x="877716" y="80614"/>
                </a:lnTo>
                <a:lnTo>
                  <a:pt x="754670" y="102898"/>
                </a:lnTo>
                <a:lnTo>
                  <a:pt x="638085" y="127734"/>
                </a:lnTo>
                <a:lnTo>
                  <a:pt x="528640" y="155073"/>
                </a:lnTo>
                <a:lnTo>
                  <a:pt x="427017" y="184866"/>
                </a:lnTo>
                <a:lnTo>
                  <a:pt x="333899" y="217065"/>
                </a:lnTo>
                <a:lnTo>
                  <a:pt x="249964" y="251621"/>
                </a:lnTo>
                <a:lnTo>
                  <a:pt x="177250" y="287809"/>
                </a:lnTo>
                <a:lnTo>
                  <a:pt x="117211" y="324782"/>
                </a:lnTo>
                <a:lnTo>
                  <a:pt x="69656" y="362365"/>
                </a:lnTo>
                <a:lnTo>
                  <a:pt x="34396" y="400386"/>
                </a:lnTo>
                <a:lnTo>
                  <a:pt x="11240" y="438670"/>
                </a:lnTo>
                <a:lnTo>
                  <a:pt x="0" y="477045"/>
                </a:lnTo>
                <a:lnTo>
                  <a:pt x="484" y="515336"/>
                </a:lnTo>
                <a:lnTo>
                  <a:pt x="12503" y="553369"/>
                </a:lnTo>
                <a:lnTo>
                  <a:pt x="35867" y="590972"/>
                </a:lnTo>
                <a:lnTo>
                  <a:pt x="70386" y="627970"/>
                </a:lnTo>
                <a:lnTo>
                  <a:pt x="115871" y="664190"/>
                </a:lnTo>
                <a:lnTo>
                  <a:pt x="172131" y="699458"/>
                </a:lnTo>
                <a:lnTo>
                  <a:pt x="238976" y="733600"/>
                </a:lnTo>
                <a:lnTo>
                  <a:pt x="316216" y="766444"/>
                </a:lnTo>
                <a:lnTo>
                  <a:pt x="403662" y="797814"/>
                </a:lnTo>
                <a:lnTo>
                  <a:pt x="501124" y="827539"/>
                </a:lnTo>
                <a:lnTo>
                  <a:pt x="608411" y="855443"/>
                </a:lnTo>
                <a:lnTo>
                  <a:pt x="725334" y="881354"/>
                </a:lnTo>
                <a:lnTo>
                  <a:pt x="851702" y="905097"/>
                </a:lnTo>
                <a:lnTo>
                  <a:pt x="987326" y="926499"/>
                </a:lnTo>
                <a:lnTo>
                  <a:pt x="1132614" y="1114205"/>
                </a:lnTo>
                <a:lnTo>
                  <a:pt x="1690779" y="986189"/>
                </a:lnTo>
                <a:lnTo>
                  <a:pt x="2189506" y="986189"/>
                </a:lnTo>
                <a:lnTo>
                  <a:pt x="2271130" y="983248"/>
                </a:lnTo>
                <a:lnTo>
                  <a:pt x="2383460" y="977454"/>
                </a:lnTo>
                <a:lnTo>
                  <a:pt x="2493909" y="970006"/>
                </a:lnTo>
                <a:lnTo>
                  <a:pt x="2602203" y="960940"/>
                </a:lnTo>
                <a:lnTo>
                  <a:pt x="2708069" y="950288"/>
                </a:lnTo>
                <a:lnTo>
                  <a:pt x="2811237" y="938088"/>
                </a:lnTo>
                <a:lnTo>
                  <a:pt x="2911433" y="924373"/>
                </a:lnTo>
                <a:lnTo>
                  <a:pt x="3008384" y="909178"/>
                </a:lnTo>
                <a:lnTo>
                  <a:pt x="3101819" y="892539"/>
                </a:lnTo>
                <a:lnTo>
                  <a:pt x="3191465" y="874490"/>
                </a:lnTo>
                <a:lnTo>
                  <a:pt x="3277049" y="855066"/>
                </a:lnTo>
                <a:lnTo>
                  <a:pt x="3358300" y="834301"/>
                </a:lnTo>
                <a:lnTo>
                  <a:pt x="3434944" y="812232"/>
                </a:lnTo>
                <a:lnTo>
                  <a:pt x="3506709" y="788891"/>
                </a:lnTo>
                <a:lnTo>
                  <a:pt x="3573324" y="764316"/>
                </a:lnTo>
                <a:lnTo>
                  <a:pt x="3634514" y="738539"/>
                </a:lnTo>
                <a:lnTo>
                  <a:pt x="3707229" y="702351"/>
                </a:lnTo>
                <a:lnTo>
                  <a:pt x="3767268" y="665379"/>
                </a:lnTo>
                <a:lnTo>
                  <a:pt x="3814823" y="627795"/>
                </a:lnTo>
                <a:lnTo>
                  <a:pt x="3850083" y="589774"/>
                </a:lnTo>
                <a:lnTo>
                  <a:pt x="3873239" y="551490"/>
                </a:lnTo>
                <a:lnTo>
                  <a:pt x="3881529" y="523186"/>
                </a:lnTo>
                <a:lnTo>
                  <a:pt x="3881529" y="467022"/>
                </a:lnTo>
                <a:lnTo>
                  <a:pt x="3848612" y="399189"/>
                </a:lnTo>
                <a:lnTo>
                  <a:pt x="3814092" y="362191"/>
                </a:lnTo>
                <a:lnTo>
                  <a:pt x="3768608" y="325971"/>
                </a:lnTo>
                <a:lnTo>
                  <a:pt x="3712348" y="290703"/>
                </a:lnTo>
                <a:lnTo>
                  <a:pt x="3645503" y="256560"/>
                </a:lnTo>
                <a:lnTo>
                  <a:pt x="3568263" y="223717"/>
                </a:lnTo>
                <a:lnTo>
                  <a:pt x="3480817" y="192346"/>
                </a:lnTo>
                <a:lnTo>
                  <a:pt x="3383355" y="162622"/>
                </a:lnTo>
                <a:lnTo>
                  <a:pt x="3276068" y="134717"/>
                </a:lnTo>
                <a:lnTo>
                  <a:pt x="3159145" y="108807"/>
                </a:lnTo>
                <a:lnTo>
                  <a:pt x="3032777" y="85063"/>
                </a:lnTo>
                <a:lnTo>
                  <a:pt x="2897152" y="63661"/>
                </a:lnTo>
                <a:lnTo>
                  <a:pt x="2755198" y="45137"/>
                </a:lnTo>
                <a:lnTo>
                  <a:pt x="2610166" y="29844"/>
                </a:lnTo>
                <a:lnTo>
                  <a:pt x="2462738" y="17732"/>
                </a:lnTo>
                <a:lnTo>
                  <a:pt x="2313595" y="8752"/>
                </a:lnTo>
                <a:lnTo>
                  <a:pt x="2163418" y="2858"/>
                </a:lnTo>
                <a:lnTo>
                  <a:pt x="2012889" y="0"/>
                </a:lnTo>
                <a:close/>
              </a:path>
              <a:path w="3881754" h="1114425">
                <a:moveTo>
                  <a:pt x="2189506" y="986189"/>
                </a:moveTo>
                <a:lnTo>
                  <a:pt x="1690779" y="986189"/>
                </a:lnTo>
                <a:lnTo>
                  <a:pt x="1808434" y="989188"/>
                </a:lnTo>
                <a:lnTo>
                  <a:pt x="1925569" y="990358"/>
                </a:lnTo>
                <a:lnTo>
                  <a:pt x="2041912" y="989735"/>
                </a:lnTo>
                <a:lnTo>
                  <a:pt x="2157189" y="987354"/>
                </a:lnTo>
                <a:lnTo>
                  <a:pt x="2189506" y="986189"/>
                </a:lnTo>
                <a:close/>
              </a:path>
            </a:pathLst>
          </a:custGeom>
          <a:solidFill>
            <a:srgbClr val="E8FD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2469" y="3429981"/>
            <a:ext cx="3881754" cy="1114425"/>
          </a:xfrm>
          <a:custGeom>
            <a:avLst/>
            <a:gdLst/>
            <a:ahLst/>
            <a:cxnLst/>
            <a:rect l="l" t="t" r="r" b="b"/>
            <a:pathLst>
              <a:path w="3881754" h="1114425">
                <a:moveTo>
                  <a:pt x="1132614" y="1114205"/>
                </a:moveTo>
                <a:lnTo>
                  <a:pt x="987326" y="926499"/>
                </a:lnTo>
                <a:lnTo>
                  <a:pt x="851702" y="905097"/>
                </a:lnTo>
                <a:lnTo>
                  <a:pt x="725334" y="881354"/>
                </a:lnTo>
                <a:lnTo>
                  <a:pt x="608411" y="855443"/>
                </a:lnTo>
                <a:lnTo>
                  <a:pt x="501124" y="827539"/>
                </a:lnTo>
                <a:lnTo>
                  <a:pt x="403662" y="797814"/>
                </a:lnTo>
                <a:lnTo>
                  <a:pt x="316216" y="766444"/>
                </a:lnTo>
                <a:lnTo>
                  <a:pt x="238976" y="733600"/>
                </a:lnTo>
                <a:lnTo>
                  <a:pt x="172131" y="699458"/>
                </a:lnTo>
                <a:lnTo>
                  <a:pt x="115871" y="664190"/>
                </a:lnTo>
                <a:lnTo>
                  <a:pt x="70386" y="627970"/>
                </a:lnTo>
                <a:lnTo>
                  <a:pt x="35867" y="590972"/>
                </a:lnTo>
                <a:lnTo>
                  <a:pt x="12503" y="553369"/>
                </a:lnTo>
                <a:lnTo>
                  <a:pt x="484" y="515336"/>
                </a:lnTo>
                <a:lnTo>
                  <a:pt x="0" y="477045"/>
                </a:lnTo>
                <a:lnTo>
                  <a:pt x="11240" y="438670"/>
                </a:lnTo>
                <a:lnTo>
                  <a:pt x="34396" y="400386"/>
                </a:lnTo>
                <a:lnTo>
                  <a:pt x="69656" y="362365"/>
                </a:lnTo>
                <a:lnTo>
                  <a:pt x="117211" y="324782"/>
                </a:lnTo>
                <a:lnTo>
                  <a:pt x="177250" y="287809"/>
                </a:lnTo>
                <a:lnTo>
                  <a:pt x="249964" y="251621"/>
                </a:lnTo>
                <a:lnTo>
                  <a:pt x="333899" y="217065"/>
                </a:lnTo>
                <a:lnTo>
                  <a:pt x="427017" y="184866"/>
                </a:lnTo>
                <a:lnTo>
                  <a:pt x="528640" y="155073"/>
                </a:lnTo>
                <a:lnTo>
                  <a:pt x="638085" y="127734"/>
                </a:lnTo>
                <a:lnTo>
                  <a:pt x="754670" y="102898"/>
                </a:lnTo>
                <a:lnTo>
                  <a:pt x="877716" y="80614"/>
                </a:lnTo>
                <a:lnTo>
                  <a:pt x="1006540" y="60929"/>
                </a:lnTo>
                <a:lnTo>
                  <a:pt x="1140462" y="43892"/>
                </a:lnTo>
                <a:lnTo>
                  <a:pt x="1278800" y="29552"/>
                </a:lnTo>
                <a:lnTo>
                  <a:pt x="1420873" y="17957"/>
                </a:lnTo>
                <a:lnTo>
                  <a:pt x="1565999" y="9156"/>
                </a:lnTo>
                <a:lnTo>
                  <a:pt x="1713498" y="3197"/>
                </a:lnTo>
                <a:lnTo>
                  <a:pt x="1862688" y="129"/>
                </a:lnTo>
                <a:lnTo>
                  <a:pt x="2012889" y="0"/>
                </a:lnTo>
                <a:lnTo>
                  <a:pt x="2163418" y="2858"/>
                </a:lnTo>
                <a:lnTo>
                  <a:pt x="2313595" y="8752"/>
                </a:lnTo>
                <a:lnTo>
                  <a:pt x="2462738" y="17732"/>
                </a:lnTo>
                <a:lnTo>
                  <a:pt x="2610166" y="29844"/>
                </a:lnTo>
                <a:lnTo>
                  <a:pt x="2755198" y="45137"/>
                </a:lnTo>
                <a:lnTo>
                  <a:pt x="2897152" y="63661"/>
                </a:lnTo>
                <a:lnTo>
                  <a:pt x="3032777" y="85063"/>
                </a:lnTo>
                <a:lnTo>
                  <a:pt x="3159145" y="108807"/>
                </a:lnTo>
                <a:lnTo>
                  <a:pt x="3276068" y="134717"/>
                </a:lnTo>
                <a:lnTo>
                  <a:pt x="3383355" y="162622"/>
                </a:lnTo>
                <a:lnTo>
                  <a:pt x="3480817" y="192346"/>
                </a:lnTo>
                <a:lnTo>
                  <a:pt x="3568263" y="223717"/>
                </a:lnTo>
                <a:lnTo>
                  <a:pt x="3645503" y="256560"/>
                </a:lnTo>
                <a:lnTo>
                  <a:pt x="3712348" y="290703"/>
                </a:lnTo>
                <a:lnTo>
                  <a:pt x="3768608" y="325971"/>
                </a:lnTo>
                <a:lnTo>
                  <a:pt x="3814092" y="362191"/>
                </a:lnTo>
                <a:lnTo>
                  <a:pt x="3848612" y="399189"/>
                </a:lnTo>
                <a:lnTo>
                  <a:pt x="3871976" y="436791"/>
                </a:lnTo>
                <a:lnTo>
                  <a:pt x="3881529" y="467022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5084" y="3953168"/>
            <a:ext cx="2748915" cy="591185"/>
          </a:xfrm>
          <a:custGeom>
            <a:avLst/>
            <a:gdLst/>
            <a:ahLst/>
            <a:cxnLst/>
            <a:rect l="l" t="t" r="r" b="b"/>
            <a:pathLst>
              <a:path w="2748915" h="591185">
                <a:moveTo>
                  <a:pt x="2748915" y="0"/>
                </a:moveTo>
                <a:lnTo>
                  <a:pt x="2717468" y="66588"/>
                </a:lnTo>
                <a:lnTo>
                  <a:pt x="2682208" y="104608"/>
                </a:lnTo>
                <a:lnTo>
                  <a:pt x="2634653" y="142192"/>
                </a:lnTo>
                <a:lnTo>
                  <a:pt x="2574614" y="179164"/>
                </a:lnTo>
                <a:lnTo>
                  <a:pt x="2501899" y="215352"/>
                </a:lnTo>
                <a:lnTo>
                  <a:pt x="2440709" y="241129"/>
                </a:lnTo>
                <a:lnTo>
                  <a:pt x="2374094" y="265704"/>
                </a:lnTo>
                <a:lnTo>
                  <a:pt x="2302329" y="289045"/>
                </a:lnTo>
                <a:lnTo>
                  <a:pt x="2225685" y="311114"/>
                </a:lnTo>
                <a:lnTo>
                  <a:pt x="2144434" y="331879"/>
                </a:lnTo>
                <a:lnTo>
                  <a:pt x="2058850" y="351303"/>
                </a:lnTo>
                <a:lnTo>
                  <a:pt x="1969204" y="369352"/>
                </a:lnTo>
                <a:lnTo>
                  <a:pt x="1875769" y="385992"/>
                </a:lnTo>
                <a:lnTo>
                  <a:pt x="1778818" y="401186"/>
                </a:lnTo>
                <a:lnTo>
                  <a:pt x="1678622" y="414901"/>
                </a:lnTo>
                <a:lnTo>
                  <a:pt x="1575455" y="427102"/>
                </a:lnTo>
                <a:lnTo>
                  <a:pt x="1469588" y="437753"/>
                </a:lnTo>
                <a:lnTo>
                  <a:pt x="1361294" y="446820"/>
                </a:lnTo>
                <a:lnTo>
                  <a:pt x="1250845" y="454267"/>
                </a:lnTo>
                <a:lnTo>
                  <a:pt x="1138515" y="460061"/>
                </a:lnTo>
                <a:lnTo>
                  <a:pt x="1024575" y="464167"/>
                </a:lnTo>
                <a:lnTo>
                  <a:pt x="909297" y="466548"/>
                </a:lnTo>
                <a:lnTo>
                  <a:pt x="792954" y="467171"/>
                </a:lnTo>
                <a:lnTo>
                  <a:pt x="675820" y="466001"/>
                </a:lnTo>
                <a:lnTo>
                  <a:pt x="558164" y="463002"/>
                </a:lnTo>
                <a:lnTo>
                  <a:pt x="0" y="591018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0705" y="3785996"/>
            <a:ext cx="1589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tb</a:t>
            </a:r>
            <a:r>
              <a:rPr sz="2400" spc="-15" dirty="0">
                <a:latin typeface="Calibri"/>
                <a:cs typeface="Calibri"/>
              </a:rPr>
              <a:t> 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ea: </a:t>
            </a:r>
            <a:r>
              <a:rPr sz="2400" spc="-15" dirty="0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30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277111"/>
            <a:ext cx="6894576" cy="548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6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4808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277111"/>
            <a:ext cx="6894576" cy="548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6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131820" y="1805939"/>
            <a:ext cx="6012180" cy="1299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64" y="1812023"/>
            <a:ext cx="4835651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8555" y="1833372"/>
            <a:ext cx="5965444" cy="1209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8555" y="1833372"/>
            <a:ext cx="5965825" cy="1209675"/>
          </a:xfrm>
          <a:custGeom>
            <a:avLst/>
            <a:gdLst/>
            <a:ahLst/>
            <a:cxnLst/>
            <a:rect l="l" t="t" r="r" b="b"/>
            <a:pathLst>
              <a:path w="5965825" h="1209675">
                <a:moveTo>
                  <a:pt x="98043" y="69341"/>
                </a:moveTo>
                <a:lnTo>
                  <a:pt x="110691" y="29359"/>
                </a:lnTo>
                <a:lnTo>
                  <a:pt x="143092" y="4359"/>
                </a:lnTo>
                <a:lnTo>
                  <a:pt x="1075944" y="0"/>
                </a:lnTo>
                <a:lnTo>
                  <a:pt x="2542794" y="0"/>
                </a:lnTo>
                <a:lnTo>
                  <a:pt x="5896102" y="0"/>
                </a:lnTo>
                <a:lnTo>
                  <a:pt x="5936084" y="12647"/>
                </a:lnTo>
                <a:lnTo>
                  <a:pt x="5961084" y="45048"/>
                </a:lnTo>
                <a:lnTo>
                  <a:pt x="5964651" y="58801"/>
                </a:lnTo>
                <a:lnTo>
                  <a:pt x="5965443" y="242666"/>
                </a:lnTo>
              </a:path>
              <a:path w="5965825" h="1209675">
                <a:moveTo>
                  <a:pt x="5965443" y="346711"/>
                </a:moveTo>
                <a:lnTo>
                  <a:pt x="5952796" y="386692"/>
                </a:lnTo>
                <a:lnTo>
                  <a:pt x="5920395" y="411692"/>
                </a:lnTo>
                <a:lnTo>
                  <a:pt x="2542794" y="416051"/>
                </a:lnTo>
                <a:lnTo>
                  <a:pt x="0" y="1209166"/>
                </a:lnTo>
                <a:lnTo>
                  <a:pt x="1075944" y="416051"/>
                </a:lnTo>
                <a:lnTo>
                  <a:pt x="167385" y="416051"/>
                </a:lnTo>
                <a:lnTo>
                  <a:pt x="152906" y="414544"/>
                </a:lnTo>
                <a:lnTo>
                  <a:pt x="116994" y="394388"/>
                </a:lnTo>
                <a:lnTo>
                  <a:pt x="98836" y="357250"/>
                </a:lnTo>
                <a:lnTo>
                  <a:pt x="98043" y="346710"/>
                </a:lnTo>
                <a:lnTo>
                  <a:pt x="98043" y="242697"/>
                </a:lnTo>
                <a:lnTo>
                  <a:pt x="98043" y="69341"/>
                </a:lnTo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320" y="1933955"/>
            <a:ext cx="45034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7123" y="3249167"/>
            <a:ext cx="6213348" cy="2165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1376" y="3351263"/>
            <a:ext cx="4875276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4876" y="3276600"/>
            <a:ext cx="6123305" cy="2075180"/>
          </a:xfrm>
          <a:custGeom>
            <a:avLst/>
            <a:gdLst/>
            <a:ahLst/>
            <a:cxnLst/>
            <a:rect l="l" t="t" r="r" b="b"/>
            <a:pathLst>
              <a:path w="6123305" h="2075179">
                <a:moveTo>
                  <a:pt x="6021324" y="0"/>
                </a:moveTo>
                <a:lnTo>
                  <a:pt x="1266879" y="104"/>
                </a:lnTo>
                <a:lnTo>
                  <a:pt x="1225820" y="10826"/>
                </a:lnTo>
                <a:lnTo>
                  <a:pt x="1193560" y="36430"/>
                </a:lnTo>
                <a:lnTo>
                  <a:pt x="1173994" y="73022"/>
                </a:lnTo>
                <a:lnTo>
                  <a:pt x="1169924" y="101600"/>
                </a:lnTo>
                <a:lnTo>
                  <a:pt x="1170028" y="512644"/>
                </a:lnTo>
                <a:lnTo>
                  <a:pt x="1180750" y="553703"/>
                </a:lnTo>
                <a:lnTo>
                  <a:pt x="1206354" y="585963"/>
                </a:lnTo>
                <a:lnTo>
                  <a:pt x="1242946" y="605529"/>
                </a:lnTo>
                <a:lnTo>
                  <a:pt x="1271524" y="609600"/>
                </a:lnTo>
                <a:lnTo>
                  <a:pt x="1995424" y="609600"/>
                </a:lnTo>
                <a:lnTo>
                  <a:pt x="0" y="2074926"/>
                </a:lnTo>
                <a:lnTo>
                  <a:pt x="3233674" y="609600"/>
                </a:lnTo>
                <a:lnTo>
                  <a:pt x="6025968" y="609495"/>
                </a:lnTo>
                <a:lnTo>
                  <a:pt x="6040392" y="607815"/>
                </a:lnTo>
                <a:lnTo>
                  <a:pt x="6078951" y="591699"/>
                </a:lnTo>
                <a:lnTo>
                  <a:pt x="6107412" y="562000"/>
                </a:lnTo>
                <a:lnTo>
                  <a:pt x="6121882" y="522610"/>
                </a:lnTo>
                <a:lnTo>
                  <a:pt x="6122924" y="508000"/>
                </a:lnTo>
                <a:lnTo>
                  <a:pt x="6122819" y="96955"/>
                </a:lnTo>
                <a:lnTo>
                  <a:pt x="6112097" y="55896"/>
                </a:lnTo>
                <a:lnTo>
                  <a:pt x="6086493" y="23636"/>
                </a:lnTo>
                <a:lnTo>
                  <a:pt x="6049901" y="4070"/>
                </a:lnTo>
                <a:lnTo>
                  <a:pt x="6035934" y="1041"/>
                </a:lnTo>
                <a:lnTo>
                  <a:pt x="60213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4876" y="3276600"/>
            <a:ext cx="6123305" cy="2075180"/>
          </a:xfrm>
          <a:custGeom>
            <a:avLst/>
            <a:gdLst/>
            <a:ahLst/>
            <a:cxnLst/>
            <a:rect l="l" t="t" r="r" b="b"/>
            <a:pathLst>
              <a:path w="6123305" h="2075179">
                <a:moveTo>
                  <a:pt x="1169924" y="101600"/>
                </a:moveTo>
                <a:lnTo>
                  <a:pt x="1178865" y="59844"/>
                </a:lnTo>
                <a:lnTo>
                  <a:pt x="1203095" y="26482"/>
                </a:lnTo>
                <a:lnTo>
                  <a:pt x="1238721" y="5406"/>
                </a:lnTo>
                <a:lnTo>
                  <a:pt x="1995424" y="0"/>
                </a:lnTo>
                <a:lnTo>
                  <a:pt x="3233674" y="0"/>
                </a:lnTo>
                <a:lnTo>
                  <a:pt x="6021324" y="0"/>
                </a:lnTo>
                <a:lnTo>
                  <a:pt x="6035934" y="1041"/>
                </a:lnTo>
                <a:lnTo>
                  <a:pt x="6075324" y="15511"/>
                </a:lnTo>
                <a:lnTo>
                  <a:pt x="6105023" y="43972"/>
                </a:lnTo>
                <a:lnTo>
                  <a:pt x="6121139" y="82531"/>
                </a:lnTo>
                <a:lnTo>
                  <a:pt x="6122924" y="355600"/>
                </a:lnTo>
                <a:lnTo>
                  <a:pt x="6122924" y="508000"/>
                </a:lnTo>
                <a:lnTo>
                  <a:pt x="6121882" y="522610"/>
                </a:lnTo>
                <a:lnTo>
                  <a:pt x="6118853" y="536577"/>
                </a:lnTo>
                <a:lnTo>
                  <a:pt x="6099287" y="573169"/>
                </a:lnTo>
                <a:lnTo>
                  <a:pt x="6067027" y="598773"/>
                </a:lnTo>
                <a:lnTo>
                  <a:pt x="6025968" y="609495"/>
                </a:lnTo>
                <a:lnTo>
                  <a:pt x="3233674" y="609600"/>
                </a:lnTo>
                <a:lnTo>
                  <a:pt x="0" y="2074926"/>
                </a:lnTo>
                <a:lnTo>
                  <a:pt x="1995424" y="609600"/>
                </a:lnTo>
                <a:lnTo>
                  <a:pt x="1271524" y="609600"/>
                </a:lnTo>
                <a:lnTo>
                  <a:pt x="1256913" y="608558"/>
                </a:lnTo>
                <a:lnTo>
                  <a:pt x="1217523" y="594088"/>
                </a:lnTo>
                <a:lnTo>
                  <a:pt x="1187824" y="565627"/>
                </a:lnTo>
                <a:lnTo>
                  <a:pt x="1171708" y="527068"/>
                </a:lnTo>
                <a:lnTo>
                  <a:pt x="1169924" y="508000"/>
                </a:lnTo>
                <a:lnTo>
                  <a:pt x="1169924" y="355600"/>
                </a:lnTo>
                <a:lnTo>
                  <a:pt x="1169924" y="1016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18761" y="3473856"/>
            <a:ext cx="45440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Wh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wil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happen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 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gum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478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652" y="1295400"/>
            <a:ext cx="7449311" cy="5061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08198" y="463423"/>
            <a:ext cx="29286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Sel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125" dirty="0">
                <a:latin typeface="Calibri"/>
                <a:cs typeface="Calibri"/>
              </a:rPr>
              <a:t>x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cise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6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1820" y="1805939"/>
            <a:ext cx="6012180" cy="1299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64" y="1812023"/>
            <a:ext cx="4835651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8555" y="1833372"/>
            <a:ext cx="5965444" cy="1209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8555" y="1833372"/>
            <a:ext cx="5965825" cy="1209675"/>
          </a:xfrm>
          <a:custGeom>
            <a:avLst/>
            <a:gdLst/>
            <a:ahLst/>
            <a:cxnLst/>
            <a:rect l="l" t="t" r="r" b="b"/>
            <a:pathLst>
              <a:path w="5965825" h="1209675">
                <a:moveTo>
                  <a:pt x="98043" y="69341"/>
                </a:moveTo>
                <a:lnTo>
                  <a:pt x="110691" y="29359"/>
                </a:lnTo>
                <a:lnTo>
                  <a:pt x="143092" y="4359"/>
                </a:lnTo>
                <a:lnTo>
                  <a:pt x="1075944" y="0"/>
                </a:lnTo>
                <a:lnTo>
                  <a:pt x="2542794" y="0"/>
                </a:lnTo>
                <a:lnTo>
                  <a:pt x="5896102" y="0"/>
                </a:lnTo>
                <a:lnTo>
                  <a:pt x="5936084" y="12647"/>
                </a:lnTo>
                <a:lnTo>
                  <a:pt x="5961084" y="45048"/>
                </a:lnTo>
                <a:lnTo>
                  <a:pt x="5964651" y="58801"/>
                </a:lnTo>
                <a:lnTo>
                  <a:pt x="5965443" y="242666"/>
                </a:lnTo>
              </a:path>
              <a:path w="5965825" h="1209675">
                <a:moveTo>
                  <a:pt x="5965443" y="346711"/>
                </a:moveTo>
                <a:lnTo>
                  <a:pt x="5952796" y="386692"/>
                </a:lnTo>
                <a:lnTo>
                  <a:pt x="5920395" y="411692"/>
                </a:lnTo>
                <a:lnTo>
                  <a:pt x="2542794" y="416051"/>
                </a:lnTo>
                <a:lnTo>
                  <a:pt x="0" y="1209166"/>
                </a:lnTo>
                <a:lnTo>
                  <a:pt x="1075944" y="416051"/>
                </a:lnTo>
                <a:lnTo>
                  <a:pt x="167385" y="416051"/>
                </a:lnTo>
                <a:lnTo>
                  <a:pt x="152906" y="414544"/>
                </a:lnTo>
                <a:lnTo>
                  <a:pt x="116994" y="394388"/>
                </a:lnTo>
                <a:lnTo>
                  <a:pt x="98836" y="357250"/>
                </a:lnTo>
                <a:lnTo>
                  <a:pt x="98043" y="346710"/>
                </a:lnTo>
                <a:lnTo>
                  <a:pt x="98043" y="242697"/>
                </a:lnTo>
                <a:lnTo>
                  <a:pt x="98043" y="69341"/>
                </a:lnTo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320" y="1933955"/>
            <a:ext cx="45034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289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652" y="1295400"/>
            <a:ext cx="7449311" cy="5061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6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131820" y="1805939"/>
            <a:ext cx="6012180" cy="1299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664" y="1812023"/>
            <a:ext cx="4835651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8555" y="1833372"/>
            <a:ext cx="5965444" cy="12091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8555" y="1833372"/>
            <a:ext cx="5965825" cy="1209675"/>
          </a:xfrm>
          <a:custGeom>
            <a:avLst/>
            <a:gdLst/>
            <a:ahLst/>
            <a:cxnLst/>
            <a:rect l="l" t="t" r="r" b="b"/>
            <a:pathLst>
              <a:path w="5965825" h="1209675">
                <a:moveTo>
                  <a:pt x="98043" y="69341"/>
                </a:moveTo>
                <a:lnTo>
                  <a:pt x="110691" y="29359"/>
                </a:lnTo>
                <a:lnTo>
                  <a:pt x="143092" y="4359"/>
                </a:lnTo>
                <a:lnTo>
                  <a:pt x="1075944" y="0"/>
                </a:lnTo>
                <a:lnTo>
                  <a:pt x="2542794" y="0"/>
                </a:lnTo>
                <a:lnTo>
                  <a:pt x="5896102" y="0"/>
                </a:lnTo>
                <a:lnTo>
                  <a:pt x="5936084" y="12647"/>
                </a:lnTo>
                <a:lnTo>
                  <a:pt x="5961084" y="45048"/>
                </a:lnTo>
                <a:lnTo>
                  <a:pt x="5964651" y="58801"/>
                </a:lnTo>
                <a:lnTo>
                  <a:pt x="5965443" y="242666"/>
                </a:lnTo>
              </a:path>
              <a:path w="5965825" h="1209675">
                <a:moveTo>
                  <a:pt x="5965443" y="346711"/>
                </a:moveTo>
                <a:lnTo>
                  <a:pt x="5952796" y="386692"/>
                </a:lnTo>
                <a:lnTo>
                  <a:pt x="5920395" y="411692"/>
                </a:lnTo>
                <a:lnTo>
                  <a:pt x="2542794" y="416051"/>
                </a:lnTo>
                <a:lnTo>
                  <a:pt x="0" y="1209166"/>
                </a:lnTo>
                <a:lnTo>
                  <a:pt x="1075944" y="416051"/>
                </a:lnTo>
                <a:lnTo>
                  <a:pt x="167385" y="416051"/>
                </a:lnTo>
                <a:lnTo>
                  <a:pt x="152906" y="414544"/>
                </a:lnTo>
                <a:lnTo>
                  <a:pt x="116994" y="394388"/>
                </a:lnTo>
                <a:lnTo>
                  <a:pt x="98836" y="357250"/>
                </a:lnTo>
                <a:lnTo>
                  <a:pt x="98043" y="346710"/>
                </a:lnTo>
                <a:lnTo>
                  <a:pt x="98043" y="242697"/>
                </a:lnTo>
                <a:lnTo>
                  <a:pt x="98043" y="69341"/>
                </a:lnTo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57320" y="1933955"/>
            <a:ext cx="45034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1911" y="4085856"/>
            <a:ext cx="3518916" cy="108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4791" y="4052303"/>
            <a:ext cx="3224784" cy="1254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9155" y="4113276"/>
            <a:ext cx="3429000" cy="994410"/>
          </a:xfrm>
          <a:custGeom>
            <a:avLst/>
            <a:gdLst/>
            <a:ahLst/>
            <a:cxnLst/>
            <a:rect l="l" t="t" r="r" b="b"/>
            <a:pathLst>
              <a:path w="3429000" h="994410">
                <a:moveTo>
                  <a:pt x="3263900" y="0"/>
                </a:moveTo>
                <a:lnTo>
                  <a:pt x="159397" y="96"/>
                </a:lnTo>
                <a:lnTo>
                  <a:pt x="116845" y="7162"/>
                </a:lnTo>
                <a:lnTo>
                  <a:pt x="78718" y="24371"/>
                </a:lnTo>
                <a:lnTo>
                  <a:pt x="46494" y="50246"/>
                </a:lnTo>
                <a:lnTo>
                  <a:pt x="21648" y="83310"/>
                </a:lnTo>
                <a:lnTo>
                  <a:pt x="5658" y="122087"/>
                </a:lnTo>
                <a:lnTo>
                  <a:pt x="0" y="165100"/>
                </a:lnTo>
                <a:lnTo>
                  <a:pt x="96" y="831202"/>
                </a:lnTo>
                <a:lnTo>
                  <a:pt x="7162" y="873754"/>
                </a:lnTo>
                <a:lnTo>
                  <a:pt x="24371" y="911881"/>
                </a:lnTo>
                <a:lnTo>
                  <a:pt x="50246" y="944105"/>
                </a:lnTo>
                <a:lnTo>
                  <a:pt x="83310" y="968951"/>
                </a:lnTo>
                <a:lnTo>
                  <a:pt x="122087" y="984941"/>
                </a:lnTo>
                <a:lnTo>
                  <a:pt x="165100" y="990600"/>
                </a:lnTo>
                <a:lnTo>
                  <a:pt x="1381378" y="994410"/>
                </a:lnTo>
                <a:lnTo>
                  <a:pt x="1428750" y="990600"/>
                </a:lnTo>
                <a:lnTo>
                  <a:pt x="3269602" y="990503"/>
                </a:lnTo>
                <a:lnTo>
                  <a:pt x="3312154" y="983437"/>
                </a:lnTo>
                <a:lnTo>
                  <a:pt x="3350281" y="966228"/>
                </a:lnTo>
                <a:lnTo>
                  <a:pt x="3382505" y="940353"/>
                </a:lnTo>
                <a:lnTo>
                  <a:pt x="3407351" y="907289"/>
                </a:lnTo>
                <a:lnTo>
                  <a:pt x="3423341" y="868512"/>
                </a:lnTo>
                <a:lnTo>
                  <a:pt x="3429000" y="825500"/>
                </a:lnTo>
                <a:lnTo>
                  <a:pt x="3428903" y="159397"/>
                </a:lnTo>
                <a:lnTo>
                  <a:pt x="3421837" y="116845"/>
                </a:lnTo>
                <a:lnTo>
                  <a:pt x="3404628" y="78718"/>
                </a:lnTo>
                <a:lnTo>
                  <a:pt x="3378753" y="46494"/>
                </a:lnTo>
                <a:lnTo>
                  <a:pt x="3345689" y="21648"/>
                </a:lnTo>
                <a:lnTo>
                  <a:pt x="3306912" y="5658"/>
                </a:lnTo>
                <a:lnTo>
                  <a:pt x="3278617" y="646"/>
                </a:lnTo>
                <a:lnTo>
                  <a:pt x="32639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9155" y="4113276"/>
            <a:ext cx="3429000" cy="994410"/>
          </a:xfrm>
          <a:custGeom>
            <a:avLst/>
            <a:gdLst/>
            <a:ahLst/>
            <a:cxnLst/>
            <a:rect l="l" t="t" r="r" b="b"/>
            <a:pathLst>
              <a:path w="3429000" h="994410">
                <a:moveTo>
                  <a:pt x="0" y="165100"/>
                </a:moveTo>
                <a:lnTo>
                  <a:pt x="5658" y="122087"/>
                </a:lnTo>
                <a:lnTo>
                  <a:pt x="21648" y="83310"/>
                </a:lnTo>
                <a:lnTo>
                  <a:pt x="46494" y="50246"/>
                </a:lnTo>
                <a:lnTo>
                  <a:pt x="78718" y="24371"/>
                </a:lnTo>
                <a:lnTo>
                  <a:pt x="116845" y="7162"/>
                </a:lnTo>
                <a:lnTo>
                  <a:pt x="159397" y="96"/>
                </a:lnTo>
                <a:lnTo>
                  <a:pt x="571500" y="0"/>
                </a:lnTo>
                <a:lnTo>
                  <a:pt x="1428750" y="0"/>
                </a:lnTo>
                <a:lnTo>
                  <a:pt x="3263900" y="0"/>
                </a:lnTo>
                <a:lnTo>
                  <a:pt x="3278617" y="646"/>
                </a:lnTo>
                <a:lnTo>
                  <a:pt x="3320382" y="9913"/>
                </a:lnTo>
                <a:lnTo>
                  <a:pt x="3357418" y="29019"/>
                </a:lnTo>
                <a:lnTo>
                  <a:pt x="3388250" y="56488"/>
                </a:lnTo>
                <a:lnTo>
                  <a:pt x="3411400" y="90845"/>
                </a:lnTo>
                <a:lnTo>
                  <a:pt x="3425392" y="130610"/>
                </a:lnTo>
                <a:lnTo>
                  <a:pt x="3429000" y="577850"/>
                </a:lnTo>
                <a:lnTo>
                  <a:pt x="3429000" y="825500"/>
                </a:lnTo>
                <a:lnTo>
                  <a:pt x="3428353" y="840217"/>
                </a:lnTo>
                <a:lnTo>
                  <a:pt x="3426448" y="854573"/>
                </a:lnTo>
                <a:lnTo>
                  <a:pt x="3413738" y="894926"/>
                </a:lnTo>
                <a:lnTo>
                  <a:pt x="3391680" y="930058"/>
                </a:lnTo>
                <a:lnTo>
                  <a:pt x="3361751" y="958493"/>
                </a:lnTo>
                <a:lnTo>
                  <a:pt x="3325427" y="978755"/>
                </a:lnTo>
                <a:lnTo>
                  <a:pt x="3284186" y="989366"/>
                </a:lnTo>
                <a:lnTo>
                  <a:pt x="1428750" y="990600"/>
                </a:lnTo>
                <a:lnTo>
                  <a:pt x="1381378" y="994410"/>
                </a:lnTo>
                <a:lnTo>
                  <a:pt x="571500" y="990600"/>
                </a:lnTo>
                <a:lnTo>
                  <a:pt x="165100" y="990600"/>
                </a:lnTo>
                <a:lnTo>
                  <a:pt x="150382" y="989953"/>
                </a:lnTo>
                <a:lnTo>
                  <a:pt x="108617" y="980686"/>
                </a:lnTo>
                <a:lnTo>
                  <a:pt x="71581" y="961580"/>
                </a:lnTo>
                <a:lnTo>
                  <a:pt x="40749" y="934111"/>
                </a:lnTo>
                <a:lnTo>
                  <a:pt x="17599" y="899754"/>
                </a:lnTo>
                <a:lnTo>
                  <a:pt x="3607" y="859989"/>
                </a:lnTo>
                <a:lnTo>
                  <a:pt x="0" y="825500"/>
                </a:lnTo>
                <a:lnTo>
                  <a:pt x="0" y="577850"/>
                </a:lnTo>
                <a:lnTo>
                  <a:pt x="0" y="16510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19394" y="4235958"/>
            <a:ext cx="267144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alcul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e: 30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ectb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alcul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12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991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277111"/>
            <a:ext cx="6894576" cy="548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6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943355" y="2410967"/>
            <a:ext cx="8014716" cy="2249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" y="2386583"/>
            <a:ext cx="8101583" cy="2397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2438400"/>
            <a:ext cx="7924800" cy="2159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438400"/>
            <a:ext cx="7924800" cy="2160270"/>
          </a:xfrm>
          <a:custGeom>
            <a:avLst/>
            <a:gdLst/>
            <a:ahLst/>
            <a:cxnLst/>
            <a:rect l="l" t="t" r="r" b="b"/>
            <a:pathLst>
              <a:path w="7924800" h="2160270">
                <a:moveTo>
                  <a:pt x="0" y="355600"/>
                </a:moveTo>
                <a:lnTo>
                  <a:pt x="4654" y="297932"/>
                </a:lnTo>
                <a:lnTo>
                  <a:pt x="18128" y="243222"/>
                </a:lnTo>
                <a:lnTo>
                  <a:pt x="39691" y="192203"/>
                </a:lnTo>
                <a:lnTo>
                  <a:pt x="68610" y="145609"/>
                </a:lnTo>
                <a:lnTo>
                  <a:pt x="104152" y="104171"/>
                </a:lnTo>
                <a:lnTo>
                  <a:pt x="145587" y="68624"/>
                </a:lnTo>
                <a:lnTo>
                  <a:pt x="192181" y="39700"/>
                </a:lnTo>
                <a:lnTo>
                  <a:pt x="243202" y="18133"/>
                </a:lnTo>
                <a:lnTo>
                  <a:pt x="297919" y="4655"/>
                </a:lnTo>
                <a:lnTo>
                  <a:pt x="355600" y="0"/>
                </a:lnTo>
                <a:lnTo>
                  <a:pt x="1320800" y="0"/>
                </a:lnTo>
                <a:lnTo>
                  <a:pt x="3302000" y="0"/>
                </a:lnTo>
                <a:lnTo>
                  <a:pt x="7569200" y="0"/>
                </a:lnTo>
                <a:lnTo>
                  <a:pt x="7598357" y="1179"/>
                </a:lnTo>
                <a:lnTo>
                  <a:pt x="7654638" y="10337"/>
                </a:lnTo>
                <a:lnTo>
                  <a:pt x="7707594" y="27951"/>
                </a:lnTo>
                <a:lnTo>
                  <a:pt x="7756492" y="53289"/>
                </a:lnTo>
                <a:lnTo>
                  <a:pt x="7800600" y="85616"/>
                </a:lnTo>
                <a:lnTo>
                  <a:pt x="7839183" y="124199"/>
                </a:lnTo>
                <a:lnTo>
                  <a:pt x="7871510" y="168307"/>
                </a:lnTo>
                <a:lnTo>
                  <a:pt x="7896848" y="217205"/>
                </a:lnTo>
                <a:lnTo>
                  <a:pt x="7914462" y="270161"/>
                </a:lnTo>
                <a:lnTo>
                  <a:pt x="7923620" y="326442"/>
                </a:lnTo>
                <a:lnTo>
                  <a:pt x="7924800" y="355600"/>
                </a:lnTo>
                <a:lnTo>
                  <a:pt x="7924800" y="1244600"/>
                </a:lnTo>
                <a:lnTo>
                  <a:pt x="7924800" y="1778000"/>
                </a:lnTo>
                <a:lnTo>
                  <a:pt x="7923620" y="1807157"/>
                </a:lnTo>
                <a:lnTo>
                  <a:pt x="7920144" y="1835667"/>
                </a:lnTo>
                <a:lnTo>
                  <a:pt x="7906666" y="1890377"/>
                </a:lnTo>
                <a:lnTo>
                  <a:pt x="7885099" y="1941396"/>
                </a:lnTo>
                <a:lnTo>
                  <a:pt x="7856175" y="1987990"/>
                </a:lnTo>
                <a:lnTo>
                  <a:pt x="7820628" y="2029428"/>
                </a:lnTo>
                <a:lnTo>
                  <a:pt x="7779190" y="2064975"/>
                </a:lnTo>
                <a:lnTo>
                  <a:pt x="7732596" y="2093899"/>
                </a:lnTo>
                <a:lnTo>
                  <a:pt x="7681577" y="2115466"/>
                </a:lnTo>
                <a:lnTo>
                  <a:pt x="7626867" y="2128944"/>
                </a:lnTo>
                <a:lnTo>
                  <a:pt x="7569200" y="2133600"/>
                </a:lnTo>
                <a:lnTo>
                  <a:pt x="3302000" y="2133600"/>
                </a:lnTo>
                <a:lnTo>
                  <a:pt x="2755646" y="2159762"/>
                </a:lnTo>
                <a:lnTo>
                  <a:pt x="1320800" y="2133600"/>
                </a:lnTo>
                <a:lnTo>
                  <a:pt x="355600" y="2133600"/>
                </a:lnTo>
                <a:lnTo>
                  <a:pt x="326435" y="2132420"/>
                </a:lnTo>
                <a:lnTo>
                  <a:pt x="270145" y="2123262"/>
                </a:lnTo>
                <a:lnTo>
                  <a:pt x="217184" y="2105648"/>
                </a:lnTo>
                <a:lnTo>
                  <a:pt x="168284" y="2080310"/>
                </a:lnTo>
                <a:lnTo>
                  <a:pt x="124179" y="2047983"/>
                </a:lnTo>
                <a:lnTo>
                  <a:pt x="85599" y="2009400"/>
                </a:lnTo>
                <a:lnTo>
                  <a:pt x="53276" y="1965292"/>
                </a:lnTo>
                <a:lnTo>
                  <a:pt x="27944" y="1916394"/>
                </a:lnTo>
                <a:lnTo>
                  <a:pt x="10334" y="1863438"/>
                </a:lnTo>
                <a:lnTo>
                  <a:pt x="1178" y="1807157"/>
                </a:lnTo>
                <a:lnTo>
                  <a:pt x="0" y="1778000"/>
                </a:lnTo>
                <a:lnTo>
                  <a:pt x="0" y="1244600"/>
                </a:lnTo>
                <a:lnTo>
                  <a:pt x="0" y="3556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83102" y="2593594"/>
            <a:ext cx="29375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IMPO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8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65300" y="3081045"/>
            <a:ext cx="221805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8640" algn="l"/>
                <a:tab pos="146939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mi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8090" y="3081045"/>
            <a:ext cx="320230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0065" algn="l"/>
                <a:tab pos="2635885" algn="l"/>
              </a:tabLst>
            </a:pPr>
            <a:r>
              <a:rPr sz="3200" dirty="0">
                <a:latin typeface="Calibri"/>
                <a:cs typeface="Calibri"/>
              </a:rPr>
              <a:t>a	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8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	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2461" y="3081045"/>
            <a:ext cx="147891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3581" y="3569208"/>
            <a:ext cx="237617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682750" algn="l"/>
              </a:tabLst>
            </a:pPr>
            <a:r>
              <a:rPr sz="3200" dirty="0">
                <a:latin typeface="Calibri"/>
                <a:cs typeface="Calibri"/>
              </a:rPr>
              <a:t>ass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mes	th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mis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3329" y="3569208"/>
            <a:ext cx="24409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3594" algn="l"/>
              </a:tabLst>
            </a:pPr>
            <a:r>
              <a:rPr sz="3200" dirty="0">
                <a:latin typeface="Calibri"/>
                <a:cs typeface="Calibri"/>
              </a:rPr>
              <a:t>the	rig</a:t>
            </a:r>
            <a:r>
              <a:rPr sz="3200" spc="-3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tmo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6934" y="3569208"/>
            <a:ext cx="22758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07870" algn="l"/>
              </a:tabLst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65709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2286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7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28600" y="1050036"/>
            <a:ext cx="6048756" cy="5655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973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46403"/>
            <a:ext cx="5867400" cy="5774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762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7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2217420" y="1805939"/>
            <a:ext cx="6926580" cy="1566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6303" y="1812023"/>
            <a:ext cx="4501896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4155" y="1833372"/>
            <a:ext cx="6879844" cy="1476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4155" y="1833372"/>
            <a:ext cx="6880225" cy="1477010"/>
          </a:xfrm>
          <a:custGeom>
            <a:avLst/>
            <a:gdLst/>
            <a:ahLst/>
            <a:cxnLst/>
            <a:rect l="l" t="t" r="r" b="b"/>
            <a:pathLst>
              <a:path w="6880225" h="1477010">
                <a:moveTo>
                  <a:pt x="1012444" y="69341"/>
                </a:moveTo>
                <a:lnTo>
                  <a:pt x="1025091" y="29359"/>
                </a:lnTo>
                <a:lnTo>
                  <a:pt x="1057492" y="4359"/>
                </a:lnTo>
                <a:lnTo>
                  <a:pt x="1990344" y="0"/>
                </a:lnTo>
                <a:lnTo>
                  <a:pt x="3457194" y="0"/>
                </a:lnTo>
                <a:lnTo>
                  <a:pt x="6810502" y="0"/>
                </a:lnTo>
                <a:lnTo>
                  <a:pt x="6850484" y="12647"/>
                </a:lnTo>
                <a:lnTo>
                  <a:pt x="6875484" y="45048"/>
                </a:lnTo>
                <a:lnTo>
                  <a:pt x="6879051" y="58801"/>
                </a:lnTo>
                <a:lnTo>
                  <a:pt x="6879843" y="242666"/>
                </a:lnTo>
              </a:path>
              <a:path w="6880225" h="1477010">
                <a:moveTo>
                  <a:pt x="6879843" y="346711"/>
                </a:moveTo>
                <a:lnTo>
                  <a:pt x="6867196" y="386692"/>
                </a:lnTo>
                <a:lnTo>
                  <a:pt x="6834795" y="411692"/>
                </a:lnTo>
                <a:lnTo>
                  <a:pt x="3457194" y="416051"/>
                </a:lnTo>
                <a:lnTo>
                  <a:pt x="0" y="1476628"/>
                </a:lnTo>
                <a:lnTo>
                  <a:pt x="1990344" y="416051"/>
                </a:lnTo>
                <a:lnTo>
                  <a:pt x="1081785" y="416051"/>
                </a:lnTo>
                <a:lnTo>
                  <a:pt x="1067306" y="414544"/>
                </a:lnTo>
                <a:lnTo>
                  <a:pt x="1031394" y="394388"/>
                </a:lnTo>
                <a:lnTo>
                  <a:pt x="1013236" y="357250"/>
                </a:lnTo>
                <a:lnTo>
                  <a:pt x="1012444" y="346710"/>
                </a:lnTo>
                <a:lnTo>
                  <a:pt x="1012444" y="242697"/>
                </a:lnTo>
                <a:lnTo>
                  <a:pt x="1012444" y="69341"/>
                </a:lnTo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4959" y="1933955"/>
            <a:ext cx="41700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has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not 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en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53355" y="3819144"/>
            <a:ext cx="4204715" cy="1632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23915" y="3977640"/>
            <a:ext cx="2862072" cy="14218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3846576"/>
            <a:ext cx="4114800" cy="15426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0600" y="3846576"/>
            <a:ext cx="4114800" cy="1543050"/>
          </a:xfrm>
          <a:custGeom>
            <a:avLst/>
            <a:gdLst/>
            <a:ahLst/>
            <a:cxnLst/>
            <a:rect l="l" t="t" r="r" b="b"/>
            <a:pathLst>
              <a:path w="4114800" h="1543050">
                <a:moveTo>
                  <a:pt x="0" y="254000"/>
                </a:moveTo>
                <a:lnTo>
                  <a:pt x="3322" y="212786"/>
                </a:lnTo>
                <a:lnTo>
                  <a:pt x="12943" y="173695"/>
                </a:lnTo>
                <a:lnTo>
                  <a:pt x="28340" y="137248"/>
                </a:lnTo>
                <a:lnTo>
                  <a:pt x="48991" y="103967"/>
                </a:lnTo>
                <a:lnTo>
                  <a:pt x="74374" y="74374"/>
                </a:lnTo>
                <a:lnTo>
                  <a:pt x="103967" y="48991"/>
                </a:lnTo>
                <a:lnTo>
                  <a:pt x="137248" y="28340"/>
                </a:lnTo>
                <a:lnTo>
                  <a:pt x="173695" y="12943"/>
                </a:lnTo>
                <a:lnTo>
                  <a:pt x="212786" y="3322"/>
                </a:lnTo>
                <a:lnTo>
                  <a:pt x="254000" y="0"/>
                </a:lnTo>
                <a:lnTo>
                  <a:pt x="685800" y="0"/>
                </a:lnTo>
                <a:lnTo>
                  <a:pt x="1714500" y="0"/>
                </a:lnTo>
                <a:lnTo>
                  <a:pt x="3860800" y="0"/>
                </a:lnTo>
                <a:lnTo>
                  <a:pt x="3881639" y="841"/>
                </a:lnTo>
                <a:lnTo>
                  <a:pt x="3921856" y="7378"/>
                </a:lnTo>
                <a:lnTo>
                  <a:pt x="3959691" y="19952"/>
                </a:lnTo>
                <a:lnTo>
                  <a:pt x="3994620" y="38041"/>
                </a:lnTo>
                <a:lnTo>
                  <a:pt x="4026122" y="61124"/>
                </a:lnTo>
                <a:lnTo>
                  <a:pt x="4053675" y="88677"/>
                </a:lnTo>
                <a:lnTo>
                  <a:pt x="4076758" y="120179"/>
                </a:lnTo>
                <a:lnTo>
                  <a:pt x="4094847" y="155108"/>
                </a:lnTo>
                <a:lnTo>
                  <a:pt x="4107421" y="192943"/>
                </a:lnTo>
                <a:lnTo>
                  <a:pt x="4113958" y="233160"/>
                </a:lnTo>
                <a:lnTo>
                  <a:pt x="4114800" y="254000"/>
                </a:lnTo>
                <a:lnTo>
                  <a:pt x="4114800" y="889000"/>
                </a:lnTo>
                <a:lnTo>
                  <a:pt x="4114800" y="1270000"/>
                </a:lnTo>
                <a:lnTo>
                  <a:pt x="4113958" y="1290839"/>
                </a:lnTo>
                <a:lnTo>
                  <a:pt x="4111477" y="1311213"/>
                </a:lnTo>
                <a:lnTo>
                  <a:pt x="4101856" y="1350304"/>
                </a:lnTo>
                <a:lnTo>
                  <a:pt x="4086459" y="1386751"/>
                </a:lnTo>
                <a:lnTo>
                  <a:pt x="4065808" y="1420032"/>
                </a:lnTo>
                <a:lnTo>
                  <a:pt x="4040425" y="1449625"/>
                </a:lnTo>
                <a:lnTo>
                  <a:pt x="4010832" y="1475008"/>
                </a:lnTo>
                <a:lnTo>
                  <a:pt x="3977551" y="1495659"/>
                </a:lnTo>
                <a:lnTo>
                  <a:pt x="3941104" y="1511056"/>
                </a:lnTo>
                <a:lnTo>
                  <a:pt x="3902013" y="1520677"/>
                </a:lnTo>
                <a:lnTo>
                  <a:pt x="3860800" y="1524000"/>
                </a:lnTo>
                <a:lnTo>
                  <a:pt x="1714500" y="1524000"/>
                </a:lnTo>
                <a:lnTo>
                  <a:pt x="1430782" y="1542669"/>
                </a:lnTo>
                <a:lnTo>
                  <a:pt x="685800" y="1524000"/>
                </a:lnTo>
                <a:lnTo>
                  <a:pt x="254000" y="1524000"/>
                </a:lnTo>
                <a:lnTo>
                  <a:pt x="233160" y="1523158"/>
                </a:lnTo>
                <a:lnTo>
                  <a:pt x="192943" y="1516621"/>
                </a:lnTo>
                <a:lnTo>
                  <a:pt x="155108" y="1504047"/>
                </a:lnTo>
                <a:lnTo>
                  <a:pt x="120179" y="1485958"/>
                </a:lnTo>
                <a:lnTo>
                  <a:pt x="88677" y="1462875"/>
                </a:lnTo>
                <a:lnTo>
                  <a:pt x="61124" y="1435322"/>
                </a:lnTo>
                <a:lnTo>
                  <a:pt x="38041" y="1403820"/>
                </a:lnTo>
                <a:lnTo>
                  <a:pt x="19952" y="1368891"/>
                </a:lnTo>
                <a:lnTo>
                  <a:pt x="7378" y="1331056"/>
                </a:lnTo>
                <a:lnTo>
                  <a:pt x="841" y="1290839"/>
                </a:lnTo>
                <a:lnTo>
                  <a:pt x="0" y="1270000"/>
                </a:lnTo>
                <a:lnTo>
                  <a:pt x="0" y="889000"/>
                </a:lnTo>
                <a:lnTo>
                  <a:pt x="0" y="254000"/>
                </a:lnTo>
                <a:close/>
              </a:path>
            </a:pathLst>
          </a:custGeom>
          <a:ln w="914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98616" y="4184903"/>
            <a:ext cx="232219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ectb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6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866" y="223796"/>
            <a:ext cx="36703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Default Constructor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743825" cy="453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04165" indent="-342900">
              <a:lnSpc>
                <a:spcPct val="100000"/>
              </a:lnSpc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lass do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 not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Times New Roman"/>
                <a:cs typeface="Times New Roman"/>
              </a:rPr>
              <a:t>plicitly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de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structo</a:t>
            </a:r>
            <a:r>
              <a:rPr sz="3200" spc="-13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piler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vid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efa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lt 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nstr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ctor</a:t>
            </a:r>
            <a:endParaRPr sz="3200">
              <a:latin typeface="Times New Roman"/>
              <a:cs typeface="Times New Roman"/>
            </a:endParaRPr>
          </a:p>
          <a:p>
            <a:pPr marL="355600" marR="93916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fa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lt</a:t>
            </a:r>
            <a:r>
              <a:rPr sz="32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nstr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ctor</a:t>
            </a:r>
            <a:r>
              <a:rPr sz="32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pr</a:t>
            </a:r>
            <a:r>
              <a:rPr sz="3200" spc="5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vid</a:t>
            </a:r>
            <a:r>
              <a:rPr sz="3200" spc="10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d</a:t>
            </a:r>
            <a:r>
              <a:rPr sz="32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by</a:t>
            </a:r>
            <a:r>
              <a:rPr sz="3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C++</a:t>
            </a:r>
            <a:r>
              <a:rPr sz="32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:</a:t>
            </a:r>
            <a:r>
              <a:rPr sz="32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nstr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ctor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eters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fa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lt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nstr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ctor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vid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mpiler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ates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Gra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eB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ok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ject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witho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t givi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initial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lues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o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ject</a:t>
            </a:r>
            <a:r>
              <a:rPr sz="3200" spc="-175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 fu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mental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ta mem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547" y="1066800"/>
            <a:ext cx="6819900" cy="565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1524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8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6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547" y="1066800"/>
            <a:ext cx="6819900" cy="565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040" y="810768"/>
            <a:ext cx="5394960" cy="2407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1920" y="922019"/>
            <a:ext cx="5157216" cy="1680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6284" y="838200"/>
            <a:ext cx="5347716" cy="2318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284" y="838200"/>
            <a:ext cx="5347970" cy="2318385"/>
          </a:xfrm>
          <a:custGeom>
            <a:avLst/>
            <a:gdLst/>
            <a:ahLst/>
            <a:cxnLst/>
            <a:rect l="l" t="t" r="r" b="b"/>
            <a:pathLst>
              <a:path w="5347970" h="2318385">
                <a:moveTo>
                  <a:pt x="0" y="355600"/>
                </a:moveTo>
                <a:lnTo>
                  <a:pt x="4655" y="297932"/>
                </a:lnTo>
                <a:lnTo>
                  <a:pt x="18133" y="243222"/>
                </a:lnTo>
                <a:lnTo>
                  <a:pt x="39700" y="192203"/>
                </a:lnTo>
                <a:lnTo>
                  <a:pt x="68624" y="145609"/>
                </a:lnTo>
                <a:lnTo>
                  <a:pt x="104171" y="104171"/>
                </a:lnTo>
                <a:lnTo>
                  <a:pt x="145609" y="68624"/>
                </a:lnTo>
                <a:lnTo>
                  <a:pt x="192203" y="39700"/>
                </a:lnTo>
                <a:lnTo>
                  <a:pt x="243222" y="18133"/>
                </a:lnTo>
                <a:lnTo>
                  <a:pt x="297932" y="4655"/>
                </a:lnTo>
                <a:lnTo>
                  <a:pt x="355600" y="0"/>
                </a:lnTo>
                <a:lnTo>
                  <a:pt x="891286" y="0"/>
                </a:lnTo>
                <a:lnTo>
                  <a:pt x="2228215" y="0"/>
                </a:lnTo>
                <a:lnTo>
                  <a:pt x="4992116" y="0"/>
                </a:lnTo>
                <a:lnTo>
                  <a:pt x="5021273" y="1179"/>
                </a:lnTo>
                <a:lnTo>
                  <a:pt x="5077554" y="10337"/>
                </a:lnTo>
                <a:lnTo>
                  <a:pt x="5130510" y="27951"/>
                </a:lnTo>
                <a:lnTo>
                  <a:pt x="5179408" y="53289"/>
                </a:lnTo>
                <a:lnTo>
                  <a:pt x="5223516" y="85616"/>
                </a:lnTo>
                <a:lnTo>
                  <a:pt x="5262099" y="124199"/>
                </a:lnTo>
                <a:lnTo>
                  <a:pt x="5294426" y="168307"/>
                </a:lnTo>
                <a:lnTo>
                  <a:pt x="5319764" y="217205"/>
                </a:lnTo>
                <a:lnTo>
                  <a:pt x="5337378" y="270161"/>
                </a:lnTo>
                <a:lnTo>
                  <a:pt x="5346536" y="326442"/>
                </a:lnTo>
                <a:lnTo>
                  <a:pt x="5347716" y="355600"/>
                </a:lnTo>
                <a:lnTo>
                  <a:pt x="5347716" y="1244600"/>
                </a:lnTo>
                <a:lnTo>
                  <a:pt x="5347716" y="1778000"/>
                </a:lnTo>
                <a:lnTo>
                  <a:pt x="5346536" y="1807157"/>
                </a:lnTo>
                <a:lnTo>
                  <a:pt x="5343060" y="1835667"/>
                </a:lnTo>
                <a:lnTo>
                  <a:pt x="5329582" y="1890377"/>
                </a:lnTo>
                <a:lnTo>
                  <a:pt x="5308015" y="1941396"/>
                </a:lnTo>
                <a:lnTo>
                  <a:pt x="5279091" y="1987990"/>
                </a:lnTo>
                <a:lnTo>
                  <a:pt x="5243544" y="2029428"/>
                </a:lnTo>
                <a:lnTo>
                  <a:pt x="5202106" y="2064975"/>
                </a:lnTo>
                <a:lnTo>
                  <a:pt x="5155512" y="2093899"/>
                </a:lnTo>
                <a:lnTo>
                  <a:pt x="5104493" y="2115466"/>
                </a:lnTo>
                <a:lnTo>
                  <a:pt x="5049783" y="2128944"/>
                </a:lnTo>
                <a:lnTo>
                  <a:pt x="4992116" y="2133600"/>
                </a:lnTo>
                <a:lnTo>
                  <a:pt x="2228215" y="2133600"/>
                </a:lnTo>
                <a:lnTo>
                  <a:pt x="93852" y="2318004"/>
                </a:lnTo>
                <a:lnTo>
                  <a:pt x="891286" y="2133600"/>
                </a:lnTo>
                <a:lnTo>
                  <a:pt x="355600" y="2133600"/>
                </a:lnTo>
                <a:lnTo>
                  <a:pt x="326442" y="2132420"/>
                </a:lnTo>
                <a:lnTo>
                  <a:pt x="270161" y="2123262"/>
                </a:lnTo>
                <a:lnTo>
                  <a:pt x="217205" y="2105648"/>
                </a:lnTo>
                <a:lnTo>
                  <a:pt x="168307" y="2080310"/>
                </a:lnTo>
                <a:lnTo>
                  <a:pt x="124199" y="2047983"/>
                </a:lnTo>
                <a:lnTo>
                  <a:pt x="85616" y="2009400"/>
                </a:lnTo>
                <a:lnTo>
                  <a:pt x="53289" y="1965292"/>
                </a:lnTo>
                <a:lnTo>
                  <a:pt x="27951" y="1916394"/>
                </a:lnTo>
                <a:lnTo>
                  <a:pt x="10337" y="1863438"/>
                </a:lnTo>
                <a:lnTo>
                  <a:pt x="1179" y="1807157"/>
                </a:lnTo>
                <a:lnTo>
                  <a:pt x="0" y="1778000"/>
                </a:lnTo>
                <a:lnTo>
                  <a:pt x="0" y="1244600"/>
                </a:lnTo>
                <a:lnTo>
                  <a:pt x="0" y="355600"/>
                </a:lnTo>
                <a:close/>
              </a:path>
            </a:pathLst>
          </a:custGeom>
          <a:ln w="9143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8198" y="228600"/>
            <a:ext cx="5657850" cy="187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Sel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125" dirty="0">
                <a:latin typeface="Calibri"/>
                <a:cs typeface="Calibri"/>
              </a:rPr>
              <a:t>x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cise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8</a:t>
            </a:r>
            <a:endParaRPr sz="4000" dirty="0">
              <a:latin typeface="Calibri"/>
              <a:cs typeface="Calibri"/>
            </a:endParaRPr>
          </a:p>
          <a:p>
            <a:pPr marL="1079500" marR="5080" algn="ctr">
              <a:lnSpc>
                <a:spcPct val="100000"/>
              </a:lnSpc>
              <a:spcBef>
                <a:spcPts val="550"/>
              </a:spcBef>
            </a:pPr>
            <a:r>
              <a:rPr sz="2800" spc="-20" dirty="0">
                <a:latin typeface="Calibri"/>
                <a:cs typeface="Calibri"/>
              </a:rPr>
              <a:t>Er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mis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le</a:t>
            </a:r>
            <a:r>
              <a:rPr sz="2800" spc="-25" dirty="0">
                <a:latin typeface="Calibri"/>
                <a:cs typeface="Calibri"/>
              </a:rPr>
              <a:t>: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gle(i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'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9155" y="3227832"/>
            <a:ext cx="7363968" cy="21686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6376" y="4396740"/>
            <a:ext cx="6128004" cy="827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17" y="3255136"/>
            <a:ext cx="7274017" cy="2078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400" y="3255136"/>
            <a:ext cx="7274559" cy="2078989"/>
          </a:xfrm>
          <a:custGeom>
            <a:avLst/>
            <a:gdLst/>
            <a:ahLst/>
            <a:cxnLst/>
            <a:rect l="l" t="t" r="r" b="b"/>
            <a:pathLst>
              <a:path w="7274559" h="2078989">
                <a:moveTo>
                  <a:pt x="0" y="1443863"/>
                </a:moveTo>
                <a:lnTo>
                  <a:pt x="7263" y="1401449"/>
                </a:lnTo>
                <a:lnTo>
                  <a:pt x="27387" y="1365103"/>
                </a:lnTo>
                <a:lnTo>
                  <a:pt x="57868" y="1337329"/>
                </a:lnTo>
                <a:lnTo>
                  <a:pt x="96204" y="1320627"/>
                </a:lnTo>
                <a:lnTo>
                  <a:pt x="1212342" y="1316863"/>
                </a:lnTo>
                <a:lnTo>
                  <a:pt x="1677924" y="0"/>
                </a:lnTo>
                <a:lnTo>
                  <a:pt x="3030854" y="1316863"/>
                </a:lnTo>
                <a:lnTo>
                  <a:pt x="7147052" y="1316863"/>
                </a:lnTo>
                <a:lnTo>
                  <a:pt x="7161709" y="1317700"/>
                </a:lnTo>
                <a:lnTo>
                  <a:pt x="7202378" y="1329529"/>
                </a:lnTo>
                <a:lnTo>
                  <a:pt x="7236145" y="1353383"/>
                </a:lnTo>
                <a:lnTo>
                  <a:pt x="7260507" y="1386760"/>
                </a:lnTo>
                <a:lnTo>
                  <a:pt x="7272961" y="1427159"/>
                </a:lnTo>
                <a:lnTo>
                  <a:pt x="7274052" y="1443863"/>
                </a:lnTo>
                <a:lnTo>
                  <a:pt x="7274052" y="1634363"/>
                </a:lnTo>
                <a:lnTo>
                  <a:pt x="7274052" y="1951863"/>
                </a:lnTo>
                <a:lnTo>
                  <a:pt x="7273214" y="1966520"/>
                </a:lnTo>
                <a:lnTo>
                  <a:pt x="7261385" y="2007189"/>
                </a:lnTo>
                <a:lnTo>
                  <a:pt x="7237531" y="2040956"/>
                </a:lnTo>
                <a:lnTo>
                  <a:pt x="7204154" y="2065318"/>
                </a:lnTo>
                <a:lnTo>
                  <a:pt x="7163755" y="2077772"/>
                </a:lnTo>
                <a:lnTo>
                  <a:pt x="3030854" y="2078863"/>
                </a:lnTo>
                <a:lnTo>
                  <a:pt x="1212342" y="2078863"/>
                </a:lnTo>
                <a:lnTo>
                  <a:pt x="127000" y="2078863"/>
                </a:lnTo>
                <a:lnTo>
                  <a:pt x="112342" y="2078025"/>
                </a:lnTo>
                <a:lnTo>
                  <a:pt x="71673" y="2066196"/>
                </a:lnTo>
                <a:lnTo>
                  <a:pt x="37906" y="2042342"/>
                </a:lnTo>
                <a:lnTo>
                  <a:pt x="13544" y="2008965"/>
                </a:lnTo>
                <a:lnTo>
                  <a:pt x="1090" y="1968566"/>
                </a:lnTo>
                <a:lnTo>
                  <a:pt x="0" y="1634363"/>
                </a:lnTo>
                <a:lnTo>
                  <a:pt x="0" y="1443863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0977" y="4580382"/>
            <a:ext cx="56451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shou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assigned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0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7406640" cy="582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8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6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38200"/>
            <a:ext cx="7406640" cy="582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-51435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8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3749040" y="810768"/>
            <a:ext cx="5394960" cy="222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6284" y="838200"/>
            <a:ext cx="534771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284" y="838200"/>
            <a:ext cx="5347970" cy="2133600"/>
          </a:xfrm>
          <a:custGeom>
            <a:avLst/>
            <a:gdLst/>
            <a:ahLst/>
            <a:cxnLst/>
            <a:rect l="l" t="t" r="r" b="b"/>
            <a:pathLst>
              <a:path w="5347970" h="2133600">
                <a:moveTo>
                  <a:pt x="0" y="355600"/>
                </a:moveTo>
                <a:lnTo>
                  <a:pt x="4655" y="297932"/>
                </a:lnTo>
                <a:lnTo>
                  <a:pt x="18133" y="243222"/>
                </a:lnTo>
                <a:lnTo>
                  <a:pt x="39700" y="192203"/>
                </a:lnTo>
                <a:lnTo>
                  <a:pt x="68624" y="145609"/>
                </a:lnTo>
                <a:lnTo>
                  <a:pt x="104171" y="104171"/>
                </a:lnTo>
                <a:lnTo>
                  <a:pt x="145609" y="68624"/>
                </a:lnTo>
                <a:lnTo>
                  <a:pt x="192203" y="39700"/>
                </a:lnTo>
                <a:lnTo>
                  <a:pt x="243222" y="18133"/>
                </a:lnTo>
                <a:lnTo>
                  <a:pt x="297932" y="4655"/>
                </a:lnTo>
                <a:lnTo>
                  <a:pt x="355600" y="0"/>
                </a:lnTo>
                <a:lnTo>
                  <a:pt x="891286" y="0"/>
                </a:lnTo>
                <a:lnTo>
                  <a:pt x="2228215" y="0"/>
                </a:lnTo>
                <a:lnTo>
                  <a:pt x="4992116" y="0"/>
                </a:lnTo>
                <a:lnTo>
                  <a:pt x="5021273" y="1179"/>
                </a:lnTo>
                <a:lnTo>
                  <a:pt x="5077554" y="10337"/>
                </a:lnTo>
                <a:lnTo>
                  <a:pt x="5130510" y="27951"/>
                </a:lnTo>
                <a:lnTo>
                  <a:pt x="5179408" y="53289"/>
                </a:lnTo>
                <a:lnTo>
                  <a:pt x="5223516" y="85616"/>
                </a:lnTo>
                <a:lnTo>
                  <a:pt x="5262099" y="124199"/>
                </a:lnTo>
                <a:lnTo>
                  <a:pt x="5294426" y="168307"/>
                </a:lnTo>
                <a:lnTo>
                  <a:pt x="5319764" y="217205"/>
                </a:lnTo>
                <a:lnTo>
                  <a:pt x="5337378" y="270161"/>
                </a:lnTo>
                <a:lnTo>
                  <a:pt x="5346536" y="326442"/>
                </a:lnTo>
                <a:lnTo>
                  <a:pt x="5347716" y="355600"/>
                </a:lnTo>
                <a:lnTo>
                  <a:pt x="5347716" y="1244600"/>
                </a:lnTo>
                <a:lnTo>
                  <a:pt x="5347716" y="1778000"/>
                </a:lnTo>
                <a:lnTo>
                  <a:pt x="5346536" y="1807157"/>
                </a:lnTo>
                <a:lnTo>
                  <a:pt x="5343060" y="1835667"/>
                </a:lnTo>
                <a:lnTo>
                  <a:pt x="5329582" y="1890377"/>
                </a:lnTo>
                <a:lnTo>
                  <a:pt x="5308015" y="1941396"/>
                </a:lnTo>
                <a:lnTo>
                  <a:pt x="5279091" y="1987990"/>
                </a:lnTo>
                <a:lnTo>
                  <a:pt x="5243544" y="2029428"/>
                </a:lnTo>
                <a:lnTo>
                  <a:pt x="5202106" y="2064975"/>
                </a:lnTo>
                <a:lnTo>
                  <a:pt x="5155512" y="2093899"/>
                </a:lnTo>
                <a:lnTo>
                  <a:pt x="5104493" y="2115466"/>
                </a:lnTo>
                <a:lnTo>
                  <a:pt x="5049783" y="2128944"/>
                </a:lnTo>
                <a:lnTo>
                  <a:pt x="4992116" y="2133600"/>
                </a:lnTo>
                <a:lnTo>
                  <a:pt x="2228215" y="2133600"/>
                </a:lnTo>
                <a:lnTo>
                  <a:pt x="1134999" y="2133600"/>
                </a:lnTo>
                <a:lnTo>
                  <a:pt x="891286" y="2133600"/>
                </a:lnTo>
                <a:lnTo>
                  <a:pt x="355600" y="2133600"/>
                </a:lnTo>
                <a:lnTo>
                  <a:pt x="326442" y="2132420"/>
                </a:lnTo>
                <a:lnTo>
                  <a:pt x="270161" y="2123262"/>
                </a:lnTo>
                <a:lnTo>
                  <a:pt x="217205" y="2105648"/>
                </a:lnTo>
                <a:lnTo>
                  <a:pt x="168307" y="2080310"/>
                </a:lnTo>
                <a:lnTo>
                  <a:pt x="124199" y="2047983"/>
                </a:lnTo>
                <a:lnTo>
                  <a:pt x="85616" y="2009400"/>
                </a:lnTo>
                <a:lnTo>
                  <a:pt x="53289" y="1965292"/>
                </a:lnTo>
                <a:lnTo>
                  <a:pt x="27951" y="1916394"/>
                </a:lnTo>
                <a:lnTo>
                  <a:pt x="10337" y="1863438"/>
                </a:lnTo>
                <a:lnTo>
                  <a:pt x="1179" y="1807157"/>
                </a:lnTo>
                <a:lnTo>
                  <a:pt x="0" y="1778000"/>
                </a:lnTo>
                <a:lnTo>
                  <a:pt x="0" y="1244600"/>
                </a:lnTo>
                <a:lnTo>
                  <a:pt x="0" y="3556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6334" y="1318386"/>
            <a:ext cx="2008505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ea: 30</a:t>
            </a:r>
            <a:endParaRPr sz="2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ectb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ea: 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7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547" y="1066800"/>
            <a:ext cx="6819900" cy="5654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1524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196465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638555" y="1877567"/>
            <a:ext cx="8319516" cy="2790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68" y="2363723"/>
            <a:ext cx="8353044" cy="1909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905000"/>
            <a:ext cx="8229600" cy="2699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905000"/>
            <a:ext cx="8229600" cy="2700020"/>
          </a:xfrm>
          <a:custGeom>
            <a:avLst/>
            <a:gdLst/>
            <a:ahLst/>
            <a:cxnLst/>
            <a:rect l="l" t="t" r="r" b="b"/>
            <a:pathLst>
              <a:path w="8229600" h="2700020">
                <a:moveTo>
                  <a:pt x="0" y="444500"/>
                </a:moveTo>
                <a:lnTo>
                  <a:pt x="5817" y="372399"/>
                </a:lnTo>
                <a:lnTo>
                  <a:pt x="22660" y="304003"/>
                </a:lnTo>
                <a:lnTo>
                  <a:pt x="49614" y="240226"/>
                </a:lnTo>
                <a:lnTo>
                  <a:pt x="85763" y="181983"/>
                </a:lnTo>
                <a:lnTo>
                  <a:pt x="130192" y="130190"/>
                </a:lnTo>
                <a:lnTo>
                  <a:pt x="181986" y="85762"/>
                </a:lnTo>
                <a:lnTo>
                  <a:pt x="240230" y="49614"/>
                </a:lnTo>
                <a:lnTo>
                  <a:pt x="304009" y="22660"/>
                </a:lnTo>
                <a:lnTo>
                  <a:pt x="372408" y="5817"/>
                </a:lnTo>
                <a:lnTo>
                  <a:pt x="444512" y="0"/>
                </a:lnTo>
                <a:lnTo>
                  <a:pt x="1371600" y="0"/>
                </a:lnTo>
                <a:lnTo>
                  <a:pt x="3429000" y="0"/>
                </a:lnTo>
                <a:lnTo>
                  <a:pt x="7785100" y="0"/>
                </a:lnTo>
                <a:lnTo>
                  <a:pt x="7821555" y="1473"/>
                </a:lnTo>
                <a:lnTo>
                  <a:pt x="7891918" y="12918"/>
                </a:lnTo>
                <a:lnTo>
                  <a:pt x="7958119" y="34930"/>
                </a:lnTo>
                <a:lnTo>
                  <a:pt x="8019243" y="66596"/>
                </a:lnTo>
                <a:lnTo>
                  <a:pt x="8074376" y="106998"/>
                </a:lnTo>
                <a:lnTo>
                  <a:pt x="8122601" y="155223"/>
                </a:lnTo>
                <a:lnTo>
                  <a:pt x="8163003" y="210356"/>
                </a:lnTo>
                <a:lnTo>
                  <a:pt x="8194669" y="271480"/>
                </a:lnTo>
                <a:lnTo>
                  <a:pt x="8216681" y="337681"/>
                </a:lnTo>
                <a:lnTo>
                  <a:pt x="8228126" y="408044"/>
                </a:lnTo>
                <a:lnTo>
                  <a:pt x="8229600" y="444500"/>
                </a:lnTo>
                <a:lnTo>
                  <a:pt x="8229600" y="1555750"/>
                </a:lnTo>
                <a:lnTo>
                  <a:pt x="8229600" y="2222500"/>
                </a:lnTo>
                <a:lnTo>
                  <a:pt x="8228126" y="2258955"/>
                </a:lnTo>
                <a:lnTo>
                  <a:pt x="8223782" y="2294600"/>
                </a:lnTo>
                <a:lnTo>
                  <a:pt x="8206939" y="2362996"/>
                </a:lnTo>
                <a:lnTo>
                  <a:pt x="8179985" y="2426773"/>
                </a:lnTo>
                <a:lnTo>
                  <a:pt x="8143837" y="2485016"/>
                </a:lnTo>
                <a:lnTo>
                  <a:pt x="8099409" y="2536809"/>
                </a:lnTo>
                <a:lnTo>
                  <a:pt x="8047616" y="2581237"/>
                </a:lnTo>
                <a:lnTo>
                  <a:pt x="7989373" y="2617385"/>
                </a:lnTo>
                <a:lnTo>
                  <a:pt x="7925596" y="2644339"/>
                </a:lnTo>
                <a:lnTo>
                  <a:pt x="7857200" y="2661182"/>
                </a:lnTo>
                <a:lnTo>
                  <a:pt x="7785100" y="2667000"/>
                </a:lnTo>
                <a:lnTo>
                  <a:pt x="3429000" y="2667000"/>
                </a:lnTo>
                <a:lnTo>
                  <a:pt x="2861691" y="2699766"/>
                </a:lnTo>
                <a:lnTo>
                  <a:pt x="1371600" y="2667000"/>
                </a:lnTo>
                <a:lnTo>
                  <a:pt x="444512" y="2667000"/>
                </a:lnTo>
                <a:lnTo>
                  <a:pt x="408054" y="2665526"/>
                </a:lnTo>
                <a:lnTo>
                  <a:pt x="337689" y="2654081"/>
                </a:lnTo>
                <a:lnTo>
                  <a:pt x="271485" y="2632069"/>
                </a:lnTo>
                <a:lnTo>
                  <a:pt x="210359" y="2600403"/>
                </a:lnTo>
                <a:lnTo>
                  <a:pt x="155226" y="2560001"/>
                </a:lnTo>
                <a:lnTo>
                  <a:pt x="107000" y="2511776"/>
                </a:lnTo>
                <a:lnTo>
                  <a:pt x="66596" y="2456643"/>
                </a:lnTo>
                <a:lnTo>
                  <a:pt x="34931" y="2395519"/>
                </a:lnTo>
                <a:lnTo>
                  <a:pt x="12918" y="2329318"/>
                </a:lnTo>
                <a:lnTo>
                  <a:pt x="1473" y="2258955"/>
                </a:lnTo>
                <a:lnTo>
                  <a:pt x="0" y="2222500"/>
                </a:lnTo>
                <a:lnTo>
                  <a:pt x="0" y="1555750"/>
                </a:lnTo>
                <a:lnTo>
                  <a:pt x="0" y="4445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4994" y="2570733"/>
            <a:ext cx="780986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IMPO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8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CT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748665" algn="l"/>
                <a:tab pos="2035175" algn="l"/>
                <a:tab pos="2912745" algn="l"/>
                <a:tab pos="3249930" algn="l"/>
                <a:tab pos="4557395" algn="l"/>
                <a:tab pos="6310630" algn="l"/>
                <a:tab pos="7243445" algn="l"/>
              </a:tabLst>
            </a:pP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10" dirty="0">
                <a:latin typeface="Calibri"/>
                <a:cs typeface="Calibri"/>
              </a:rPr>
              <a:t>mis</a:t>
            </a:r>
            <a:r>
              <a:rPr sz="3200" dirty="0">
                <a:latin typeface="Calibri"/>
                <a:cs typeface="Calibri"/>
              </a:rPr>
              <a:t>s	a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	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ume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	the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occur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ence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a</a:t>
            </a:r>
            <a:r>
              <a:rPr sz="3200" spc="-5" dirty="0">
                <a:latin typeface="Calibri"/>
                <a:cs typeface="Calibri"/>
              </a:rPr>
              <a:t> 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95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277111"/>
            <a:ext cx="6894576" cy="548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2286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196465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638555" y="1877567"/>
            <a:ext cx="8319516" cy="2790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68" y="2363723"/>
            <a:ext cx="8353044" cy="1909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905000"/>
            <a:ext cx="8229600" cy="2699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905000"/>
            <a:ext cx="8229600" cy="2700020"/>
          </a:xfrm>
          <a:custGeom>
            <a:avLst/>
            <a:gdLst/>
            <a:ahLst/>
            <a:cxnLst/>
            <a:rect l="l" t="t" r="r" b="b"/>
            <a:pathLst>
              <a:path w="8229600" h="2700020">
                <a:moveTo>
                  <a:pt x="0" y="444500"/>
                </a:moveTo>
                <a:lnTo>
                  <a:pt x="5817" y="372399"/>
                </a:lnTo>
                <a:lnTo>
                  <a:pt x="22660" y="304003"/>
                </a:lnTo>
                <a:lnTo>
                  <a:pt x="49614" y="240226"/>
                </a:lnTo>
                <a:lnTo>
                  <a:pt x="85763" y="181983"/>
                </a:lnTo>
                <a:lnTo>
                  <a:pt x="130192" y="130190"/>
                </a:lnTo>
                <a:lnTo>
                  <a:pt x="181986" y="85762"/>
                </a:lnTo>
                <a:lnTo>
                  <a:pt x="240230" y="49614"/>
                </a:lnTo>
                <a:lnTo>
                  <a:pt x="304009" y="22660"/>
                </a:lnTo>
                <a:lnTo>
                  <a:pt x="372408" y="5817"/>
                </a:lnTo>
                <a:lnTo>
                  <a:pt x="444512" y="0"/>
                </a:lnTo>
                <a:lnTo>
                  <a:pt x="1371600" y="0"/>
                </a:lnTo>
                <a:lnTo>
                  <a:pt x="3429000" y="0"/>
                </a:lnTo>
                <a:lnTo>
                  <a:pt x="7785100" y="0"/>
                </a:lnTo>
                <a:lnTo>
                  <a:pt x="7821555" y="1473"/>
                </a:lnTo>
                <a:lnTo>
                  <a:pt x="7891918" y="12918"/>
                </a:lnTo>
                <a:lnTo>
                  <a:pt x="7958119" y="34930"/>
                </a:lnTo>
                <a:lnTo>
                  <a:pt x="8019243" y="66596"/>
                </a:lnTo>
                <a:lnTo>
                  <a:pt x="8074376" y="106998"/>
                </a:lnTo>
                <a:lnTo>
                  <a:pt x="8122601" y="155223"/>
                </a:lnTo>
                <a:lnTo>
                  <a:pt x="8163003" y="210356"/>
                </a:lnTo>
                <a:lnTo>
                  <a:pt x="8194669" y="271480"/>
                </a:lnTo>
                <a:lnTo>
                  <a:pt x="8216681" y="337681"/>
                </a:lnTo>
                <a:lnTo>
                  <a:pt x="8228126" y="408044"/>
                </a:lnTo>
                <a:lnTo>
                  <a:pt x="8229600" y="444500"/>
                </a:lnTo>
                <a:lnTo>
                  <a:pt x="8229600" y="1555750"/>
                </a:lnTo>
                <a:lnTo>
                  <a:pt x="8229600" y="2222500"/>
                </a:lnTo>
                <a:lnTo>
                  <a:pt x="8228126" y="2258955"/>
                </a:lnTo>
                <a:lnTo>
                  <a:pt x="8223782" y="2294600"/>
                </a:lnTo>
                <a:lnTo>
                  <a:pt x="8206939" y="2362996"/>
                </a:lnTo>
                <a:lnTo>
                  <a:pt x="8179985" y="2426773"/>
                </a:lnTo>
                <a:lnTo>
                  <a:pt x="8143837" y="2485016"/>
                </a:lnTo>
                <a:lnTo>
                  <a:pt x="8099409" y="2536809"/>
                </a:lnTo>
                <a:lnTo>
                  <a:pt x="8047616" y="2581237"/>
                </a:lnTo>
                <a:lnTo>
                  <a:pt x="7989373" y="2617385"/>
                </a:lnTo>
                <a:lnTo>
                  <a:pt x="7925596" y="2644339"/>
                </a:lnTo>
                <a:lnTo>
                  <a:pt x="7857200" y="2661182"/>
                </a:lnTo>
                <a:lnTo>
                  <a:pt x="7785100" y="2667000"/>
                </a:lnTo>
                <a:lnTo>
                  <a:pt x="3429000" y="2667000"/>
                </a:lnTo>
                <a:lnTo>
                  <a:pt x="2861691" y="2699766"/>
                </a:lnTo>
                <a:lnTo>
                  <a:pt x="1371600" y="2667000"/>
                </a:lnTo>
                <a:lnTo>
                  <a:pt x="444512" y="2667000"/>
                </a:lnTo>
                <a:lnTo>
                  <a:pt x="408054" y="2665526"/>
                </a:lnTo>
                <a:lnTo>
                  <a:pt x="337689" y="2654081"/>
                </a:lnTo>
                <a:lnTo>
                  <a:pt x="271485" y="2632069"/>
                </a:lnTo>
                <a:lnTo>
                  <a:pt x="210359" y="2600403"/>
                </a:lnTo>
                <a:lnTo>
                  <a:pt x="155226" y="2560001"/>
                </a:lnTo>
                <a:lnTo>
                  <a:pt x="107000" y="2511776"/>
                </a:lnTo>
                <a:lnTo>
                  <a:pt x="66596" y="2456643"/>
                </a:lnTo>
                <a:lnTo>
                  <a:pt x="34931" y="2395519"/>
                </a:lnTo>
                <a:lnTo>
                  <a:pt x="12918" y="2329318"/>
                </a:lnTo>
                <a:lnTo>
                  <a:pt x="1473" y="2258955"/>
                </a:lnTo>
                <a:lnTo>
                  <a:pt x="0" y="2222500"/>
                </a:lnTo>
                <a:lnTo>
                  <a:pt x="0" y="1555750"/>
                </a:lnTo>
                <a:lnTo>
                  <a:pt x="0" y="4445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4994" y="2570733"/>
            <a:ext cx="5373370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792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IMPO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254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80" dirty="0">
                <a:latin typeface="Calibri"/>
                <a:cs typeface="Calibri"/>
              </a:rPr>
              <a:t>F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CT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44880" algn="l"/>
                <a:tab pos="2426970" algn="l"/>
                <a:tab pos="3501390" algn="l"/>
                <a:tab pos="4034790" algn="l"/>
              </a:tabLst>
            </a:pP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annot	miss	a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421882" y="3058185"/>
            <a:ext cx="22860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3420" algn="l"/>
              </a:tabLst>
            </a:pP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um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7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878" y="614426"/>
            <a:ext cx="768667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Single/M</a:t>
            </a:r>
            <a:r>
              <a:rPr sz="4400" spc="30" dirty="0">
                <a:latin typeface="Calibri"/>
                <a:cs typeface="Calibri"/>
              </a:rPr>
              <a:t>u</a:t>
            </a:r>
            <a:r>
              <a:rPr sz="4400" dirty="0">
                <a:latin typeface="Calibri"/>
                <a:cs typeface="Calibri"/>
              </a:rPr>
              <a:t>ltiple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f</a:t>
            </a:r>
            <a:r>
              <a:rPr sz="4400" dirty="0">
                <a:latin typeface="Calibri"/>
                <a:cs typeface="Calibri"/>
              </a:rPr>
              <a:t>ault </a:t>
            </a:r>
            <a:r>
              <a:rPr sz="4400" spc="-15" dirty="0">
                <a:latin typeface="Calibri"/>
                <a:cs typeface="Calibri"/>
              </a:rPr>
              <a:t>A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gume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21764"/>
            <a:ext cx="7917815" cy="196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340" indent="-294640">
              <a:lnSpc>
                <a:spcPct val="100000"/>
              </a:lnSpc>
              <a:buFont typeface="Calibri"/>
              <a:buChar char="•"/>
              <a:tabLst>
                <a:tab pos="307975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ou 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a single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 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su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one.</a:t>
            </a:r>
            <a:endParaRPr sz="32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765"/>
              </a:spcBef>
              <a:buFont typeface="Calibri"/>
              <a:buChar char="•"/>
              <a:tabLst>
                <a:tab pos="307340" algn="l"/>
              </a:tabLst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3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ou </a:t>
            </a:r>
            <a:r>
              <a:rPr sz="3200" spc="-4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mul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ault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alue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 ma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 su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 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ones.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5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878" y="601726"/>
            <a:ext cx="76866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Single/M</a:t>
            </a:r>
            <a:r>
              <a:rPr sz="4400" spc="30" dirty="0">
                <a:latin typeface="Calibri"/>
                <a:cs typeface="Calibri"/>
              </a:rPr>
              <a:t>u</a:t>
            </a:r>
            <a:r>
              <a:rPr sz="4400" dirty="0">
                <a:latin typeface="Calibri"/>
                <a:cs typeface="Calibri"/>
              </a:rPr>
              <a:t>ltiple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f</a:t>
            </a:r>
            <a:r>
              <a:rPr sz="4400" dirty="0">
                <a:latin typeface="Calibri"/>
                <a:cs typeface="Calibri"/>
              </a:rPr>
              <a:t>ault </a:t>
            </a:r>
            <a:r>
              <a:rPr sz="4400" spc="-15" dirty="0">
                <a:latin typeface="Calibri"/>
                <a:cs typeface="Calibri"/>
              </a:rPr>
              <a:t>A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gume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417319"/>
            <a:ext cx="6813804" cy="516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5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878" y="601726"/>
            <a:ext cx="76866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Single/M</a:t>
            </a:r>
            <a:r>
              <a:rPr sz="4400" spc="30" dirty="0">
                <a:latin typeface="Calibri"/>
                <a:cs typeface="Calibri"/>
              </a:rPr>
              <a:t>u</a:t>
            </a:r>
            <a:r>
              <a:rPr sz="4400" dirty="0">
                <a:latin typeface="Calibri"/>
                <a:cs typeface="Calibri"/>
              </a:rPr>
              <a:t>ltiple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f</a:t>
            </a:r>
            <a:r>
              <a:rPr sz="4400" dirty="0">
                <a:latin typeface="Calibri"/>
                <a:cs typeface="Calibri"/>
              </a:rPr>
              <a:t>ault </a:t>
            </a:r>
            <a:r>
              <a:rPr sz="4400" spc="-15" dirty="0">
                <a:latin typeface="Calibri"/>
                <a:cs typeface="Calibri"/>
              </a:rPr>
              <a:t>A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gume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417319"/>
            <a:ext cx="6813804" cy="516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4355" y="3819144"/>
            <a:ext cx="3823715" cy="1519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8655" y="3921252"/>
            <a:ext cx="3595115" cy="1421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3846576"/>
            <a:ext cx="3733800" cy="14286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3846576"/>
            <a:ext cx="3733800" cy="1428750"/>
          </a:xfrm>
          <a:custGeom>
            <a:avLst/>
            <a:gdLst/>
            <a:ahLst/>
            <a:cxnLst/>
            <a:rect l="l" t="t" r="r" b="b"/>
            <a:pathLst>
              <a:path w="3733800" h="1428750">
                <a:moveTo>
                  <a:pt x="0" y="235204"/>
                </a:moveTo>
                <a:lnTo>
                  <a:pt x="3077" y="197047"/>
                </a:lnTo>
                <a:lnTo>
                  <a:pt x="18480" y="143642"/>
                </a:lnTo>
                <a:lnTo>
                  <a:pt x="45374" y="96286"/>
                </a:lnTo>
                <a:lnTo>
                  <a:pt x="82127" y="56610"/>
                </a:lnTo>
                <a:lnTo>
                  <a:pt x="127104" y="26248"/>
                </a:lnTo>
                <a:lnTo>
                  <a:pt x="178674" y="6834"/>
                </a:lnTo>
                <a:lnTo>
                  <a:pt x="235203" y="0"/>
                </a:lnTo>
                <a:lnTo>
                  <a:pt x="622300" y="0"/>
                </a:lnTo>
                <a:lnTo>
                  <a:pt x="1555750" y="0"/>
                </a:lnTo>
                <a:lnTo>
                  <a:pt x="3498596" y="0"/>
                </a:lnTo>
                <a:lnTo>
                  <a:pt x="3517889" y="779"/>
                </a:lnTo>
                <a:lnTo>
                  <a:pt x="3572946" y="11988"/>
                </a:lnTo>
                <a:lnTo>
                  <a:pt x="3622500" y="35233"/>
                </a:lnTo>
                <a:lnTo>
                  <a:pt x="3664918" y="68881"/>
                </a:lnTo>
                <a:lnTo>
                  <a:pt x="3698566" y="111299"/>
                </a:lnTo>
                <a:lnTo>
                  <a:pt x="3721811" y="160853"/>
                </a:lnTo>
                <a:lnTo>
                  <a:pt x="3733020" y="215910"/>
                </a:lnTo>
                <a:lnTo>
                  <a:pt x="3733800" y="235204"/>
                </a:lnTo>
                <a:lnTo>
                  <a:pt x="3733800" y="823213"/>
                </a:lnTo>
                <a:lnTo>
                  <a:pt x="3733800" y="1176020"/>
                </a:lnTo>
                <a:lnTo>
                  <a:pt x="3733020" y="1195313"/>
                </a:lnTo>
                <a:lnTo>
                  <a:pt x="3730722" y="1214176"/>
                </a:lnTo>
                <a:lnTo>
                  <a:pt x="3715319" y="1267581"/>
                </a:lnTo>
                <a:lnTo>
                  <a:pt x="3688425" y="1314937"/>
                </a:lnTo>
                <a:lnTo>
                  <a:pt x="3651672" y="1354613"/>
                </a:lnTo>
                <a:lnTo>
                  <a:pt x="3606695" y="1384975"/>
                </a:lnTo>
                <a:lnTo>
                  <a:pt x="3555125" y="1404389"/>
                </a:lnTo>
                <a:lnTo>
                  <a:pt x="3498596" y="1411224"/>
                </a:lnTo>
                <a:lnTo>
                  <a:pt x="1555750" y="1411224"/>
                </a:lnTo>
                <a:lnTo>
                  <a:pt x="1298321" y="1428623"/>
                </a:lnTo>
                <a:lnTo>
                  <a:pt x="622300" y="1411224"/>
                </a:lnTo>
                <a:lnTo>
                  <a:pt x="235203" y="1411224"/>
                </a:lnTo>
                <a:lnTo>
                  <a:pt x="215910" y="1410444"/>
                </a:lnTo>
                <a:lnTo>
                  <a:pt x="160853" y="1399235"/>
                </a:lnTo>
                <a:lnTo>
                  <a:pt x="111299" y="1375990"/>
                </a:lnTo>
                <a:lnTo>
                  <a:pt x="68881" y="1342342"/>
                </a:lnTo>
                <a:lnTo>
                  <a:pt x="35233" y="1299924"/>
                </a:lnTo>
                <a:lnTo>
                  <a:pt x="11988" y="1250370"/>
                </a:lnTo>
                <a:lnTo>
                  <a:pt x="779" y="1195313"/>
                </a:lnTo>
                <a:lnTo>
                  <a:pt x="0" y="1176020"/>
                </a:lnTo>
                <a:lnTo>
                  <a:pt x="0" y="823213"/>
                </a:lnTo>
                <a:lnTo>
                  <a:pt x="0" y="235204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23991" y="4128515"/>
            <a:ext cx="305371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alcu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 6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ectb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alcu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 60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2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17319"/>
            <a:ext cx="6787896" cy="516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133" y="304800"/>
            <a:ext cx="8377732" cy="58483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2066925">
              <a:lnSpc>
                <a:spcPct val="100000"/>
              </a:lnSpc>
            </a:pPr>
            <a:r>
              <a:rPr spc="-5" dirty="0"/>
              <a:t>Sel</a:t>
            </a:r>
            <a:r>
              <a:rPr dirty="0"/>
              <a:t>f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3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</a:t>
            </a:r>
          </a:p>
        </p:txBody>
      </p:sp>
      <p:sp>
        <p:nvSpPr>
          <p:cNvPr id="4" name="object 4"/>
          <p:cNvSpPr/>
          <p:nvPr/>
        </p:nvSpPr>
        <p:spPr>
          <a:xfrm>
            <a:off x="3076955" y="2491765"/>
            <a:ext cx="5957316" cy="620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6996" y="2497823"/>
            <a:ext cx="5315711" cy="560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2519172"/>
            <a:ext cx="5867400" cy="529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2519172"/>
            <a:ext cx="5867400" cy="529590"/>
          </a:xfrm>
          <a:custGeom>
            <a:avLst/>
            <a:gdLst/>
            <a:ahLst/>
            <a:cxnLst/>
            <a:rect l="l" t="t" r="r" b="b"/>
            <a:pathLst>
              <a:path w="5867400" h="529589">
                <a:moveTo>
                  <a:pt x="0" y="69341"/>
                </a:moveTo>
                <a:lnTo>
                  <a:pt x="12647" y="29359"/>
                </a:lnTo>
                <a:lnTo>
                  <a:pt x="45048" y="4359"/>
                </a:lnTo>
                <a:lnTo>
                  <a:pt x="977900" y="0"/>
                </a:lnTo>
                <a:lnTo>
                  <a:pt x="2444750" y="0"/>
                </a:lnTo>
                <a:lnTo>
                  <a:pt x="5798058" y="0"/>
                </a:lnTo>
                <a:lnTo>
                  <a:pt x="5812537" y="1507"/>
                </a:lnTo>
                <a:lnTo>
                  <a:pt x="5848449" y="21663"/>
                </a:lnTo>
                <a:lnTo>
                  <a:pt x="5866607" y="58801"/>
                </a:lnTo>
                <a:lnTo>
                  <a:pt x="5867400" y="242697"/>
                </a:lnTo>
                <a:lnTo>
                  <a:pt x="5867400" y="346710"/>
                </a:lnTo>
                <a:lnTo>
                  <a:pt x="5865892" y="361189"/>
                </a:lnTo>
                <a:lnTo>
                  <a:pt x="5861573" y="374619"/>
                </a:lnTo>
                <a:lnTo>
                  <a:pt x="5834833" y="405537"/>
                </a:lnTo>
                <a:lnTo>
                  <a:pt x="2444750" y="416051"/>
                </a:lnTo>
                <a:lnTo>
                  <a:pt x="1489964" y="529589"/>
                </a:lnTo>
                <a:lnTo>
                  <a:pt x="977900" y="416051"/>
                </a:lnTo>
                <a:lnTo>
                  <a:pt x="69342" y="416051"/>
                </a:lnTo>
                <a:lnTo>
                  <a:pt x="54862" y="414544"/>
                </a:lnTo>
                <a:lnTo>
                  <a:pt x="18950" y="394388"/>
                </a:lnTo>
                <a:lnTo>
                  <a:pt x="792" y="357250"/>
                </a:lnTo>
                <a:lnTo>
                  <a:pt x="0" y="346710"/>
                </a:lnTo>
                <a:lnTo>
                  <a:pt x="0" y="242697"/>
                </a:lnTo>
                <a:lnTo>
                  <a:pt x="0" y="69341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5397" y="2620010"/>
            <a:ext cx="49828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3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35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5355" y="4011167"/>
            <a:ext cx="5042916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9176" y="4113263"/>
            <a:ext cx="4875276" cy="560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4038600"/>
            <a:ext cx="4953000" cy="1130935"/>
          </a:xfrm>
          <a:custGeom>
            <a:avLst/>
            <a:gdLst/>
            <a:ahLst/>
            <a:cxnLst/>
            <a:rect l="l" t="t" r="r" b="b"/>
            <a:pathLst>
              <a:path w="4953000" h="1130935">
                <a:moveTo>
                  <a:pt x="4851400" y="0"/>
                </a:moveTo>
                <a:lnTo>
                  <a:pt x="96955" y="104"/>
                </a:lnTo>
                <a:lnTo>
                  <a:pt x="55896" y="10826"/>
                </a:lnTo>
                <a:lnTo>
                  <a:pt x="23636" y="36430"/>
                </a:lnTo>
                <a:lnTo>
                  <a:pt x="4070" y="73022"/>
                </a:lnTo>
                <a:lnTo>
                  <a:pt x="0" y="101600"/>
                </a:lnTo>
                <a:lnTo>
                  <a:pt x="104" y="512644"/>
                </a:lnTo>
                <a:lnTo>
                  <a:pt x="10826" y="553703"/>
                </a:lnTo>
                <a:lnTo>
                  <a:pt x="36430" y="585963"/>
                </a:lnTo>
                <a:lnTo>
                  <a:pt x="73022" y="605529"/>
                </a:lnTo>
                <a:lnTo>
                  <a:pt x="101600" y="609600"/>
                </a:lnTo>
                <a:lnTo>
                  <a:pt x="825500" y="609600"/>
                </a:lnTo>
                <a:lnTo>
                  <a:pt x="950468" y="1130554"/>
                </a:lnTo>
                <a:lnTo>
                  <a:pt x="2063750" y="609600"/>
                </a:lnTo>
                <a:lnTo>
                  <a:pt x="4856044" y="609495"/>
                </a:lnTo>
                <a:lnTo>
                  <a:pt x="4870468" y="607815"/>
                </a:lnTo>
                <a:lnTo>
                  <a:pt x="4909027" y="591699"/>
                </a:lnTo>
                <a:lnTo>
                  <a:pt x="4937488" y="562000"/>
                </a:lnTo>
                <a:lnTo>
                  <a:pt x="4951958" y="522610"/>
                </a:lnTo>
                <a:lnTo>
                  <a:pt x="4953000" y="508000"/>
                </a:lnTo>
                <a:lnTo>
                  <a:pt x="4952895" y="96955"/>
                </a:lnTo>
                <a:lnTo>
                  <a:pt x="4942173" y="55896"/>
                </a:lnTo>
                <a:lnTo>
                  <a:pt x="4916569" y="23636"/>
                </a:lnTo>
                <a:lnTo>
                  <a:pt x="4879977" y="4070"/>
                </a:lnTo>
                <a:lnTo>
                  <a:pt x="4866010" y="1041"/>
                </a:lnTo>
                <a:lnTo>
                  <a:pt x="4851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4038600"/>
            <a:ext cx="4953000" cy="1130935"/>
          </a:xfrm>
          <a:custGeom>
            <a:avLst/>
            <a:gdLst/>
            <a:ahLst/>
            <a:cxnLst/>
            <a:rect l="l" t="t" r="r" b="b"/>
            <a:pathLst>
              <a:path w="4953000" h="1130935">
                <a:moveTo>
                  <a:pt x="0" y="101600"/>
                </a:moveTo>
                <a:lnTo>
                  <a:pt x="8941" y="59844"/>
                </a:lnTo>
                <a:lnTo>
                  <a:pt x="33171" y="26482"/>
                </a:lnTo>
                <a:lnTo>
                  <a:pt x="68797" y="5406"/>
                </a:lnTo>
                <a:lnTo>
                  <a:pt x="825500" y="0"/>
                </a:lnTo>
                <a:lnTo>
                  <a:pt x="2063750" y="0"/>
                </a:lnTo>
                <a:lnTo>
                  <a:pt x="4851400" y="0"/>
                </a:lnTo>
                <a:lnTo>
                  <a:pt x="4866010" y="1041"/>
                </a:lnTo>
                <a:lnTo>
                  <a:pt x="4905400" y="15511"/>
                </a:lnTo>
                <a:lnTo>
                  <a:pt x="4935099" y="43972"/>
                </a:lnTo>
                <a:lnTo>
                  <a:pt x="4951215" y="82531"/>
                </a:lnTo>
                <a:lnTo>
                  <a:pt x="4953000" y="355600"/>
                </a:lnTo>
                <a:lnTo>
                  <a:pt x="4953000" y="508000"/>
                </a:lnTo>
                <a:lnTo>
                  <a:pt x="4951958" y="522610"/>
                </a:lnTo>
                <a:lnTo>
                  <a:pt x="4948929" y="536577"/>
                </a:lnTo>
                <a:lnTo>
                  <a:pt x="4929363" y="573169"/>
                </a:lnTo>
                <a:lnTo>
                  <a:pt x="4897103" y="598773"/>
                </a:lnTo>
                <a:lnTo>
                  <a:pt x="4856044" y="609495"/>
                </a:lnTo>
                <a:lnTo>
                  <a:pt x="2063750" y="609600"/>
                </a:lnTo>
                <a:lnTo>
                  <a:pt x="950468" y="1130554"/>
                </a:lnTo>
                <a:lnTo>
                  <a:pt x="825500" y="609600"/>
                </a:lnTo>
                <a:lnTo>
                  <a:pt x="101600" y="609600"/>
                </a:lnTo>
                <a:lnTo>
                  <a:pt x="86989" y="608558"/>
                </a:lnTo>
                <a:lnTo>
                  <a:pt x="47599" y="594088"/>
                </a:lnTo>
                <a:lnTo>
                  <a:pt x="17900" y="565627"/>
                </a:lnTo>
                <a:lnTo>
                  <a:pt x="1784" y="527068"/>
                </a:lnTo>
                <a:lnTo>
                  <a:pt x="0" y="508000"/>
                </a:lnTo>
                <a:lnTo>
                  <a:pt x="0" y="355600"/>
                </a:lnTo>
                <a:lnTo>
                  <a:pt x="0" y="101600"/>
                </a:lnTo>
                <a:close/>
              </a:path>
            </a:pathLst>
          </a:custGeom>
          <a:ln w="9143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6307" y="4236339"/>
            <a:ext cx="45421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wi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hap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 a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gum</a:t>
            </a: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e?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5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543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6450"/>
            <a:ext cx="8072755" cy="509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1577975" algn="l"/>
                <a:tab pos="2533650" algn="l"/>
                <a:tab pos="3173730" algn="l"/>
                <a:tab pos="4440555" algn="l"/>
                <a:tab pos="4921885" algn="l"/>
                <a:tab pos="6504305" algn="l"/>
                <a:tab pos="6929755" algn="l"/>
              </a:tabLst>
            </a:pPr>
            <a:r>
              <a:rPr sz="3200" dirty="0">
                <a:latin typeface="Calibri"/>
                <a:cs typeface="Calibri"/>
              </a:rPr>
              <a:t>When	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	an	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ed,	a	</a:t>
            </a:r>
            <a:r>
              <a:rPr sz="3200" spc="-5" dirty="0">
                <a:latin typeface="Calibri"/>
                <a:cs typeface="Calibri"/>
              </a:rPr>
              <a:t>spec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Con</a:t>
            </a:r>
            <a:r>
              <a:rPr sz="3200" b="1" i="1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truc</a:t>
            </a:r>
            <a:r>
              <a:rPr sz="3200" b="1" i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b="1" i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b="1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funct</a:t>
            </a:r>
            <a:r>
              <a:rPr sz="3200" b="1" spc="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1155700" marR="5080" lvl="2" indent="-228600">
              <a:lnSpc>
                <a:spcPts val="3300"/>
              </a:lnSpc>
              <a:spcBef>
                <a:spcPts val="930"/>
              </a:spcBef>
              <a:buFont typeface="Arial"/>
              <a:buChar char="•"/>
              <a:tabLst>
                <a:tab pos="1156335" algn="l"/>
                <a:tab pos="2262505" algn="l"/>
                <a:tab pos="2971165" algn="l"/>
                <a:tab pos="3797300" algn="l"/>
                <a:tab pos="4842510" algn="l"/>
                <a:tab pos="5257800" algn="l"/>
                <a:tab pos="6854825" algn="l"/>
              </a:tabLst>
            </a:pPr>
            <a:r>
              <a:rPr sz="2800" spc="-15" dirty="0">
                <a:latin typeface="Times New Roman"/>
                <a:cs typeface="Times New Roman"/>
              </a:rPr>
              <a:t>ens</a:t>
            </a:r>
            <a:r>
              <a:rPr sz="2800" spc="-10" dirty="0">
                <a:latin typeface="Times New Roman"/>
                <a:cs typeface="Times New Roman"/>
              </a:rPr>
              <a:t>u</a:t>
            </a:r>
            <a:r>
              <a:rPr sz="2800" spc="-1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hat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eac</a:t>
            </a:r>
            <a:r>
              <a:rPr sz="2800" spc="-15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initi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lized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pro</a:t>
            </a:r>
            <a:r>
              <a:rPr sz="2800" spc="-10" dirty="0">
                <a:latin typeface="Times New Roman"/>
                <a:cs typeface="Times New Roman"/>
              </a:rPr>
              <a:t>p</a:t>
            </a:r>
            <a:r>
              <a:rPr sz="2800" spc="-15" dirty="0">
                <a:latin typeface="Times New Roman"/>
                <a:cs typeface="Times New Roman"/>
              </a:rPr>
              <a:t>erly bef</a:t>
            </a:r>
            <a:r>
              <a:rPr sz="2800" spc="-10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spc="-160" dirty="0">
                <a:latin typeface="Times New Roman"/>
                <a:cs typeface="Times New Roman"/>
              </a:rPr>
              <a:t>’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ed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g</a:t>
            </a:r>
            <a:r>
              <a:rPr sz="2800" spc="-15" dirty="0">
                <a:latin typeface="Times New Roman"/>
                <a:cs typeface="Times New Roman"/>
              </a:rPr>
              <a:t>ram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inside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class</a:t>
            </a:r>
            <a:r>
              <a:rPr sz="3200" spc="-5" dirty="0">
                <a:latin typeface="Calibri"/>
                <a:cs typeface="Calibri"/>
              </a:rPr>
              <a:t> bod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mi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 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  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   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</a:t>
            </a:r>
            <a:r>
              <a:rPr sz="3200" dirty="0">
                <a:latin typeface="Calibri"/>
                <a:cs typeface="Calibri"/>
              </a:rPr>
              <a:t>t   </a:t>
            </a:r>
            <a:r>
              <a:rPr sz="3200" spc="-3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xplicitl</a:t>
            </a:r>
            <a:r>
              <a:rPr sz="3200" dirty="0">
                <a:latin typeface="Calibri"/>
                <a:cs typeface="Calibri"/>
              </a:rPr>
              <a:t>y  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   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7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ov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lt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tr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191" y="1764792"/>
            <a:ext cx="4381500" cy="3736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828799"/>
            <a:ext cx="4203191" cy="3558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150" y="1809750"/>
            <a:ext cx="4241800" cy="3596640"/>
          </a:xfrm>
          <a:custGeom>
            <a:avLst/>
            <a:gdLst/>
            <a:ahLst/>
            <a:cxnLst/>
            <a:rect l="l" t="t" r="r" b="b"/>
            <a:pathLst>
              <a:path w="4241800" h="3596640">
                <a:moveTo>
                  <a:pt x="0" y="3596640"/>
                </a:moveTo>
                <a:lnTo>
                  <a:pt x="4241292" y="3596640"/>
                </a:lnTo>
                <a:lnTo>
                  <a:pt x="4241292" y="0"/>
                </a:lnTo>
                <a:lnTo>
                  <a:pt x="0" y="0"/>
                </a:lnTo>
                <a:lnTo>
                  <a:pt x="0" y="35966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36319">
              <a:lnSpc>
                <a:spcPct val="100000"/>
              </a:lnSpc>
            </a:pPr>
            <a:r>
              <a:rPr spc="-5" dirty="0"/>
              <a:t>C</a:t>
            </a:r>
            <a:r>
              <a:rPr spc="10" dirty="0"/>
              <a:t>o</a:t>
            </a:r>
            <a:r>
              <a:rPr spc="-5" dirty="0"/>
              <a:t>n</a:t>
            </a:r>
            <a:r>
              <a:rPr spc="-40" dirty="0"/>
              <a:t>s</a:t>
            </a:r>
            <a:r>
              <a:rPr dirty="0"/>
              <a:t>truc</a:t>
            </a:r>
            <a:r>
              <a:rPr spc="-45" dirty="0"/>
              <a:t>t</a:t>
            </a:r>
            <a:r>
              <a:rPr spc="-5" dirty="0"/>
              <a:t>o</a:t>
            </a:r>
            <a:r>
              <a:rPr spc="-60" dirty="0"/>
              <a:t>r</a:t>
            </a:r>
            <a:r>
              <a:rPr dirty="0"/>
              <a:t>s </a:t>
            </a:r>
            <a:r>
              <a:rPr spc="-5"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cise</a:t>
            </a:r>
          </a:p>
        </p:txBody>
      </p:sp>
      <p:sp>
        <p:nvSpPr>
          <p:cNvPr id="6" name="object 6"/>
          <p:cNvSpPr/>
          <p:nvPr/>
        </p:nvSpPr>
        <p:spPr>
          <a:xfrm>
            <a:off x="4800600" y="1981200"/>
            <a:ext cx="4331208" cy="2057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5562600"/>
            <a:ext cx="3352800" cy="483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1524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9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93547" y="1085088"/>
            <a:ext cx="6490715" cy="546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133" y="76200"/>
            <a:ext cx="8377732" cy="584835"/>
          </a:xfrm>
          <a:prstGeom prst="rect">
            <a:avLst/>
          </a:prstGeom>
        </p:spPr>
        <p:txBody>
          <a:bodyPr vert="horz" wrap="square" lIns="0" tIns="184277" rIns="0" bIns="0" rtlCol="0">
            <a:spAutoFit/>
          </a:bodyPr>
          <a:lstStyle/>
          <a:p>
            <a:pPr marL="2010410">
              <a:lnSpc>
                <a:spcPct val="100000"/>
              </a:lnSpc>
            </a:pPr>
            <a:r>
              <a:rPr sz="4000" spc="-25" dirty="0"/>
              <a:t>Sel</a:t>
            </a:r>
            <a:r>
              <a:rPr sz="4000" spc="-15" dirty="0"/>
              <a:t>f</a:t>
            </a:r>
            <a:r>
              <a:rPr sz="4000" spc="10" dirty="0"/>
              <a:t> </a:t>
            </a:r>
            <a:r>
              <a:rPr sz="4000" spc="-25" dirty="0"/>
              <a:t>E</a:t>
            </a:r>
            <a:r>
              <a:rPr sz="4000" spc="-125" dirty="0"/>
              <a:t>x</a:t>
            </a:r>
            <a:r>
              <a:rPr sz="4000" spc="-20" dirty="0"/>
              <a:t>e</a:t>
            </a:r>
            <a:r>
              <a:rPr sz="4000" spc="-75" dirty="0"/>
              <a:t>r</a:t>
            </a:r>
            <a:r>
              <a:rPr sz="4000" spc="-20" dirty="0"/>
              <a:t>cise</a:t>
            </a:r>
            <a:r>
              <a:rPr sz="4000" spc="-5" dirty="0"/>
              <a:t> </a:t>
            </a:r>
            <a:r>
              <a:rPr sz="4000" spc="-25" dirty="0"/>
              <a:t>9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93547" y="1085088"/>
            <a:ext cx="6490715" cy="546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9040" y="810768"/>
            <a:ext cx="5394960" cy="222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6284" y="838200"/>
            <a:ext cx="5347716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284" y="838200"/>
            <a:ext cx="5347970" cy="2133600"/>
          </a:xfrm>
          <a:custGeom>
            <a:avLst/>
            <a:gdLst/>
            <a:ahLst/>
            <a:cxnLst/>
            <a:rect l="l" t="t" r="r" b="b"/>
            <a:pathLst>
              <a:path w="5347970" h="2133600">
                <a:moveTo>
                  <a:pt x="0" y="355600"/>
                </a:moveTo>
                <a:lnTo>
                  <a:pt x="4655" y="297932"/>
                </a:lnTo>
                <a:lnTo>
                  <a:pt x="18133" y="243222"/>
                </a:lnTo>
                <a:lnTo>
                  <a:pt x="39700" y="192203"/>
                </a:lnTo>
                <a:lnTo>
                  <a:pt x="68624" y="145609"/>
                </a:lnTo>
                <a:lnTo>
                  <a:pt x="104171" y="104171"/>
                </a:lnTo>
                <a:lnTo>
                  <a:pt x="145609" y="68624"/>
                </a:lnTo>
                <a:lnTo>
                  <a:pt x="192203" y="39700"/>
                </a:lnTo>
                <a:lnTo>
                  <a:pt x="243222" y="18133"/>
                </a:lnTo>
                <a:lnTo>
                  <a:pt x="297932" y="4655"/>
                </a:lnTo>
                <a:lnTo>
                  <a:pt x="355600" y="0"/>
                </a:lnTo>
                <a:lnTo>
                  <a:pt x="891286" y="0"/>
                </a:lnTo>
                <a:lnTo>
                  <a:pt x="2228215" y="0"/>
                </a:lnTo>
                <a:lnTo>
                  <a:pt x="4992116" y="0"/>
                </a:lnTo>
                <a:lnTo>
                  <a:pt x="5021273" y="1179"/>
                </a:lnTo>
                <a:lnTo>
                  <a:pt x="5077554" y="10337"/>
                </a:lnTo>
                <a:lnTo>
                  <a:pt x="5130510" y="27951"/>
                </a:lnTo>
                <a:lnTo>
                  <a:pt x="5179408" y="53289"/>
                </a:lnTo>
                <a:lnTo>
                  <a:pt x="5223516" y="85616"/>
                </a:lnTo>
                <a:lnTo>
                  <a:pt x="5262099" y="124199"/>
                </a:lnTo>
                <a:lnTo>
                  <a:pt x="5294426" y="168307"/>
                </a:lnTo>
                <a:lnTo>
                  <a:pt x="5319764" y="217205"/>
                </a:lnTo>
                <a:lnTo>
                  <a:pt x="5337378" y="270161"/>
                </a:lnTo>
                <a:lnTo>
                  <a:pt x="5346536" y="326442"/>
                </a:lnTo>
                <a:lnTo>
                  <a:pt x="5347716" y="355600"/>
                </a:lnTo>
                <a:lnTo>
                  <a:pt x="5347716" y="1244600"/>
                </a:lnTo>
                <a:lnTo>
                  <a:pt x="5347716" y="1778000"/>
                </a:lnTo>
                <a:lnTo>
                  <a:pt x="5346536" y="1807157"/>
                </a:lnTo>
                <a:lnTo>
                  <a:pt x="5343060" y="1835667"/>
                </a:lnTo>
                <a:lnTo>
                  <a:pt x="5329582" y="1890377"/>
                </a:lnTo>
                <a:lnTo>
                  <a:pt x="5308015" y="1941396"/>
                </a:lnTo>
                <a:lnTo>
                  <a:pt x="5279091" y="1987990"/>
                </a:lnTo>
                <a:lnTo>
                  <a:pt x="5243544" y="2029428"/>
                </a:lnTo>
                <a:lnTo>
                  <a:pt x="5202106" y="2064975"/>
                </a:lnTo>
                <a:lnTo>
                  <a:pt x="5155512" y="2093899"/>
                </a:lnTo>
                <a:lnTo>
                  <a:pt x="5104493" y="2115466"/>
                </a:lnTo>
                <a:lnTo>
                  <a:pt x="5049783" y="2128944"/>
                </a:lnTo>
                <a:lnTo>
                  <a:pt x="4992116" y="2133600"/>
                </a:lnTo>
                <a:lnTo>
                  <a:pt x="2228215" y="2133600"/>
                </a:lnTo>
                <a:lnTo>
                  <a:pt x="1134999" y="2133600"/>
                </a:lnTo>
                <a:lnTo>
                  <a:pt x="891286" y="2133600"/>
                </a:lnTo>
                <a:lnTo>
                  <a:pt x="355600" y="2133600"/>
                </a:lnTo>
                <a:lnTo>
                  <a:pt x="326442" y="2132420"/>
                </a:lnTo>
                <a:lnTo>
                  <a:pt x="270161" y="2123262"/>
                </a:lnTo>
                <a:lnTo>
                  <a:pt x="217205" y="2105648"/>
                </a:lnTo>
                <a:lnTo>
                  <a:pt x="168307" y="2080310"/>
                </a:lnTo>
                <a:lnTo>
                  <a:pt x="124199" y="2047983"/>
                </a:lnTo>
                <a:lnTo>
                  <a:pt x="85616" y="2009400"/>
                </a:lnTo>
                <a:lnTo>
                  <a:pt x="53289" y="1965292"/>
                </a:lnTo>
                <a:lnTo>
                  <a:pt x="27951" y="1916394"/>
                </a:lnTo>
                <a:lnTo>
                  <a:pt x="10337" y="1863438"/>
                </a:lnTo>
                <a:lnTo>
                  <a:pt x="1179" y="1807157"/>
                </a:lnTo>
                <a:lnTo>
                  <a:pt x="0" y="1778000"/>
                </a:lnTo>
                <a:lnTo>
                  <a:pt x="0" y="1244600"/>
                </a:lnTo>
                <a:lnTo>
                  <a:pt x="0" y="35560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38600" y="935355"/>
            <a:ext cx="48768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lang="en-US" sz="2800" spc="-50" dirty="0" smtClean="0">
                <a:cs typeface="Calibri"/>
              </a:rPr>
              <a:t>For {width </a:t>
            </a:r>
            <a:r>
              <a:rPr lang="en-US" sz="2800" spc="-50" dirty="0">
                <a:cs typeface="Calibri"/>
              </a:rPr>
              <a:t>= 4; height = b</a:t>
            </a:r>
            <a:r>
              <a:rPr lang="en-US" sz="2800" spc="-50" dirty="0" smtClean="0">
                <a:cs typeface="Calibri"/>
              </a:rPr>
              <a:t>;}</a:t>
            </a:r>
          </a:p>
          <a:p>
            <a:pPr marL="22860">
              <a:lnSpc>
                <a:spcPct val="100000"/>
              </a:lnSpc>
            </a:pPr>
            <a:r>
              <a:rPr sz="2800" spc="-50" dirty="0" smtClean="0">
                <a:latin typeface="Calibri"/>
                <a:cs typeface="Calibri"/>
              </a:rPr>
              <a:t>r</a:t>
            </a:r>
            <a:r>
              <a:rPr sz="2800" spc="-15" dirty="0" smtClean="0">
                <a:latin typeface="Calibri"/>
                <a:cs typeface="Calibri"/>
              </a:rPr>
              <a:t>ec</a:t>
            </a:r>
            <a:r>
              <a:rPr sz="2800" spc="-45" dirty="0" smtClean="0">
                <a:latin typeface="Calibri"/>
                <a:cs typeface="Calibri"/>
              </a:rPr>
              <a:t>t</a:t>
            </a:r>
            <a:r>
              <a:rPr sz="2800" spc="-15" dirty="0" smtClean="0">
                <a:latin typeface="Calibri"/>
                <a:cs typeface="Calibri"/>
              </a:rPr>
              <a:t>a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ea: </a:t>
            </a:r>
            <a:r>
              <a:rPr sz="2800" spc="-15" dirty="0" smtClean="0">
                <a:latin typeface="Calibri"/>
                <a:cs typeface="Calibri"/>
              </a:rPr>
              <a:t>24</a:t>
            </a:r>
            <a:r>
              <a:rPr lang="en-US" sz="2800" spc="-15" dirty="0" smtClean="0">
                <a:latin typeface="Calibri"/>
                <a:cs typeface="Calibri"/>
              </a:rPr>
              <a:t>, </a:t>
            </a:r>
            <a:r>
              <a:rPr sz="2800" spc="-55" dirty="0" err="1" smtClean="0">
                <a:latin typeface="Calibri"/>
                <a:cs typeface="Calibri"/>
              </a:rPr>
              <a:t>r</a:t>
            </a:r>
            <a:r>
              <a:rPr sz="2800" spc="-15" dirty="0" err="1" smtClean="0">
                <a:latin typeface="Calibri"/>
                <a:cs typeface="Calibri"/>
              </a:rPr>
              <a:t>ectb</a:t>
            </a:r>
            <a:r>
              <a:rPr sz="2800" spc="10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ea: </a:t>
            </a:r>
            <a:r>
              <a:rPr sz="2800" spc="-15" dirty="0" smtClean="0">
                <a:latin typeface="Calibri"/>
                <a:cs typeface="Calibri"/>
              </a:rPr>
              <a:t>12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800" spc="-15" dirty="0">
                <a:cs typeface="Calibri"/>
              </a:rPr>
              <a:t>What if {width = a; height = 4</a:t>
            </a:r>
            <a:r>
              <a:rPr lang="en-US" sz="2800" spc="-15" dirty="0" smtClean="0">
                <a:cs typeface="Calibri"/>
              </a:rPr>
              <a:t>;}</a:t>
            </a:r>
          </a:p>
          <a:p>
            <a:pPr marL="12700">
              <a:lnSpc>
                <a:spcPct val="100000"/>
              </a:lnSpc>
            </a:pPr>
            <a:r>
              <a:rPr lang="en-US" sz="2800" spc="-15" dirty="0" smtClean="0">
                <a:cs typeface="Calibri"/>
              </a:rPr>
              <a:t>Or</a:t>
            </a:r>
          </a:p>
          <a:p>
            <a:pPr marL="12700">
              <a:lnSpc>
                <a:spcPct val="100000"/>
              </a:lnSpc>
            </a:pPr>
            <a:r>
              <a:rPr lang="en-US" sz="2800" spc="-15" dirty="0">
                <a:cs typeface="Calibri"/>
              </a:rPr>
              <a:t> {width = 4; height = 4;}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1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0573" y="1153781"/>
            <a:ext cx="148463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Les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509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How to valida</a:t>
            </a:r>
            <a:r>
              <a:rPr sz="36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6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endParaRPr sz="3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solidFill>
                  <a:srgbClr val="006FC0"/>
                </a:solidFill>
                <a:latin typeface="Times New Roman"/>
                <a:cs typeface="Times New Roman"/>
              </a:rPr>
              <a:t>using</a:t>
            </a:r>
            <a:endParaRPr sz="36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6F2F9F"/>
                </a:solidFill>
                <a:latin typeface="Times New Roman"/>
                <a:cs typeface="Times New Roman"/>
              </a:rPr>
              <a:t>set Funct</a:t>
            </a:r>
            <a:r>
              <a:rPr sz="3600" spc="-1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3600" dirty="0">
                <a:solidFill>
                  <a:srgbClr val="6F2F9F"/>
                </a:solidFill>
                <a:latin typeface="Times New Roman"/>
                <a:cs typeface="Times New Roman"/>
              </a:rPr>
              <a:t>ons</a:t>
            </a:r>
            <a:r>
              <a:rPr sz="3600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8495"/>
            <a:ext cx="9143999" cy="6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98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907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5907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8"/>
                </a:moveTo>
                <a:lnTo>
                  <a:pt x="9144000" y="132588"/>
                </a:lnTo>
                <a:lnTo>
                  <a:pt x="9144000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369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3458" y="223796"/>
            <a:ext cx="25781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Data Integrity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787005" cy="316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001F5F"/>
              </a:buClr>
              <a:buFont typeface="Arial"/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Ref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rs to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rre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tness</a:t>
            </a:r>
            <a:r>
              <a:rPr sz="32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or ratio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ality</a:t>
            </a:r>
            <a:r>
              <a:rPr sz="3200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of a piece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of Data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001F5F"/>
              </a:buClr>
              <a:buFont typeface="Arial"/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How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to ens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re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ta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inte</a:t>
            </a:r>
            <a:r>
              <a:rPr sz="3200" spc="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rity</a:t>
            </a:r>
            <a:r>
              <a:rPr sz="32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765"/>
              </a:spcBef>
              <a:buClr>
                <a:srgbClr val="006FC0"/>
              </a:buClr>
              <a:buFont typeface="Arial"/>
              <a:buChar char="•"/>
              <a:tabLst>
                <a:tab pos="927735" algn="l"/>
              </a:tabLst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Making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mem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ers</a:t>
            </a:r>
            <a:r>
              <a:rPr sz="32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priv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endParaRPr sz="3200">
              <a:latin typeface="Times New Roman"/>
              <a:cs typeface="Times New Roman"/>
            </a:endParaRPr>
          </a:p>
          <a:p>
            <a:pPr marL="927100" marR="19050" lvl="1" indent="-457200">
              <a:lnSpc>
                <a:spcPct val="100000"/>
              </a:lnSpc>
              <a:spcBef>
                <a:spcPts val="770"/>
              </a:spcBef>
              <a:buClr>
                <a:srgbClr val="006FC0"/>
              </a:buClr>
              <a:buFont typeface="Arial"/>
              <a:buChar char="•"/>
              <a:tabLst>
                <a:tab pos="927735" algn="l"/>
              </a:tabLst>
            </a:pP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ntr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lli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ss, es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ially</a:t>
            </a:r>
            <a:r>
              <a:rPr sz="32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write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ss thr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3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blic</a:t>
            </a:r>
            <a:r>
              <a:rPr sz="3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me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32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fu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ctions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65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694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721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798" y="223796"/>
            <a:ext cx="66802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Data Integrity through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set Fu</a:t>
            </a:r>
            <a:r>
              <a:rPr sz="3600" i="1" spc="5" dirty="0">
                <a:latin typeface="Times New Roman"/>
                <a:cs typeface="Times New Roman"/>
              </a:rPr>
              <a:t>n</a:t>
            </a:r>
            <a:r>
              <a:rPr sz="3600" i="1" dirty="0">
                <a:latin typeface="Times New Roman"/>
                <a:cs typeface="Times New Roman"/>
              </a:rPr>
              <a:t>ct</a:t>
            </a:r>
            <a:r>
              <a:rPr sz="3600" i="1" spc="-15" dirty="0">
                <a:latin typeface="Times New Roman"/>
                <a:cs typeface="Times New Roman"/>
              </a:rPr>
              <a:t>i</a:t>
            </a:r>
            <a:r>
              <a:rPr sz="3600" i="1" dirty="0">
                <a:latin typeface="Times New Roman"/>
                <a:cs typeface="Times New Roman"/>
              </a:rPr>
              <a:t>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8049259" cy="297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AFEF"/>
                </a:solidFill>
                <a:latin typeface="Times New Roman"/>
                <a:cs typeface="Times New Roman"/>
              </a:rPr>
              <a:t>p</a:t>
            </a:r>
            <a:r>
              <a:rPr sz="3200" i="1" spc="5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3200" i="1" dirty="0">
                <a:solidFill>
                  <a:srgbClr val="00AFEF"/>
                </a:solidFill>
                <a:latin typeface="Times New Roman"/>
                <a:cs typeface="Times New Roman"/>
              </a:rPr>
              <a:t>blic</a:t>
            </a:r>
            <a:r>
              <a:rPr sz="3200" i="1" spc="-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set fun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tions</a:t>
            </a:r>
            <a:r>
              <a:rPr sz="32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uld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ref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lly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/ scrutinize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attempt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modify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value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a 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memb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marR="5638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gr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mm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ma</a:t>
            </a:r>
            <a:r>
              <a:rPr sz="3200" spc="5" dirty="0">
                <a:latin typeface="Times New Roman"/>
                <a:cs typeface="Times New Roman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ch 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as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ign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priate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 of v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lues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65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694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2572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8361" y="223796"/>
            <a:ext cx="182689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Examp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an atte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pt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set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day</a:t>
            </a:r>
            <a:r>
              <a:rPr sz="30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of the</a:t>
            </a:r>
            <a:r>
              <a:rPr sz="3000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month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37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shou</a:t>
            </a:r>
            <a:r>
              <a:rPr sz="3000" spc="-15" dirty="0">
                <a:latin typeface="Times New Roman"/>
                <a:cs typeface="Times New Roman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d be rejec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  <a:p>
            <a:pPr marL="355600" marR="59626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an atte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pt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set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person</a:t>
            </a:r>
            <a:r>
              <a:rPr sz="3000" spc="-180" dirty="0">
                <a:solidFill>
                  <a:srgbClr val="006FC0"/>
                </a:solidFill>
                <a:latin typeface="Times New Roman"/>
                <a:cs typeface="Times New Roman"/>
              </a:rPr>
              <a:t>’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30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weight</a:t>
            </a:r>
            <a:r>
              <a:rPr sz="3000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zero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a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negat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sz="3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3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 be rejec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an at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em</a:t>
            </a:r>
            <a:r>
              <a:rPr sz="3000" spc="-10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t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set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grade</a:t>
            </a:r>
            <a:r>
              <a:rPr sz="30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6FC0"/>
                </a:solidFill>
                <a:latin typeface="Times New Roman"/>
                <a:cs typeface="Times New Roman"/>
              </a:rPr>
              <a:t>on an exam</a:t>
            </a:r>
            <a:r>
              <a:rPr sz="3000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18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(when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proper range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zero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100) should be rejec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ed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Lets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define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Funct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3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to ensure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egri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of data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me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ber</a:t>
            </a:r>
            <a:r>
              <a:rPr sz="30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courseNam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r>
              <a:rPr sz="30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in cla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GradeBook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65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694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2666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2799080">
              <a:lnSpc>
                <a:spcPct val="100000"/>
              </a:lnSpc>
            </a:pPr>
            <a:r>
              <a:rPr spc="-5" dirty="0"/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057400"/>
            <a:ext cx="8750808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4143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180" y="223796"/>
            <a:ext cx="54857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setCourseName (string name)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289460"/>
            <a:ext cx="566547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voi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GradeBook: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5" dirty="0">
                <a:latin typeface="Courier New"/>
                <a:cs typeface="Courier New"/>
              </a:rPr>
              <a:t>setCourseName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 string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029" y="1289460"/>
            <a:ext cx="9404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nam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644" y="2021361"/>
            <a:ext cx="5512435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1528445" indent="-304800">
              <a:lnSpc>
                <a:spcPct val="120000"/>
              </a:lnSpc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f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 name.lengt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 </a:t>
            </a:r>
            <a:r>
              <a:rPr sz="2000" b="1" spc="-5" dirty="0">
                <a:latin typeface="Courier New"/>
                <a:cs typeface="Courier New"/>
              </a:rPr>
              <a:t>courseNam</a:t>
            </a:r>
            <a:r>
              <a:rPr sz="2000" b="1" dirty="0">
                <a:latin typeface="Courier New"/>
                <a:cs typeface="Courier New"/>
              </a:rPr>
              <a:t>e =</a:t>
            </a:r>
            <a:r>
              <a:rPr sz="2000" b="1" spc="-5" dirty="0">
                <a:latin typeface="Courier New"/>
                <a:cs typeface="Courier New"/>
              </a:rPr>
              <a:t> name;</a:t>
            </a:r>
            <a:endParaRPr sz="2000">
              <a:latin typeface="Courier New"/>
              <a:cs typeface="Courier New"/>
            </a:endParaRPr>
          </a:p>
          <a:p>
            <a:pPr marL="316865" marR="5080" indent="-304800">
              <a:lnSpc>
                <a:spcPct val="120000"/>
              </a:lnSpc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i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f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 name.lengt</a:t>
            </a:r>
            <a:r>
              <a:rPr sz="2000" b="1" dirty="0">
                <a:latin typeface="Courier New"/>
                <a:cs typeface="Courier New"/>
              </a:rPr>
              <a:t>h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2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5" dirty="0">
                <a:latin typeface="Courier New"/>
                <a:cs typeface="Courier New"/>
              </a:rPr>
              <a:t>courseNam</a:t>
            </a:r>
            <a:r>
              <a:rPr sz="2000" b="1" dirty="0">
                <a:latin typeface="Courier New"/>
                <a:cs typeface="Courier New"/>
              </a:rPr>
              <a:t>e =</a:t>
            </a:r>
            <a:r>
              <a:rPr sz="2000" b="1" spc="-5" dirty="0">
                <a:latin typeface="Courier New"/>
                <a:cs typeface="Courier New"/>
              </a:rPr>
              <a:t> name.substr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spc="-5" dirty="0">
                <a:latin typeface="Courier New"/>
                <a:cs typeface="Courier New"/>
              </a:rPr>
              <a:t> 0</a:t>
            </a:r>
            <a:r>
              <a:rPr sz="2000" b="1" dirty="0">
                <a:latin typeface="Courier New"/>
                <a:cs typeface="Courier New"/>
              </a:rPr>
              <a:t>,</a:t>
            </a:r>
            <a:r>
              <a:rPr sz="2000" b="1" spc="-5" dirty="0">
                <a:latin typeface="Courier New"/>
                <a:cs typeface="Courier New"/>
              </a:rPr>
              <a:t> 2</a:t>
            </a:r>
            <a:r>
              <a:rPr sz="2000" b="1" dirty="0">
                <a:latin typeface="Courier New"/>
                <a:cs typeface="Courier New"/>
              </a:rPr>
              <a:t>5</a:t>
            </a:r>
            <a:r>
              <a:rPr sz="2000" b="1" spc="-5" dirty="0">
                <a:latin typeface="Courier New"/>
                <a:cs typeface="Courier New"/>
              </a:rPr>
              <a:t> 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3484655"/>
            <a:ext cx="6427470" cy="162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Nam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\</a:t>
            </a:r>
            <a:r>
              <a:rPr sz="2000" b="1" spc="-5" dirty="0">
                <a:latin typeface="Courier New"/>
                <a:cs typeface="Courier New"/>
              </a:rPr>
              <a:t>"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nam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\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exceeds lengt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h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(25)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\n</a:t>
            </a:r>
            <a:r>
              <a:rPr sz="2000" b="1" dirty="0">
                <a:latin typeface="Courier New"/>
                <a:cs typeface="Courier New"/>
              </a:rPr>
              <a:t>"</a:t>
            </a:r>
            <a:endParaRPr sz="2000" dirty="0">
              <a:latin typeface="Courier New"/>
              <a:cs typeface="Courier New"/>
            </a:endParaRPr>
          </a:p>
          <a:p>
            <a:pPr marL="354965" marR="728980">
              <a:lnSpc>
                <a:spcPct val="100000"/>
              </a:lnSpc>
              <a:spcBef>
                <a:spcPts val="480"/>
              </a:spcBef>
              <a:tabLst>
                <a:tab pos="2755900" algn="l"/>
              </a:tabLst>
            </a:pP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"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Limitin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g 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courseNam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t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o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firs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 25 characters</a:t>
            </a:r>
            <a:r>
              <a:rPr sz="2000" b="1" dirty="0">
                <a:solidFill>
                  <a:srgbClr val="006FC0"/>
                </a:solidFill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\n</a:t>
            </a:r>
            <a:r>
              <a:rPr sz="2000" b="1" dirty="0">
                <a:latin typeface="Courier New"/>
                <a:cs typeface="Courier New"/>
              </a:rPr>
              <a:t>"	</a:t>
            </a:r>
            <a:r>
              <a:rPr sz="2000" b="1" spc="-5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endl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r>
              <a:rPr sz="2000" b="1" spc="-5" dirty="0">
                <a:latin typeface="Courier New"/>
                <a:cs typeface="Courier New"/>
              </a:rPr>
              <a:t> /</a:t>
            </a:r>
            <a:r>
              <a:rPr sz="2000" b="1" dirty="0">
                <a:latin typeface="Courier New"/>
                <a:cs typeface="Courier New"/>
              </a:rPr>
              <a:t>/</a:t>
            </a:r>
            <a:r>
              <a:rPr sz="2000" b="1" spc="-5" dirty="0">
                <a:latin typeface="Courier New"/>
                <a:cs typeface="Courier New"/>
              </a:rPr>
              <a:t> en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if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809" y="3484655"/>
            <a:ext cx="1092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ourier New"/>
                <a:cs typeface="Courier New"/>
              </a:rPr>
              <a:t>maximum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5191916"/>
            <a:ext cx="1784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64691"/>
            <a:ext cx="9143999" cy="65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07694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2717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714" y="223796"/>
            <a:ext cx="72631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Cal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ing Set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Functions from Constru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819390" cy="223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stru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tors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nta</a:t>
            </a:r>
            <a:r>
              <a:rPr sz="3200" spc="1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data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valid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</a:t>
            </a:r>
            <a:r>
              <a:rPr sz="3200" spc="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ormed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set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un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6F2F9F"/>
              </a:buClr>
              <a:buFont typeface="Arial"/>
              <a:buChar char="•"/>
              <a:tabLst>
                <a:tab pos="356235" algn="l"/>
              </a:tabLst>
            </a:pPr>
            <a:r>
              <a:rPr sz="3600" b="1" dirty="0">
                <a:solidFill>
                  <a:srgbClr val="6F2F9F"/>
                </a:solidFill>
                <a:latin typeface="Times New Roman"/>
                <a:cs typeface="Times New Roman"/>
              </a:rPr>
              <a:t>Should we duplicate the </a:t>
            </a:r>
            <a:r>
              <a:rPr sz="36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sz="3600" b="1" dirty="0">
                <a:solidFill>
                  <a:srgbClr val="6F2F9F"/>
                </a:solidFill>
                <a:latin typeface="Times New Roman"/>
                <a:cs typeface="Times New Roman"/>
              </a:rPr>
              <a:t>ode</a:t>
            </a:r>
            <a:r>
              <a:rPr sz="36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6F2F9F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3600" spc="25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Never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65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694"/>
            <a:ext cx="9143999" cy="24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34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543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547116" y="1600200"/>
            <a:ext cx="8049768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3752" y="2378732"/>
            <a:ext cx="5473700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4280"/>
              </a:lnSpc>
            </a:pPr>
            <a:r>
              <a:rPr sz="3600" dirty="0">
                <a:latin typeface="Times New Roman"/>
                <a:cs typeface="Times New Roman"/>
              </a:rPr>
              <a:t>Lesson 3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ts val="4280"/>
              </a:lnSpc>
            </a:pPr>
            <a:r>
              <a:rPr sz="3600" dirty="0">
                <a:latin typeface="Calibri"/>
                <a:cs typeface="Calibri"/>
              </a:rPr>
              <a:t>Member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Fu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ctions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</a:t>
            </a:r>
            <a:r>
              <a:rPr sz="3600" spc="-35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finition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5447"/>
            <a:ext cx="9143999" cy="65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3999" cy="228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2859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859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8"/>
                </a:moveTo>
                <a:lnTo>
                  <a:pt x="9144000" y="132588"/>
                </a:lnTo>
                <a:lnTo>
                  <a:pt x="9144000" y="0"/>
                </a:lnTo>
                <a:lnTo>
                  <a:pt x="0" y="0"/>
                </a:lnTo>
                <a:lnTo>
                  <a:pt x="0" y="13258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5"/>
                </a:moveTo>
                <a:lnTo>
                  <a:pt x="9144000" y="0"/>
                </a:lnTo>
                <a:lnTo>
                  <a:pt x="0" y="0"/>
                </a:lnTo>
                <a:lnTo>
                  <a:pt x="0" y="132585"/>
                </a:lnTo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0718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dirty="0"/>
              <a:t>Member</a:t>
            </a:r>
            <a:r>
              <a:rPr spc="-10" dirty="0"/>
              <a:t> </a:t>
            </a:r>
            <a:r>
              <a:rPr spc="-5" dirty="0"/>
              <a:t>Fu</a:t>
            </a:r>
            <a:r>
              <a:rPr spc="5" dirty="0"/>
              <a:t>n</a:t>
            </a:r>
            <a:r>
              <a:rPr dirty="0"/>
              <a:t>ctions</a:t>
            </a:r>
            <a:r>
              <a:rPr spc="-10" dirty="0"/>
              <a:t> </a:t>
            </a:r>
            <a:r>
              <a:rPr spc="-5" dirty="0"/>
              <a:t>D</a:t>
            </a:r>
            <a:r>
              <a:rPr spc="-30" dirty="0"/>
              <a:t>e</a:t>
            </a:r>
            <a:r>
              <a:rPr spc="-5" dirty="0"/>
              <a:t>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1764"/>
            <a:ext cx="7512684" cy="157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Mem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ned: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class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Sepa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scope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eso</a:t>
            </a:r>
            <a:r>
              <a:rPr sz="3200" b="1" spc="10" dirty="0">
                <a:latin typeface="Calibri"/>
                <a:cs typeface="Calibri"/>
              </a:rPr>
              <a:t>l</a:t>
            </a:r>
            <a:r>
              <a:rPr sz="3200" b="1" dirty="0">
                <a:latin typeface="Calibri"/>
                <a:cs typeface="Calibri"/>
              </a:rPr>
              <a:t>ution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ope</a:t>
            </a:r>
            <a:r>
              <a:rPr sz="3200" b="1" spc="-80" dirty="0">
                <a:latin typeface="Calibri"/>
                <a:cs typeface="Calibri"/>
              </a:rPr>
              <a:t>r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or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639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61" y="614426"/>
            <a:ext cx="833500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Within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the cla</a:t>
            </a:r>
            <a:r>
              <a:rPr sz="4400" spc="10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10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finition-E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8592"/>
            <a:ext cx="5916295" cy="567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len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th;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eadth;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B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eadth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t;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Heig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ic: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doub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e()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5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3289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54" y="614426"/>
            <a:ext cx="822070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</a:t>
            </a:r>
            <a:r>
              <a:rPr sz="4400" spc="-35" dirty="0">
                <a:latin typeface="Calibri"/>
                <a:cs typeface="Calibri"/>
              </a:rPr>
              <a:t>c</a:t>
            </a:r>
            <a:r>
              <a:rPr sz="4400" spc="-5" dirty="0">
                <a:latin typeface="Calibri"/>
                <a:cs typeface="Calibri"/>
              </a:rPr>
              <a:t>op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es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lution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ope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88592"/>
            <a:ext cx="5916295" cy="450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pr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len</a:t>
            </a:r>
            <a:r>
              <a:rPr sz="3200" spc="-5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th;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eadth;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B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eadth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t;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Heig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pub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ic: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doub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e();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};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5102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073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doub</a:t>
            </a:r>
            <a:r>
              <a:rPr spc="-15" dirty="0"/>
              <a:t>l</a:t>
            </a:r>
            <a:r>
              <a:rPr dirty="0"/>
              <a:t>e</a:t>
            </a:r>
            <a:r>
              <a:rPr spc="15" dirty="0"/>
              <a:t> </a:t>
            </a:r>
            <a:r>
              <a:rPr spc="-25" dirty="0"/>
              <a:t>g</a:t>
            </a:r>
            <a:r>
              <a:rPr spc="-15" dirty="0"/>
              <a:t>e</a:t>
            </a:r>
            <a:r>
              <a:rPr dirty="0"/>
              <a:t>t</a:t>
            </a:r>
            <a:r>
              <a:rPr spc="-150" dirty="0"/>
              <a:t>V</a:t>
            </a:r>
            <a:r>
              <a:rPr spc="-5" dirty="0"/>
              <a:t>olu</a:t>
            </a:r>
            <a:r>
              <a:rPr spc="-10" dirty="0"/>
              <a:t>m</a:t>
            </a:r>
            <a:r>
              <a:rPr dirty="0"/>
              <a:t>e(</a:t>
            </a:r>
            <a:r>
              <a:rPr spc="-25" dirty="0"/>
              <a:t>v</a:t>
            </a:r>
            <a:r>
              <a:rPr spc="-5" dirty="0"/>
              <a:t>oid)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/>
              <a:t>{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40" dirty="0"/>
              <a:t>r</a:t>
            </a:r>
            <a:r>
              <a:rPr spc="-15" dirty="0"/>
              <a:t>e</a:t>
            </a:r>
            <a:r>
              <a:rPr dirty="0"/>
              <a:t>tu</a:t>
            </a:r>
            <a:r>
              <a:rPr spc="-10" dirty="0"/>
              <a:t>r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l</a:t>
            </a:r>
            <a:r>
              <a:rPr dirty="0"/>
              <a:t>en</a:t>
            </a:r>
            <a:r>
              <a:rPr spc="-50" dirty="0"/>
              <a:t>g</a:t>
            </a:r>
            <a:r>
              <a:rPr dirty="0"/>
              <a:t>th</a:t>
            </a:r>
            <a:r>
              <a:rPr spc="5" dirty="0"/>
              <a:t> </a:t>
            </a:r>
            <a:r>
              <a:rPr dirty="0"/>
              <a:t>* </a:t>
            </a:r>
            <a:r>
              <a:rPr spc="-5" dirty="0"/>
              <a:t>b</a:t>
            </a:r>
            <a:r>
              <a:rPr spc="-35" dirty="0"/>
              <a:t>r</a:t>
            </a:r>
            <a:r>
              <a:rPr dirty="0"/>
              <a:t>eadth</a:t>
            </a:r>
            <a:r>
              <a:rPr spc="-15" dirty="0"/>
              <a:t> </a:t>
            </a:r>
            <a:r>
              <a:rPr dirty="0"/>
              <a:t>* </a:t>
            </a:r>
            <a:r>
              <a:rPr spc="-5" dirty="0"/>
              <a:t>heig</a:t>
            </a:r>
            <a:r>
              <a:rPr spc="-20" dirty="0"/>
              <a:t>h</a:t>
            </a:r>
            <a:r>
              <a:rPr dirty="0"/>
              <a:t>t;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/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654" y="614426"/>
            <a:ext cx="822070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</a:t>
            </a:r>
            <a:r>
              <a:rPr sz="4400" spc="-35" dirty="0">
                <a:latin typeface="Calibri"/>
                <a:cs typeface="Calibri"/>
              </a:rPr>
              <a:t>c</a:t>
            </a:r>
            <a:r>
              <a:rPr sz="4400" spc="-5" dirty="0">
                <a:latin typeface="Calibri"/>
                <a:cs typeface="Calibri"/>
              </a:rPr>
              <a:t>op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es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lution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ope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ample1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036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61010"/>
            <a:ext cx="6009005" cy="218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 B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pri</a:t>
            </a:r>
            <a:r>
              <a:rPr sz="3200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ts val="4610"/>
              </a:lnSpc>
              <a:spcBef>
                <a:spcPts val="280"/>
              </a:spcBef>
              <a:tabLst>
                <a:tab pos="1348740" algn="l"/>
              </a:tabLst>
            </a:pP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	le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th;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eadth;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B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eadth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602738"/>
            <a:ext cx="1175385" cy="218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3200" spc="-5" dirty="0">
                <a:latin typeface="Calibri"/>
                <a:cs typeface="Calibri"/>
              </a:rPr>
              <a:t>double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c: </a:t>
            </a:r>
            <a:r>
              <a:rPr sz="3200" spc="-5" dirty="0">
                <a:latin typeface="Calibri"/>
                <a:cs typeface="Calibri"/>
              </a:rPr>
              <a:t>double</a:t>
            </a:r>
            <a:endParaRPr sz="32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};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6555" y="2602738"/>
            <a:ext cx="41789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t;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/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Heig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 a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145" y="3773423"/>
            <a:ext cx="21685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4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olume();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44236"/>
            <a:ext cx="5448935" cy="160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200" spc="-5" dirty="0">
                <a:latin typeface="Calibri"/>
                <a:cs typeface="Calibri"/>
              </a:rPr>
              <a:t>doubl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x::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45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olume(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5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eadth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 </a:t>
            </a:r>
            <a:r>
              <a:rPr sz="3200" spc="-5" dirty="0">
                <a:latin typeface="Calibri"/>
                <a:cs typeface="Calibri"/>
              </a:rPr>
              <a:t>heig</a:t>
            </a:r>
            <a:r>
              <a:rPr sz="3200" spc="-2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1638300" y="685800"/>
            <a:ext cx="457200" cy="4495800"/>
          </a:xfrm>
          <a:custGeom>
            <a:avLst/>
            <a:gdLst/>
            <a:ahLst/>
            <a:cxnLst/>
            <a:rect l="l" t="t" r="r" b="b"/>
            <a:pathLst>
              <a:path w="457200" h="4495800">
                <a:moveTo>
                  <a:pt x="304800" y="4267200"/>
                </a:moveTo>
                <a:lnTo>
                  <a:pt x="228600" y="4267200"/>
                </a:lnTo>
                <a:lnTo>
                  <a:pt x="342900" y="4495800"/>
                </a:lnTo>
                <a:lnTo>
                  <a:pt x="438150" y="4305300"/>
                </a:lnTo>
                <a:lnTo>
                  <a:pt x="304800" y="4305300"/>
                </a:lnTo>
                <a:lnTo>
                  <a:pt x="304800" y="4267200"/>
                </a:lnTo>
                <a:close/>
              </a:path>
              <a:path w="457200" h="4495800">
                <a:moveTo>
                  <a:pt x="304800" y="2285972"/>
                </a:moveTo>
                <a:lnTo>
                  <a:pt x="304800" y="4305300"/>
                </a:lnTo>
                <a:lnTo>
                  <a:pt x="381000" y="4305300"/>
                </a:lnTo>
                <a:lnTo>
                  <a:pt x="381000" y="2286000"/>
                </a:lnTo>
                <a:lnTo>
                  <a:pt x="342900" y="2286000"/>
                </a:lnTo>
                <a:lnTo>
                  <a:pt x="304800" y="2285972"/>
                </a:lnTo>
                <a:close/>
              </a:path>
              <a:path w="457200" h="4495800">
                <a:moveTo>
                  <a:pt x="457200" y="4267200"/>
                </a:moveTo>
                <a:lnTo>
                  <a:pt x="381000" y="4267200"/>
                </a:lnTo>
                <a:lnTo>
                  <a:pt x="381000" y="4305300"/>
                </a:lnTo>
                <a:lnTo>
                  <a:pt x="438150" y="4305300"/>
                </a:lnTo>
                <a:lnTo>
                  <a:pt x="457200" y="4267200"/>
                </a:lnTo>
                <a:close/>
              </a:path>
              <a:path w="457200" h="4495800">
                <a:moveTo>
                  <a:pt x="304800" y="2247900"/>
                </a:moveTo>
                <a:lnTo>
                  <a:pt x="304800" y="2285972"/>
                </a:lnTo>
                <a:lnTo>
                  <a:pt x="342900" y="2286000"/>
                </a:lnTo>
                <a:lnTo>
                  <a:pt x="304800" y="2247900"/>
                </a:lnTo>
                <a:close/>
              </a:path>
              <a:path w="457200" h="4495800">
                <a:moveTo>
                  <a:pt x="152400" y="2209827"/>
                </a:moveTo>
                <a:lnTo>
                  <a:pt x="152400" y="2247900"/>
                </a:lnTo>
                <a:lnTo>
                  <a:pt x="304800" y="2247900"/>
                </a:lnTo>
                <a:lnTo>
                  <a:pt x="342900" y="2286000"/>
                </a:lnTo>
                <a:lnTo>
                  <a:pt x="381000" y="2286000"/>
                </a:lnTo>
                <a:lnTo>
                  <a:pt x="381000" y="2247900"/>
                </a:lnTo>
                <a:lnTo>
                  <a:pt x="378333" y="2233839"/>
                </a:lnTo>
                <a:lnTo>
                  <a:pt x="371011" y="2222151"/>
                </a:lnTo>
                <a:lnTo>
                  <a:pt x="360052" y="2213854"/>
                </a:lnTo>
                <a:lnTo>
                  <a:pt x="346474" y="2209964"/>
                </a:lnTo>
                <a:lnTo>
                  <a:pt x="152400" y="2209827"/>
                </a:lnTo>
                <a:close/>
              </a:path>
              <a:path w="457200" h="4495800">
                <a:moveTo>
                  <a:pt x="152400" y="190500"/>
                </a:moveTo>
                <a:lnTo>
                  <a:pt x="76200" y="190500"/>
                </a:lnTo>
                <a:lnTo>
                  <a:pt x="76200" y="2247900"/>
                </a:lnTo>
                <a:lnTo>
                  <a:pt x="97147" y="2281945"/>
                </a:lnTo>
                <a:lnTo>
                  <a:pt x="304800" y="2285972"/>
                </a:lnTo>
                <a:lnTo>
                  <a:pt x="304800" y="2247900"/>
                </a:lnTo>
                <a:lnTo>
                  <a:pt x="152400" y="2247900"/>
                </a:lnTo>
                <a:lnTo>
                  <a:pt x="114300" y="2209800"/>
                </a:lnTo>
                <a:lnTo>
                  <a:pt x="152400" y="2209800"/>
                </a:lnTo>
                <a:lnTo>
                  <a:pt x="152400" y="190500"/>
                </a:lnTo>
                <a:close/>
              </a:path>
              <a:path w="457200" h="4495800">
                <a:moveTo>
                  <a:pt x="114300" y="2209800"/>
                </a:moveTo>
                <a:lnTo>
                  <a:pt x="152400" y="2247900"/>
                </a:lnTo>
                <a:lnTo>
                  <a:pt x="152400" y="2209827"/>
                </a:lnTo>
                <a:lnTo>
                  <a:pt x="114300" y="2209800"/>
                </a:lnTo>
                <a:close/>
              </a:path>
              <a:path w="457200" h="4495800">
                <a:moveTo>
                  <a:pt x="152400" y="2209800"/>
                </a:moveTo>
                <a:lnTo>
                  <a:pt x="114300" y="2209800"/>
                </a:lnTo>
                <a:lnTo>
                  <a:pt x="152400" y="2209827"/>
                </a:lnTo>
                <a:close/>
              </a:path>
              <a:path w="457200" h="44958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457200" h="44958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2532" y="4038600"/>
            <a:ext cx="631190" cy="914400"/>
          </a:xfrm>
          <a:custGeom>
            <a:avLst/>
            <a:gdLst/>
            <a:ahLst/>
            <a:cxnLst/>
            <a:rect l="l" t="t" r="r" b="b"/>
            <a:pathLst>
              <a:path w="631189" h="914400">
                <a:moveTo>
                  <a:pt x="515112" y="740663"/>
                </a:moveTo>
                <a:lnTo>
                  <a:pt x="457200" y="740663"/>
                </a:lnTo>
                <a:lnTo>
                  <a:pt x="544068" y="914400"/>
                </a:lnTo>
                <a:lnTo>
                  <a:pt x="616457" y="769619"/>
                </a:lnTo>
                <a:lnTo>
                  <a:pt x="515112" y="769619"/>
                </a:lnTo>
                <a:lnTo>
                  <a:pt x="515112" y="740663"/>
                </a:lnTo>
                <a:close/>
              </a:path>
              <a:path w="631189" h="914400">
                <a:moveTo>
                  <a:pt x="515112" y="486144"/>
                </a:moveTo>
                <a:lnTo>
                  <a:pt x="515112" y="769619"/>
                </a:lnTo>
                <a:lnTo>
                  <a:pt x="573023" y="769619"/>
                </a:lnTo>
                <a:lnTo>
                  <a:pt x="573023" y="486156"/>
                </a:lnTo>
                <a:lnTo>
                  <a:pt x="515112" y="486144"/>
                </a:lnTo>
                <a:close/>
              </a:path>
              <a:path w="631189" h="914400">
                <a:moveTo>
                  <a:pt x="630935" y="740663"/>
                </a:moveTo>
                <a:lnTo>
                  <a:pt x="573023" y="740663"/>
                </a:lnTo>
                <a:lnTo>
                  <a:pt x="573023" y="769619"/>
                </a:lnTo>
                <a:lnTo>
                  <a:pt x="616457" y="769619"/>
                </a:lnTo>
                <a:lnTo>
                  <a:pt x="630935" y="740663"/>
                </a:lnTo>
                <a:close/>
              </a:path>
              <a:path w="631189" h="914400">
                <a:moveTo>
                  <a:pt x="515112" y="457200"/>
                </a:moveTo>
                <a:lnTo>
                  <a:pt x="515112" y="486144"/>
                </a:lnTo>
                <a:lnTo>
                  <a:pt x="544068" y="486156"/>
                </a:lnTo>
                <a:lnTo>
                  <a:pt x="515112" y="457200"/>
                </a:lnTo>
                <a:close/>
              </a:path>
              <a:path w="631189" h="914400">
                <a:moveTo>
                  <a:pt x="115824" y="428255"/>
                </a:moveTo>
                <a:lnTo>
                  <a:pt x="115824" y="457200"/>
                </a:lnTo>
                <a:lnTo>
                  <a:pt x="515112" y="457200"/>
                </a:lnTo>
                <a:lnTo>
                  <a:pt x="544068" y="486156"/>
                </a:lnTo>
                <a:lnTo>
                  <a:pt x="573023" y="486156"/>
                </a:lnTo>
                <a:lnTo>
                  <a:pt x="573023" y="457200"/>
                </a:lnTo>
                <a:lnTo>
                  <a:pt x="569581" y="443486"/>
                </a:lnTo>
                <a:lnTo>
                  <a:pt x="560436" y="433305"/>
                </a:lnTo>
                <a:lnTo>
                  <a:pt x="547361" y="428428"/>
                </a:lnTo>
                <a:lnTo>
                  <a:pt x="115824" y="428255"/>
                </a:lnTo>
                <a:close/>
              </a:path>
              <a:path w="631189" h="914400">
                <a:moveTo>
                  <a:pt x="115824" y="144780"/>
                </a:moveTo>
                <a:lnTo>
                  <a:pt x="57912" y="144780"/>
                </a:lnTo>
                <a:lnTo>
                  <a:pt x="57912" y="457200"/>
                </a:lnTo>
                <a:lnTo>
                  <a:pt x="61354" y="470913"/>
                </a:lnTo>
                <a:lnTo>
                  <a:pt x="70499" y="481094"/>
                </a:lnTo>
                <a:lnTo>
                  <a:pt x="83574" y="485971"/>
                </a:lnTo>
                <a:lnTo>
                  <a:pt x="515112" y="486144"/>
                </a:lnTo>
                <a:lnTo>
                  <a:pt x="515112" y="457200"/>
                </a:lnTo>
                <a:lnTo>
                  <a:pt x="115824" y="457200"/>
                </a:lnTo>
                <a:lnTo>
                  <a:pt x="86868" y="428244"/>
                </a:lnTo>
                <a:lnTo>
                  <a:pt x="115824" y="428244"/>
                </a:lnTo>
                <a:lnTo>
                  <a:pt x="115824" y="144780"/>
                </a:lnTo>
                <a:close/>
              </a:path>
              <a:path w="631189" h="914400">
                <a:moveTo>
                  <a:pt x="86868" y="428244"/>
                </a:moveTo>
                <a:lnTo>
                  <a:pt x="115824" y="457200"/>
                </a:lnTo>
                <a:lnTo>
                  <a:pt x="115824" y="428255"/>
                </a:lnTo>
                <a:lnTo>
                  <a:pt x="86868" y="428244"/>
                </a:lnTo>
                <a:close/>
              </a:path>
              <a:path w="631189" h="914400">
                <a:moveTo>
                  <a:pt x="115824" y="428244"/>
                </a:moveTo>
                <a:lnTo>
                  <a:pt x="86868" y="428244"/>
                </a:lnTo>
                <a:lnTo>
                  <a:pt x="115824" y="428255"/>
                </a:lnTo>
                <a:close/>
              </a:path>
              <a:path w="631189" h="914400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7" y="144780"/>
                </a:lnTo>
                <a:lnTo>
                  <a:pt x="86868" y="0"/>
                </a:lnTo>
                <a:close/>
              </a:path>
              <a:path w="631189" h="914400">
                <a:moveTo>
                  <a:pt x="159257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7" y="14478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331" y="4038600"/>
            <a:ext cx="631190" cy="914400"/>
          </a:xfrm>
          <a:custGeom>
            <a:avLst/>
            <a:gdLst/>
            <a:ahLst/>
            <a:cxnLst/>
            <a:rect l="l" t="t" r="r" b="b"/>
            <a:pathLst>
              <a:path w="631190" h="914400">
                <a:moveTo>
                  <a:pt x="515112" y="740663"/>
                </a:moveTo>
                <a:lnTo>
                  <a:pt x="457200" y="740663"/>
                </a:lnTo>
                <a:lnTo>
                  <a:pt x="544068" y="914400"/>
                </a:lnTo>
                <a:lnTo>
                  <a:pt x="616458" y="769619"/>
                </a:lnTo>
                <a:lnTo>
                  <a:pt x="515112" y="769619"/>
                </a:lnTo>
                <a:lnTo>
                  <a:pt x="515112" y="740663"/>
                </a:lnTo>
                <a:close/>
              </a:path>
              <a:path w="631190" h="914400">
                <a:moveTo>
                  <a:pt x="515112" y="486144"/>
                </a:moveTo>
                <a:lnTo>
                  <a:pt x="515112" y="769619"/>
                </a:lnTo>
                <a:lnTo>
                  <a:pt x="573024" y="769619"/>
                </a:lnTo>
                <a:lnTo>
                  <a:pt x="573024" y="486156"/>
                </a:lnTo>
                <a:lnTo>
                  <a:pt x="515112" y="486144"/>
                </a:lnTo>
                <a:close/>
              </a:path>
              <a:path w="631190" h="914400">
                <a:moveTo>
                  <a:pt x="630936" y="740663"/>
                </a:moveTo>
                <a:lnTo>
                  <a:pt x="573024" y="740663"/>
                </a:lnTo>
                <a:lnTo>
                  <a:pt x="573024" y="769619"/>
                </a:lnTo>
                <a:lnTo>
                  <a:pt x="616458" y="769619"/>
                </a:lnTo>
                <a:lnTo>
                  <a:pt x="630936" y="740663"/>
                </a:lnTo>
                <a:close/>
              </a:path>
              <a:path w="631190" h="914400">
                <a:moveTo>
                  <a:pt x="515112" y="457200"/>
                </a:moveTo>
                <a:lnTo>
                  <a:pt x="515112" y="486144"/>
                </a:lnTo>
                <a:lnTo>
                  <a:pt x="544068" y="486156"/>
                </a:lnTo>
                <a:lnTo>
                  <a:pt x="515112" y="457200"/>
                </a:lnTo>
                <a:close/>
              </a:path>
              <a:path w="631190" h="914400">
                <a:moveTo>
                  <a:pt x="115824" y="428255"/>
                </a:moveTo>
                <a:lnTo>
                  <a:pt x="115824" y="457200"/>
                </a:lnTo>
                <a:lnTo>
                  <a:pt x="515112" y="457200"/>
                </a:lnTo>
                <a:lnTo>
                  <a:pt x="544068" y="486156"/>
                </a:lnTo>
                <a:lnTo>
                  <a:pt x="573024" y="486156"/>
                </a:lnTo>
                <a:lnTo>
                  <a:pt x="573024" y="457200"/>
                </a:lnTo>
                <a:lnTo>
                  <a:pt x="569581" y="443486"/>
                </a:lnTo>
                <a:lnTo>
                  <a:pt x="560436" y="433305"/>
                </a:lnTo>
                <a:lnTo>
                  <a:pt x="547361" y="428428"/>
                </a:lnTo>
                <a:lnTo>
                  <a:pt x="115824" y="428255"/>
                </a:lnTo>
                <a:close/>
              </a:path>
              <a:path w="631190" h="914400">
                <a:moveTo>
                  <a:pt x="115824" y="144780"/>
                </a:moveTo>
                <a:lnTo>
                  <a:pt x="57912" y="144780"/>
                </a:lnTo>
                <a:lnTo>
                  <a:pt x="57912" y="457200"/>
                </a:lnTo>
                <a:lnTo>
                  <a:pt x="61356" y="470913"/>
                </a:lnTo>
                <a:lnTo>
                  <a:pt x="70505" y="481094"/>
                </a:lnTo>
                <a:lnTo>
                  <a:pt x="83576" y="485971"/>
                </a:lnTo>
                <a:lnTo>
                  <a:pt x="515112" y="486144"/>
                </a:lnTo>
                <a:lnTo>
                  <a:pt x="515112" y="457200"/>
                </a:lnTo>
                <a:lnTo>
                  <a:pt x="115824" y="457200"/>
                </a:lnTo>
                <a:lnTo>
                  <a:pt x="86868" y="428244"/>
                </a:lnTo>
                <a:lnTo>
                  <a:pt x="115824" y="428244"/>
                </a:lnTo>
                <a:lnTo>
                  <a:pt x="115824" y="144780"/>
                </a:lnTo>
                <a:close/>
              </a:path>
              <a:path w="631190" h="914400">
                <a:moveTo>
                  <a:pt x="86868" y="428244"/>
                </a:moveTo>
                <a:lnTo>
                  <a:pt x="115824" y="457200"/>
                </a:lnTo>
                <a:lnTo>
                  <a:pt x="115824" y="428255"/>
                </a:lnTo>
                <a:lnTo>
                  <a:pt x="86868" y="428244"/>
                </a:lnTo>
                <a:close/>
              </a:path>
              <a:path w="631190" h="914400">
                <a:moveTo>
                  <a:pt x="115824" y="428244"/>
                </a:moveTo>
                <a:lnTo>
                  <a:pt x="86868" y="428244"/>
                </a:lnTo>
                <a:lnTo>
                  <a:pt x="115824" y="428255"/>
                </a:lnTo>
                <a:close/>
              </a:path>
              <a:path w="631190" h="914400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8" y="144780"/>
                </a:lnTo>
                <a:lnTo>
                  <a:pt x="86868" y="0"/>
                </a:lnTo>
                <a:close/>
              </a:path>
              <a:path w="631190" h="914400">
                <a:moveTo>
                  <a:pt x="159258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1923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143000"/>
            <a:ext cx="8534400" cy="5410200"/>
          </a:xfrm>
          <a:custGeom>
            <a:avLst/>
            <a:gdLst/>
            <a:ahLst/>
            <a:cxnLst/>
            <a:rect l="l" t="t" r="r" b="b"/>
            <a:pathLst>
              <a:path w="8534400" h="5410200">
                <a:moveTo>
                  <a:pt x="0" y="5410200"/>
                </a:moveTo>
                <a:lnTo>
                  <a:pt x="8534400" y="5410200"/>
                </a:lnTo>
                <a:lnTo>
                  <a:pt x="85344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914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190236"/>
            <a:ext cx="4969510" cy="515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private:</a:t>
            </a:r>
            <a:endParaRPr sz="2600">
              <a:latin typeface="Arial"/>
              <a:cs typeface="Arial"/>
            </a:endParaRPr>
          </a:p>
          <a:p>
            <a:pPr marL="413384" marR="2912110" indent="457200">
              <a:lnSpc>
                <a:spcPct val="110000"/>
              </a:lnSpc>
            </a:pPr>
            <a:r>
              <a:rPr sz="2600" dirty="0">
                <a:latin typeface="Arial"/>
                <a:cs typeface="Arial"/>
              </a:rPr>
              <a:t>int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ta;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blic: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id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tdata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(int d)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ta = d;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void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sh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wd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()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ut&lt;&lt;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“Data is”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ata&lt;</a:t>
            </a:r>
            <a:r>
              <a:rPr sz="2600" spc="5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endl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6421874"/>
            <a:ext cx="22669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Arial"/>
                <a:cs typeface="Arial"/>
              </a:rPr>
              <a:t>};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61" y="601726"/>
            <a:ext cx="833500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Within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the cla</a:t>
            </a:r>
            <a:r>
              <a:rPr sz="4400" spc="10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s </a:t>
            </a:r>
            <a:r>
              <a:rPr sz="4400" spc="10" dirty="0">
                <a:latin typeface="Calibri"/>
                <a:cs typeface="Calibri"/>
              </a:rPr>
              <a:t>d</a:t>
            </a:r>
            <a:r>
              <a:rPr sz="4400" spc="-30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finition-E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ample2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6375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143000"/>
            <a:ext cx="8534400" cy="5410200"/>
          </a:xfrm>
          <a:custGeom>
            <a:avLst/>
            <a:gdLst/>
            <a:ahLst/>
            <a:cxnLst/>
            <a:rect l="l" t="t" r="r" b="b"/>
            <a:pathLst>
              <a:path w="8534400" h="5410200">
                <a:moveTo>
                  <a:pt x="0" y="5410200"/>
                </a:moveTo>
                <a:lnTo>
                  <a:pt x="8534400" y="5410200"/>
                </a:lnTo>
                <a:lnTo>
                  <a:pt x="85344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ln w="914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190236"/>
            <a:ext cx="7657465" cy="504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private:</a:t>
            </a:r>
            <a:endParaRPr sz="2600">
              <a:latin typeface="Arial"/>
              <a:cs typeface="Arial"/>
            </a:endParaRPr>
          </a:p>
          <a:p>
            <a:pPr marL="413384" marR="5600065" indent="457200">
              <a:lnSpc>
                <a:spcPct val="110000"/>
              </a:lnSpc>
            </a:pPr>
            <a:r>
              <a:rPr sz="2600" dirty="0">
                <a:latin typeface="Arial"/>
                <a:cs typeface="Arial"/>
              </a:rPr>
              <a:t>int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ta;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blic: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id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tdata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int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d){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10"/>
              </a:spcBef>
              <a:tabLst>
                <a:tab pos="2236470" algn="l"/>
              </a:tabLst>
            </a:pPr>
            <a:r>
              <a:rPr sz="2600" dirty="0">
                <a:latin typeface="Arial"/>
                <a:cs typeface="Arial"/>
              </a:rPr>
              <a:t>data = d;	}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id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()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  <a:tabLst>
                <a:tab pos="948055" algn="l"/>
              </a:tabLst>
            </a:pPr>
            <a:r>
              <a:rPr sz="2600" dirty="0">
                <a:latin typeface="Arial"/>
                <a:cs typeface="Arial"/>
              </a:rPr>
              <a:t>};	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fini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ion e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  <a:tabLst>
                <a:tab pos="1260475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void	my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lass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::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sh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600" spc="-1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dat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756285" marR="5080" indent="-287020">
              <a:lnSpc>
                <a:spcPts val="2630"/>
              </a:lnSpc>
              <a:spcBef>
                <a:spcPts val="795"/>
              </a:spcBef>
            </a:pP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ut&lt;&lt;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“Data is”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ata&lt;</a:t>
            </a:r>
            <a:r>
              <a:rPr sz="2600" spc="5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end</a:t>
            </a:r>
            <a:r>
              <a:rPr sz="2600" spc="-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;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ber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functions defini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6314642"/>
            <a:ext cx="13652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854" y="601726"/>
            <a:ext cx="822070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s</a:t>
            </a:r>
            <a:r>
              <a:rPr sz="4400" spc="-35" dirty="0">
                <a:latin typeface="Calibri"/>
                <a:cs typeface="Calibri"/>
              </a:rPr>
              <a:t>c</a:t>
            </a:r>
            <a:r>
              <a:rPr sz="4400" spc="-5" dirty="0">
                <a:latin typeface="Calibri"/>
                <a:cs typeface="Calibri"/>
              </a:rPr>
              <a:t>op</a:t>
            </a:r>
            <a:r>
              <a:rPr sz="4400" dirty="0">
                <a:latin typeface="Calibri"/>
                <a:cs typeface="Calibri"/>
              </a:rPr>
              <a:t>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es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lution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ope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r </a:t>
            </a: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9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ample2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414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944" y="1123696"/>
            <a:ext cx="1402715" cy="232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Calibri"/>
                <a:cs typeface="Calibri"/>
              </a:rPr>
              <a:t>Cla</a:t>
            </a:r>
            <a:r>
              <a:rPr sz="2900" spc="5" dirty="0">
                <a:latin typeface="Calibri"/>
                <a:cs typeface="Calibri"/>
              </a:rPr>
              <a:t>s</a:t>
            </a:r>
            <a:r>
              <a:rPr sz="2900" dirty="0">
                <a:latin typeface="Calibri"/>
                <a:cs typeface="Calibri"/>
              </a:rPr>
              <a:t>s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B</a:t>
            </a:r>
            <a:r>
              <a:rPr sz="2900" spc="-55" dirty="0">
                <a:latin typeface="Calibri"/>
                <a:cs typeface="Calibri"/>
              </a:rPr>
              <a:t>o</a:t>
            </a:r>
            <a:r>
              <a:rPr sz="2900" dirty="0">
                <a:latin typeface="Calibri"/>
                <a:cs typeface="Calibri"/>
              </a:rPr>
              <a:t>x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900" dirty="0">
                <a:latin typeface="Calibri"/>
                <a:cs typeface="Calibri"/>
              </a:rPr>
              <a:t>{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900" dirty="0">
                <a:latin typeface="Calibri"/>
                <a:cs typeface="Calibri"/>
              </a:rPr>
              <a:t>…..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900" dirty="0">
                <a:latin typeface="Calibri"/>
                <a:cs typeface="Calibri"/>
              </a:rPr>
              <a:t>…..</a:t>
            </a:r>
            <a:endParaRPr sz="2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280"/>
              </a:spcBef>
            </a:pPr>
            <a:r>
              <a:rPr sz="2800" b="1" spc="-25" dirty="0">
                <a:solidFill>
                  <a:srgbClr val="0000FF"/>
                </a:solidFill>
                <a:latin typeface="Courier New"/>
                <a:cs typeface="Courier New"/>
              </a:rPr>
              <a:t>Bo</a:t>
            </a:r>
            <a:r>
              <a:rPr sz="2800" b="1" spc="-3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2800" b="1" spc="-25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sz="2800" b="1" spc="-3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800" b="1" spc="-2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2795">
              <a:lnSpc>
                <a:spcPct val="100000"/>
              </a:lnSpc>
            </a:pPr>
            <a:r>
              <a:rPr spc="-5" dirty="0"/>
              <a:t>Co</a:t>
            </a:r>
            <a:r>
              <a:rPr spc="10" dirty="0"/>
              <a:t>n</a:t>
            </a:r>
            <a:r>
              <a:rPr spc="-45" dirty="0"/>
              <a:t>s</a:t>
            </a:r>
            <a:r>
              <a:rPr dirty="0"/>
              <a:t>truc</a:t>
            </a:r>
            <a:r>
              <a:rPr spc="-50" dirty="0"/>
              <a:t>t</a:t>
            </a:r>
            <a:r>
              <a:rPr spc="-5" dirty="0"/>
              <a:t>o</a:t>
            </a:r>
            <a:r>
              <a:rPr dirty="0"/>
              <a:t>r </a:t>
            </a:r>
            <a:r>
              <a:rPr spc="-55" dirty="0"/>
              <a:t>S</a:t>
            </a:r>
            <a:r>
              <a:rPr dirty="0"/>
              <a:t>y</a:t>
            </a:r>
            <a:r>
              <a:rPr spc="-40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dirty="0"/>
              <a:t>x</a:t>
            </a:r>
          </a:p>
        </p:txBody>
      </p:sp>
      <p:sp>
        <p:nvSpPr>
          <p:cNvPr id="4" name="object 4"/>
          <p:cNvSpPr/>
          <p:nvPr/>
        </p:nvSpPr>
        <p:spPr>
          <a:xfrm>
            <a:off x="2782823" y="3895344"/>
            <a:ext cx="4285487" cy="1827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9456" y="3532654"/>
            <a:ext cx="5701665" cy="187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heig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800" spc="-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0;wi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800" spc="-3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2800" spc="-2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0;l</a:t>
            </a:r>
            <a:r>
              <a:rPr sz="2800" spc="-3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ngt</a:t>
            </a:r>
            <a:r>
              <a:rPr sz="2800" spc="-2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2800" spc="-3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0000FF"/>
                </a:solidFill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985645" marR="5080" algn="just">
              <a:lnSpc>
                <a:spcPct val="90000"/>
              </a:lnSpc>
              <a:spcBef>
                <a:spcPts val="1435"/>
              </a:spcBef>
            </a:pP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-3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nctions h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 </a:t>
            </a:r>
            <a:r>
              <a:rPr sz="3200" b="1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turn </a:t>
            </a:r>
            <a:r>
              <a:rPr sz="3200" b="1" spc="2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e not 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856" y="4002046"/>
            <a:ext cx="2387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944" y="4745126"/>
            <a:ext cx="240029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-5" dirty="0">
                <a:latin typeface="Calibri"/>
                <a:cs typeface="Calibri"/>
              </a:rPr>
              <a:t>};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0632" y="1133855"/>
            <a:ext cx="4055364" cy="2266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1175" y="1350517"/>
            <a:ext cx="3399790" cy="172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nam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he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funct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2635" y="5190744"/>
            <a:ext cx="4287012" cy="13883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2798" y="5395290"/>
            <a:ext cx="3727450" cy="8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60"/>
              </a:lnSpc>
              <a:tabLst>
                <a:tab pos="880110" algn="l"/>
                <a:tab pos="2873375" algn="l"/>
                <a:tab pos="3605529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	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em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229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3079</Words>
  <Application>Microsoft Office PowerPoint</Application>
  <PresentationFormat>On-screen Show (4:3)</PresentationFormat>
  <Paragraphs>697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Constructor</vt:lpstr>
      <vt:lpstr>Constructor Syntax</vt:lpstr>
      <vt:lpstr>Constructor: Example Output</vt:lpstr>
      <vt:lpstr>Constructor: Without Object</vt:lpstr>
      <vt:lpstr>Constructor and Multiple Objects</vt:lpstr>
      <vt:lpstr>Constructor: Example 2</vt:lpstr>
      <vt:lpstr>Constructor: Example 2 Output</vt:lpstr>
      <vt:lpstr>Constructor: Example 2 Output</vt:lpstr>
      <vt:lpstr>Basic Characteristics</vt:lpstr>
      <vt:lpstr>Constructor Types</vt:lpstr>
      <vt:lpstr>Two Ways to Provide a Default Constructor for a Class</vt:lpstr>
      <vt:lpstr>Two Ways to Provide a Default Constructor for a Class</vt:lpstr>
      <vt:lpstr>PowerPoint Presentation</vt:lpstr>
      <vt:lpstr>PowerPoint Presentation</vt:lpstr>
      <vt:lpstr>Parameterized Constructors</vt:lpstr>
      <vt:lpstr>Parameterized Constructors Example 1</vt:lpstr>
      <vt:lpstr>PowerPoint Presentation</vt:lpstr>
      <vt:lpstr>Arguments to Constructors</vt:lpstr>
      <vt:lpstr>Arguments to Constructors Example 1</vt:lpstr>
      <vt:lpstr>PowerPoint Presentation</vt:lpstr>
      <vt:lpstr>Parameterized Constructors</vt:lpstr>
      <vt:lpstr>Self Exercise 1</vt:lpstr>
      <vt:lpstr>Overloaded Constructors</vt:lpstr>
      <vt:lpstr>Overloaded Constructors</vt:lpstr>
      <vt:lpstr>PowerPoint Presentation</vt:lpstr>
      <vt:lpstr>PowerPoint Presentation</vt:lpstr>
      <vt:lpstr>PowerPoint Presentation</vt:lpstr>
      <vt:lpstr>PowerPoint Presentation</vt:lpstr>
      <vt:lpstr>Self Exercise 2</vt:lpstr>
      <vt:lpstr>Self Exercise 3</vt:lpstr>
      <vt:lpstr>Self Exercise 3</vt:lpstr>
      <vt:lpstr>Self Exercise 4</vt:lpstr>
      <vt:lpstr>Self Exercise 4</vt:lpstr>
      <vt:lpstr>PowerPoint Presentation</vt:lpstr>
      <vt:lpstr>Constructor with Default Arguments</vt:lpstr>
      <vt:lpstr>PowerPoint Presentation</vt:lpstr>
      <vt:lpstr>Self Exercise 5</vt:lpstr>
      <vt:lpstr>Self Exercise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 Exercise 6</vt:lpstr>
      <vt:lpstr>Self Exercise 6</vt:lpstr>
      <vt:lpstr>PowerPoint Presentation</vt:lpstr>
      <vt:lpstr>Self Exercise 6</vt:lpstr>
      <vt:lpstr>Self Exercise 6</vt:lpstr>
      <vt:lpstr>Self Exercise 7</vt:lpstr>
      <vt:lpstr>Self Exercise 7</vt:lpstr>
      <vt:lpstr>Self Exercise 8</vt:lpstr>
      <vt:lpstr>PowerPoint Presentation</vt:lpstr>
      <vt:lpstr>Self Exercise 8</vt:lpstr>
      <vt:lpstr>Self Exercise 8</vt:lpstr>
      <vt:lpstr>Self Exercise</vt:lpstr>
      <vt:lpstr>Self Exercise</vt:lpstr>
      <vt:lpstr>PowerPoint Presentation</vt:lpstr>
      <vt:lpstr>PowerPoint Presentation</vt:lpstr>
      <vt:lpstr>PowerPoint Presentation</vt:lpstr>
      <vt:lpstr>Self Exercise</vt:lpstr>
      <vt:lpstr>Constructors Exercise</vt:lpstr>
      <vt:lpstr>Self Exercise 9</vt:lpstr>
      <vt:lpstr>Self Exercise 9</vt:lpstr>
      <vt:lpstr>PowerPoint Presentation</vt:lpstr>
      <vt:lpstr>PowerPoint Presentation</vt:lpstr>
      <vt:lpstr>PowerPoint Presentation</vt:lpstr>
      <vt:lpstr>PowerPoint Presentation</vt:lpstr>
      <vt:lpstr>String</vt:lpstr>
      <vt:lpstr>PowerPoint Presentation</vt:lpstr>
      <vt:lpstr>PowerPoint Presentation</vt:lpstr>
      <vt:lpstr>PowerPoint Presentation</vt:lpstr>
      <vt:lpstr>Member Functions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Sana Khalique</dc:creator>
  <cp:lastModifiedBy>KKK</cp:lastModifiedBy>
  <cp:revision>22</cp:revision>
  <dcterms:created xsi:type="dcterms:W3CDTF">2020-02-09T21:57:16Z</dcterms:created>
  <dcterms:modified xsi:type="dcterms:W3CDTF">2021-10-06T12:11:36Z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2019-02-19T00:00:00Z</vt:filetime>
  </property>
  <property fmtid="{D5CDD505-2E9C-101B-9397-08002B2CF9AE}" pid="3" name="LastSaved">
    <vt:filetime>2020-02-09T00:00:00Z</vt:filetime>
  </property>
</Properties>
</file>