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288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69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93444" y="1036447"/>
            <a:ext cx="3874770" cy="4636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7828" y="1819749"/>
            <a:ext cx="3427729" cy="428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AFE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4474" y="601726"/>
            <a:ext cx="8055051" cy="58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36700"/>
            <a:ext cx="8072119" cy="3626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khuram.shahzad@seecs.edu.pk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" y="391268"/>
            <a:ext cx="8983980" cy="6801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dirty="0">
                <a:latin typeface="Times New Roman"/>
                <a:cs typeface="Times New Roman"/>
              </a:rPr>
              <a:t>CS2</a:t>
            </a:r>
            <a:r>
              <a:rPr sz="4400" spc="5" dirty="0">
                <a:latin typeface="Times New Roman"/>
                <a:cs typeface="Times New Roman"/>
              </a:rPr>
              <a:t>1</a:t>
            </a:r>
            <a:r>
              <a:rPr sz="4400" dirty="0">
                <a:latin typeface="Times New Roman"/>
                <a:cs typeface="Times New Roman"/>
              </a:rPr>
              <a:t>2</a:t>
            </a:r>
            <a:r>
              <a:rPr sz="4400" spc="-1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–</a:t>
            </a:r>
            <a:r>
              <a:rPr sz="4400" spc="-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Obj</a:t>
            </a:r>
            <a:r>
              <a:rPr sz="4400" spc="10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ct</a:t>
            </a:r>
            <a:r>
              <a:rPr sz="4400" spc="-3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Orie</a:t>
            </a:r>
            <a:r>
              <a:rPr sz="4400" spc="10" dirty="0">
                <a:latin typeface="Times New Roman"/>
                <a:cs typeface="Times New Roman"/>
              </a:rPr>
              <a:t>n</a:t>
            </a:r>
            <a:r>
              <a:rPr sz="4400" dirty="0">
                <a:latin typeface="Times New Roman"/>
                <a:cs typeface="Times New Roman"/>
              </a:rPr>
              <a:t>ted</a:t>
            </a:r>
          </a:p>
          <a:p>
            <a:pPr algn="ctr">
              <a:lnSpc>
                <a:spcPts val="5260"/>
              </a:lnSpc>
            </a:pPr>
            <a:r>
              <a:rPr sz="4400" dirty="0" smtClean="0">
                <a:latin typeface="Times New Roman"/>
                <a:cs typeface="Times New Roman"/>
              </a:rPr>
              <a:t>Program</a:t>
            </a:r>
            <a:r>
              <a:rPr sz="4400" spc="-20" dirty="0" smtClean="0">
                <a:latin typeface="Times New Roman"/>
                <a:cs typeface="Times New Roman"/>
              </a:rPr>
              <a:t>m</a:t>
            </a:r>
            <a:r>
              <a:rPr sz="4400" dirty="0" smtClean="0">
                <a:latin typeface="Times New Roman"/>
                <a:cs typeface="Times New Roman"/>
              </a:rPr>
              <a:t>ing</a:t>
            </a:r>
            <a:endParaRPr lang="en-US" sz="4400" dirty="0" smtClean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000"/>
              </a:lnSpc>
            </a:pPr>
            <a:r>
              <a:rPr lang="en-US" sz="4400" spc="-5" dirty="0">
                <a:cs typeface="Calibri"/>
              </a:rPr>
              <a:t>C</a:t>
            </a:r>
            <a:r>
              <a:rPr lang="en-US" sz="4400" spc="15" dirty="0">
                <a:cs typeface="Calibri"/>
              </a:rPr>
              <a:t>+</a:t>
            </a:r>
            <a:r>
              <a:rPr lang="en-US" sz="4400" dirty="0">
                <a:cs typeface="Calibri"/>
              </a:rPr>
              <a:t>+</a:t>
            </a:r>
          </a:p>
          <a:p>
            <a:pPr marL="253365" marR="244475" indent="641350" algn="ctr">
              <a:lnSpc>
                <a:spcPct val="100000"/>
              </a:lnSpc>
            </a:pPr>
            <a:r>
              <a:rPr lang="en-US" sz="2800" dirty="0">
                <a:solidFill>
                  <a:srgbClr val="888888"/>
                </a:solidFill>
                <a:latin typeface="Times New Roman"/>
                <a:cs typeface="Times New Roman"/>
              </a:rPr>
              <a:t>Sco</a:t>
            </a:r>
            <a:r>
              <a:rPr lang="en-US" sz="2800" spc="5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lang="en-US" sz="280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lang="en-US" sz="2800" spc="-1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888888"/>
                </a:solidFill>
                <a:latin typeface="Times New Roman"/>
                <a:cs typeface="Times New Roman"/>
              </a:rPr>
              <a:t>Ru</a:t>
            </a:r>
            <a:r>
              <a:rPr lang="en-US" sz="2800" spc="5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lang="en-US" sz="2800" dirty="0">
                <a:solidFill>
                  <a:srgbClr val="888888"/>
                </a:solidFill>
                <a:latin typeface="Times New Roman"/>
                <a:cs typeface="Times New Roman"/>
              </a:rPr>
              <a:t>es Sta</a:t>
            </a:r>
            <a:r>
              <a:rPr lang="en-US" sz="2800" spc="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lang="en-US" sz="2800" dirty="0">
                <a:solidFill>
                  <a:srgbClr val="888888"/>
                </a:solidFill>
                <a:latin typeface="Times New Roman"/>
                <a:cs typeface="Times New Roman"/>
              </a:rPr>
              <a:t>ic</a:t>
            </a:r>
            <a:r>
              <a:rPr lang="en-US" sz="2800" spc="-1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888888"/>
                </a:solidFill>
                <a:latin typeface="Times New Roman"/>
                <a:cs typeface="Times New Roman"/>
              </a:rPr>
              <a:t>Cla</a:t>
            </a:r>
            <a:r>
              <a:rPr lang="en-US" sz="2800" spc="5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lang="en-US" sz="2800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lang="en-US" sz="2800" spc="-1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888888"/>
                </a:solidFill>
                <a:latin typeface="Times New Roman"/>
                <a:cs typeface="Times New Roman"/>
              </a:rPr>
              <a:t>Me</a:t>
            </a:r>
            <a:r>
              <a:rPr lang="en-US" sz="2800" spc="-15" dirty="0">
                <a:solidFill>
                  <a:srgbClr val="888888"/>
                </a:solidFill>
                <a:latin typeface="Times New Roman"/>
                <a:cs typeface="Times New Roman"/>
              </a:rPr>
              <a:t>m</a:t>
            </a:r>
            <a:r>
              <a:rPr lang="en-US" sz="2800" dirty="0">
                <a:solidFill>
                  <a:srgbClr val="888888"/>
                </a:solidFill>
                <a:latin typeface="Times New Roman"/>
                <a:cs typeface="Times New Roman"/>
              </a:rPr>
              <a:t>be</a:t>
            </a:r>
            <a:r>
              <a:rPr lang="en-US" sz="2800" spc="5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lang="en-US" sz="2800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endParaRPr lang="en-US" sz="2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rgbClr val="888888"/>
                </a:solidFill>
                <a:latin typeface="Times New Roman"/>
                <a:cs typeface="Times New Roman"/>
              </a:rPr>
              <a:t>Stat</a:t>
            </a:r>
            <a:r>
              <a:rPr lang="en-US" sz="2800" spc="5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lang="en-US" sz="2800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lang="en-US" sz="28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888888"/>
                </a:solidFill>
                <a:latin typeface="Times New Roman"/>
                <a:cs typeface="Times New Roman"/>
              </a:rPr>
              <a:t>Me</a:t>
            </a:r>
            <a:r>
              <a:rPr lang="en-US" sz="2800" spc="-20" dirty="0">
                <a:solidFill>
                  <a:srgbClr val="888888"/>
                </a:solidFill>
                <a:latin typeface="Times New Roman"/>
                <a:cs typeface="Times New Roman"/>
              </a:rPr>
              <a:t>m</a:t>
            </a:r>
            <a:r>
              <a:rPr lang="en-US" sz="2800" dirty="0">
                <a:solidFill>
                  <a:srgbClr val="888888"/>
                </a:solidFill>
                <a:latin typeface="Times New Roman"/>
                <a:cs typeface="Times New Roman"/>
              </a:rPr>
              <a:t>ber</a:t>
            </a:r>
            <a:r>
              <a:rPr lang="en-US" sz="2800" spc="1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888888"/>
                </a:solidFill>
                <a:latin typeface="Times New Roman"/>
                <a:cs typeface="Times New Roman"/>
              </a:rPr>
              <a:t>Func</a:t>
            </a:r>
            <a:r>
              <a:rPr lang="en-US" sz="2800" spc="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lang="en-US" sz="28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lang="en-US" sz="2800" spc="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lang="en-US" sz="2800" dirty="0">
                <a:solidFill>
                  <a:srgbClr val="888888"/>
                </a:solidFill>
                <a:latin typeface="Times New Roman"/>
                <a:cs typeface="Times New Roman"/>
              </a:rPr>
              <a:t>ns</a:t>
            </a:r>
            <a:endParaRPr lang="en-US" sz="2800" dirty="0">
              <a:latin typeface="Times New Roman"/>
              <a:cs typeface="Times New Roman"/>
            </a:endParaRPr>
          </a:p>
          <a:p>
            <a:pPr algn="ctr">
              <a:lnSpc>
                <a:spcPts val="3225"/>
              </a:lnSpc>
            </a:pPr>
            <a:r>
              <a:rPr lang="en-US" sz="2800" dirty="0">
                <a:solidFill>
                  <a:srgbClr val="888888"/>
                </a:solidFill>
                <a:latin typeface="Times New Roman"/>
                <a:cs typeface="Times New Roman"/>
              </a:rPr>
              <a:t>Co</a:t>
            </a:r>
            <a:r>
              <a:rPr lang="en-US" sz="2800" spc="5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lang="en-US" sz="2800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r>
              <a:rPr lang="en-US" sz="2800" spc="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lang="en-US" sz="2800" dirty="0">
                <a:solidFill>
                  <a:srgbClr val="888888"/>
                </a:solidFill>
                <a:latin typeface="Times New Roman"/>
                <a:cs typeface="Times New Roman"/>
              </a:rPr>
              <a:t>ant</a:t>
            </a:r>
            <a:r>
              <a:rPr lang="en-US" sz="2800" spc="-8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lang="en-US" sz="2800" spc="-305" dirty="0">
                <a:solidFill>
                  <a:srgbClr val="888888"/>
                </a:solidFill>
                <a:latin typeface="Times New Roman"/>
                <a:cs typeface="Times New Roman"/>
              </a:rPr>
              <a:t>V</a:t>
            </a:r>
            <a:r>
              <a:rPr lang="en-US" sz="2800" dirty="0">
                <a:solidFill>
                  <a:srgbClr val="888888"/>
                </a:solidFill>
                <a:latin typeface="Times New Roman"/>
                <a:cs typeface="Times New Roman"/>
              </a:rPr>
              <a:t>ari</a:t>
            </a:r>
            <a:r>
              <a:rPr lang="en-US" sz="2800" spc="5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lang="en-US" sz="2800" dirty="0">
                <a:solidFill>
                  <a:srgbClr val="888888"/>
                </a:solidFill>
                <a:latin typeface="Times New Roman"/>
                <a:cs typeface="Times New Roman"/>
              </a:rPr>
              <a:t>b</a:t>
            </a:r>
            <a:r>
              <a:rPr lang="en-US" sz="2800" spc="5" dirty="0">
                <a:solidFill>
                  <a:srgbClr val="888888"/>
                </a:solidFill>
                <a:latin typeface="Times New Roman"/>
                <a:cs typeface="Times New Roman"/>
              </a:rPr>
              <a:t>l</a:t>
            </a:r>
            <a:r>
              <a:rPr lang="en-US" sz="2800" dirty="0">
                <a:solidFill>
                  <a:srgbClr val="888888"/>
                </a:solidFill>
                <a:latin typeface="Times New Roman"/>
                <a:cs typeface="Times New Roman"/>
              </a:rPr>
              <a:t>es</a:t>
            </a:r>
            <a:endParaRPr lang="en-US" sz="2800" dirty="0">
              <a:latin typeface="Times New Roman"/>
              <a:cs typeface="Times New Roman"/>
            </a:endParaRPr>
          </a:p>
          <a:p>
            <a:pPr algn="ctr"/>
            <a:r>
              <a:rPr lang="en-US" sz="4400" kern="0" dirty="0" smtClean="0">
                <a:cs typeface="Times New Roman" pitchFamily="18" charset="0"/>
              </a:rPr>
              <a:t>Week </a:t>
            </a:r>
            <a:r>
              <a:rPr lang="en-US" sz="4400" kern="0" dirty="0">
                <a:cs typeface="Times New Roman" pitchFamily="18" charset="0"/>
              </a:rPr>
              <a:t>– </a:t>
            </a:r>
            <a:r>
              <a:rPr lang="en-US" sz="4400" kern="0" dirty="0" smtClean="0">
                <a:cs typeface="Times New Roman" pitchFamily="18" charset="0"/>
              </a:rPr>
              <a:t>05-2 </a:t>
            </a:r>
            <a:endParaRPr lang="en-US" sz="4400" kern="0" dirty="0">
              <a:cs typeface="Times New Roman" pitchFamily="18" charset="0"/>
            </a:endParaRPr>
          </a:p>
          <a:p>
            <a:pPr algn="ctr"/>
            <a:endParaRPr lang="en-US" sz="4400" kern="0" dirty="0">
              <a:cs typeface="Times New Roman" pitchFamily="18" charset="0"/>
            </a:endParaRPr>
          </a:p>
          <a:p>
            <a:pPr marL="12700" algn="ctr">
              <a:lnSpc>
                <a:spcPts val="3825"/>
              </a:lnSpc>
            </a:pPr>
            <a:r>
              <a:rPr lang="en-US" sz="4400" dirty="0">
                <a:latin typeface="Times New Roman"/>
                <a:cs typeface="Times New Roman"/>
              </a:rPr>
              <a:t>Dr. Khuram Shazhad</a:t>
            </a:r>
          </a:p>
          <a:p>
            <a:pPr marL="12700" algn="ctr">
              <a:lnSpc>
                <a:spcPts val="3825"/>
              </a:lnSpc>
            </a:pPr>
            <a:r>
              <a:rPr lang="en-US" sz="4400" dirty="0">
                <a:latin typeface="Times New Roman"/>
                <a:cs typeface="Times New Roman"/>
                <a:hlinkClick r:id="rId3"/>
              </a:rPr>
              <a:t>mkhuram.shahzad@seecs.edu.pk</a:t>
            </a:r>
            <a:endParaRPr lang="en-US" sz="4400" dirty="0">
              <a:latin typeface="Times New Roman"/>
              <a:cs typeface="Times New Roman"/>
            </a:endParaRPr>
          </a:p>
          <a:p>
            <a:pPr marL="12700" algn="ctr">
              <a:lnSpc>
                <a:spcPts val="3825"/>
              </a:lnSpc>
            </a:pPr>
            <a:r>
              <a:rPr lang="en-US" sz="4400" dirty="0">
                <a:latin typeface="Times New Roman"/>
                <a:cs typeface="Times New Roman"/>
              </a:rPr>
              <a:t>Office: A-308</a:t>
            </a:r>
          </a:p>
          <a:p>
            <a:pPr algn="ctr">
              <a:lnSpc>
                <a:spcPts val="5260"/>
              </a:lnSpc>
            </a:pP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47689" y="2673860"/>
            <a:ext cx="34963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365" marR="244475" indent="641350"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1335"/>
            <a:ext cx="9143999" cy="227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" y="45719"/>
            <a:ext cx="9136380" cy="132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" y="178307"/>
            <a:ext cx="9136380" cy="0"/>
          </a:xfrm>
          <a:custGeom>
            <a:avLst/>
            <a:gdLst/>
            <a:ahLst/>
            <a:cxnLst/>
            <a:rect l="l" t="t" r="r" b="b"/>
            <a:pathLst>
              <a:path w="9136380">
                <a:moveTo>
                  <a:pt x="0" y="0"/>
                </a:moveTo>
                <a:lnTo>
                  <a:pt x="9136379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" y="45719"/>
            <a:ext cx="9136380" cy="132715"/>
          </a:xfrm>
          <a:custGeom>
            <a:avLst/>
            <a:gdLst/>
            <a:ahLst/>
            <a:cxnLst/>
            <a:rect l="l" t="t" r="r" b="b"/>
            <a:pathLst>
              <a:path w="9136380" h="132715">
                <a:moveTo>
                  <a:pt x="9136380" y="0"/>
                </a:moveTo>
                <a:lnTo>
                  <a:pt x="0" y="0"/>
                </a:lnTo>
                <a:lnTo>
                  <a:pt x="0" y="132588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04935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8032" y="385851"/>
            <a:ext cx="556958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Global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4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ariables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–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 E</a:t>
            </a:r>
            <a:r>
              <a:rPr sz="4000" spc="-7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ample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0" y="941832"/>
            <a:ext cx="7620000" cy="5633085"/>
          </a:xfrm>
          <a:custGeom>
            <a:avLst/>
            <a:gdLst/>
            <a:ahLst/>
            <a:cxnLst/>
            <a:rect l="l" t="t" r="r" b="b"/>
            <a:pathLst>
              <a:path w="7620000" h="5633084">
                <a:moveTo>
                  <a:pt x="0" y="5632704"/>
                </a:moveTo>
                <a:lnTo>
                  <a:pt x="7620000" y="5632704"/>
                </a:lnTo>
                <a:lnTo>
                  <a:pt x="7620000" y="0"/>
                </a:lnTo>
                <a:lnTo>
                  <a:pt x="0" y="0"/>
                </a:lnTo>
                <a:lnTo>
                  <a:pt x="0" y="56327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1044" y="1008272"/>
            <a:ext cx="4121150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#i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n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c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l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ud</a:t>
            </a:r>
            <a:r>
              <a:rPr sz="1800" dirty="0">
                <a:solidFill>
                  <a:srgbClr val="804000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 &lt;i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os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r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a</a:t>
            </a:r>
            <a:r>
              <a:rPr sz="1800" dirty="0">
                <a:solidFill>
                  <a:srgbClr val="804000"/>
                </a:solidFill>
                <a:latin typeface="Courier New"/>
                <a:cs typeface="Courier New"/>
              </a:rPr>
              <a:t>m&gt;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us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es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pa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st</a:t>
            </a:r>
            <a:r>
              <a:rPr sz="1800" spc="-15" dirty="0"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G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l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ob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l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v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ar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b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l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d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ec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la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r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ion </a:t>
            </a: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g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044" y="2654573"/>
            <a:ext cx="2803525" cy="107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spc="-5" dirty="0">
                <a:latin typeface="Courier New"/>
                <a:cs typeface="Courier New"/>
              </a:rPr>
              <a:t>ai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69265" marR="5080">
              <a:lnSpc>
                <a:spcPct val="100000"/>
              </a:lnSpc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L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o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ca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l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va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ri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b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l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e </a:t>
            </a: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1044" y="5398408"/>
            <a:ext cx="1850389" cy="1080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co</a:t>
            </a:r>
            <a:r>
              <a:rPr sz="1800" spc="-15" dirty="0">
                <a:latin typeface="Courier New"/>
                <a:cs typeface="Courier New"/>
              </a:rPr>
              <a:t>u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g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re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80738" y="2539745"/>
            <a:ext cx="1927860" cy="708660"/>
          </a:xfrm>
          <a:custGeom>
            <a:avLst/>
            <a:gdLst/>
            <a:ahLst/>
            <a:cxnLst/>
            <a:rect l="l" t="t" r="r" b="b"/>
            <a:pathLst>
              <a:path w="1927860" h="708660">
                <a:moveTo>
                  <a:pt x="1573529" y="0"/>
                </a:moveTo>
                <a:lnTo>
                  <a:pt x="1573529" y="177164"/>
                </a:lnTo>
                <a:lnTo>
                  <a:pt x="0" y="177164"/>
                </a:lnTo>
                <a:lnTo>
                  <a:pt x="0" y="531494"/>
                </a:lnTo>
                <a:lnTo>
                  <a:pt x="1573529" y="531494"/>
                </a:lnTo>
                <a:lnTo>
                  <a:pt x="1573529" y="708659"/>
                </a:lnTo>
                <a:lnTo>
                  <a:pt x="1927860" y="354329"/>
                </a:lnTo>
                <a:lnTo>
                  <a:pt x="1573529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55872" y="2722372"/>
            <a:ext cx="2030730" cy="735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679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Out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20" dirty="0">
                <a:latin typeface="Calibri"/>
                <a:cs typeface="Calibri"/>
              </a:rPr>
              <a:t>ut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d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cl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ar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8194" y="4026427"/>
            <a:ext cx="23463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n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it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li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za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o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12814" y="2643377"/>
            <a:ext cx="1676400" cy="523240"/>
          </a:xfrm>
          <a:prstGeom prst="rect">
            <a:avLst/>
          </a:prstGeom>
          <a:solidFill>
            <a:srgbClr val="D9D9D9"/>
          </a:solidFill>
          <a:ln w="380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30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80738" y="2539745"/>
            <a:ext cx="1927860" cy="708660"/>
          </a:xfrm>
          <a:custGeom>
            <a:avLst/>
            <a:gdLst/>
            <a:ahLst/>
            <a:cxnLst/>
            <a:rect l="l" t="t" r="r" b="b"/>
            <a:pathLst>
              <a:path w="1927860" h="708660">
                <a:moveTo>
                  <a:pt x="0" y="177164"/>
                </a:moveTo>
                <a:lnTo>
                  <a:pt x="1573529" y="177164"/>
                </a:lnTo>
                <a:lnTo>
                  <a:pt x="1573529" y="0"/>
                </a:lnTo>
                <a:lnTo>
                  <a:pt x="1927860" y="354329"/>
                </a:lnTo>
                <a:lnTo>
                  <a:pt x="1573529" y="708659"/>
                </a:lnTo>
                <a:lnTo>
                  <a:pt x="1573529" y="531494"/>
                </a:lnTo>
                <a:lnTo>
                  <a:pt x="0" y="531494"/>
                </a:lnTo>
                <a:lnTo>
                  <a:pt x="0" y="17716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275969" y="4293127"/>
          <a:ext cx="1437280" cy="863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01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FF8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5" dirty="0">
                          <a:solidFill>
                            <a:srgbClr val="FF8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7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FF8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5" dirty="0">
                          <a:solidFill>
                            <a:srgbClr val="FF8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800" b="1" spc="-1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b="1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8032" y="385851"/>
            <a:ext cx="556958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Global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4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ariables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–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 E</a:t>
            </a:r>
            <a:r>
              <a:rPr sz="4000" spc="-7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ample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941832"/>
            <a:ext cx="7696200" cy="5633085"/>
          </a:xfrm>
          <a:custGeom>
            <a:avLst/>
            <a:gdLst/>
            <a:ahLst/>
            <a:cxnLst/>
            <a:rect l="l" t="t" r="r" b="b"/>
            <a:pathLst>
              <a:path w="7696200" h="5633084">
                <a:moveTo>
                  <a:pt x="0" y="5632704"/>
                </a:moveTo>
                <a:lnTo>
                  <a:pt x="7696200" y="5632704"/>
                </a:lnTo>
                <a:lnTo>
                  <a:pt x="7696200" y="0"/>
                </a:lnTo>
                <a:lnTo>
                  <a:pt x="0" y="0"/>
                </a:lnTo>
                <a:lnTo>
                  <a:pt x="0" y="56327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7244" y="1008272"/>
            <a:ext cx="275717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#i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n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c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l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ud</a:t>
            </a:r>
            <a:r>
              <a:rPr sz="1800" dirty="0">
                <a:solidFill>
                  <a:srgbClr val="804000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 &lt;i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os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r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a</a:t>
            </a:r>
            <a:r>
              <a:rPr sz="1800" dirty="0">
                <a:solidFill>
                  <a:srgbClr val="804000"/>
                </a:solidFill>
                <a:latin typeface="Courier New"/>
                <a:cs typeface="Courier New"/>
              </a:rPr>
              <a:t>m&gt;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us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es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pa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st</a:t>
            </a:r>
            <a:r>
              <a:rPr sz="1800" spc="-15" dirty="0"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7244" y="1831613"/>
            <a:ext cx="4441190" cy="190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2069">
              <a:lnSpc>
                <a:spcPct val="100000"/>
              </a:lnSpc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G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l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ob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l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v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ar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b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l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d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ec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la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r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io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n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&amp; </a:t>
            </a: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g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</a:t>
            </a:r>
            <a:r>
              <a:rPr sz="1800" spc="-15" dirty="0">
                <a:latin typeface="Courier New"/>
                <a:cs typeface="Courier New"/>
              </a:rPr>
              <a:t>0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spc="-5" dirty="0">
                <a:latin typeface="Courier New"/>
                <a:cs typeface="Courier New"/>
              </a:rPr>
              <a:t>ai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69265" marR="5080">
              <a:lnSpc>
                <a:spcPct val="100000"/>
              </a:lnSpc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L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o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ca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l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va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ri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b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l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d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cl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ar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on </a:t>
            </a: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9521" y="1831613"/>
            <a:ext cx="19380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in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al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z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at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ion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4394" y="4026427"/>
            <a:ext cx="23463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n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it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li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za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o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7244" y="5398408"/>
            <a:ext cx="1850389" cy="1080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co</a:t>
            </a:r>
            <a:r>
              <a:rPr sz="1800" spc="-15" dirty="0">
                <a:latin typeface="Courier New"/>
                <a:cs typeface="Courier New"/>
              </a:rPr>
              <a:t>u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g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re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91221" y="3001517"/>
            <a:ext cx="1272540" cy="523240"/>
          </a:xfrm>
          <a:prstGeom prst="rect">
            <a:avLst/>
          </a:prstGeom>
          <a:solidFill>
            <a:srgbClr val="D9D9D9"/>
          </a:solidFill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30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23738" y="2888742"/>
            <a:ext cx="1927860" cy="707390"/>
          </a:xfrm>
          <a:custGeom>
            <a:avLst/>
            <a:gdLst/>
            <a:ahLst/>
            <a:cxnLst/>
            <a:rect l="l" t="t" r="r" b="b"/>
            <a:pathLst>
              <a:path w="1927859" h="707389">
                <a:moveTo>
                  <a:pt x="1574291" y="0"/>
                </a:moveTo>
                <a:lnTo>
                  <a:pt x="1574291" y="176784"/>
                </a:lnTo>
                <a:lnTo>
                  <a:pt x="0" y="176784"/>
                </a:lnTo>
                <a:lnTo>
                  <a:pt x="0" y="530352"/>
                </a:lnTo>
                <a:lnTo>
                  <a:pt x="1574291" y="530352"/>
                </a:lnTo>
                <a:lnTo>
                  <a:pt x="1574291" y="707136"/>
                </a:lnTo>
                <a:lnTo>
                  <a:pt x="1927860" y="353568"/>
                </a:lnTo>
                <a:lnTo>
                  <a:pt x="1574291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23738" y="2888742"/>
            <a:ext cx="1927860" cy="707390"/>
          </a:xfrm>
          <a:custGeom>
            <a:avLst/>
            <a:gdLst/>
            <a:ahLst/>
            <a:cxnLst/>
            <a:rect l="l" t="t" r="r" b="b"/>
            <a:pathLst>
              <a:path w="1927859" h="707389">
                <a:moveTo>
                  <a:pt x="0" y="176784"/>
                </a:moveTo>
                <a:lnTo>
                  <a:pt x="1574291" y="176784"/>
                </a:lnTo>
                <a:lnTo>
                  <a:pt x="1574291" y="0"/>
                </a:lnTo>
                <a:lnTo>
                  <a:pt x="1927860" y="353568"/>
                </a:lnTo>
                <a:lnTo>
                  <a:pt x="1574291" y="707136"/>
                </a:lnTo>
                <a:lnTo>
                  <a:pt x="1574291" y="530352"/>
                </a:lnTo>
                <a:lnTo>
                  <a:pt x="0" y="530352"/>
                </a:lnTo>
                <a:lnTo>
                  <a:pt x="0" y="17678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73241" y="3070758"/>
            <a:ext cx="10566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alibri"/>
                <a:cs typeface="Calibri"/>
              </a:rPr>
              <a:t>Ou</a:t>
            </a:r>
            <a:r>
              <a:rPr sz="2800" spc="-15" dirty="0">
                <a:latin typeface="Calibri"/>
                <a:cs typeface="Calibri"/>
              </a:rPr>
              <a:t>tp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352169" y="4293127"/>
          <a:ext cx="1437280" cy="863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01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FF8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5" dirty="0">
                          <a:solidFill>
                            <a:srgbClr val="FF8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7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FF8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5" dirty="0">
                          <a:solidFill>
                            <a:srgbClr val="FF8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800" b="1" spc="-10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b="1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8032" y="385851"/>
            <a:ext cx="556958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Global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4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ariables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–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 E</a:t>
            </a:r>
            <a:r>
              <a:rPr sz="4000" spc="-7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ample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941831"/>
            <a:ext cx="6858000" cy="5910580"/>
          </a:xfrm>
          <a:custGeom>
            <a:avLst/>
            <a:gdLst/>
            <a:ahLst/>
            <a:cxnLst/>
            <a:rect l="l" t="t" r="r" b="b"/>
            <a:pathLst>
              <a:path w="6858000" h="5910580">
                <a:moveTo>
                  <a:pt x="0" y="5910072"/>
                </a:moveTo>
                <a:lnTo>
                  <a:pt x="6858000" y="5910072"/>
                </a:lnTo>
                <a:lnTo>
                  <a:pt x="6858000" y="0"/>
                </a:lnTo>
                <a:lnTo>
                  <a:pt x="0" y="0"/>
                </a:lnTo>
                <a:lnTo>
                  <a:pt x="0" y="59100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3444" y="1008272"/>
            <a:ext cx="4121150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#i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n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c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l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ud</a:t>
            </a:r>
            <a:r>
              <a:rPr sz="1800" dirty="0">
                <a:solidFill>
                  <a:srgbClr val="804000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 &lt;</a:t>
            </a:r>
            <a:r>
              <a:rPr sz="1800" spc="-10" dirty="0">
                <a:solidFill>
                  <a:srgbClr val="804000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ostr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a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m</a:t>
            </a:r>
            <a:r>
              <a:rPr sz="1800" dirty="0">
                <a:solidFill>
                  <a:srgbClr val="804000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us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es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pa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st</a:t>
            </a:r>
            <a:r>
              <a:rPr sz="1800" spc="-15" dirty="0"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G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l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ob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l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v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ar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b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l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d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ec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la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r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ion </a:t>
            </a: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g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8000"/>
                </a:solidFill>
                <a:latin typeface="Courier New"/>
                <a:cs typeface="Courier New"/>
              </a:rPr>
              <a:t>1</a:t>
            </a:r>
            <a:r>
              <a:rPr sz="1800" spc="-15" dirty="0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444" y="2654573"/>
            <a:ext cx="303022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vo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i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d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di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la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n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g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sz="1800" spc="-15" dirty="0">
                <a:latin typeface="Courier New"/>
                <a:cs typeface="Courier New"/>
              </a:rPr>
              <a:t>c</a:t>
            </a:r>
            <a:r>
              <a:rPr sz="1800" spc="-5" dirty="0">
                <a:latin typeface="Courier New"/>
                <a:cs typeface="Courier New"/>
              </a:rPr>
              <a:t>ou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g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n</a:t>
            </a:r>
            <a:r>
              <a:rPr sz="1800" spc="-5" dirty="0">
                <a:latin typeface="Courier New"/>
                <a:cs typeface="Courier New"/>
              </a:rPr>
              <a:t>d</a:t>
            </a:r>
            <a:r>
              <a:rPr sz="1800" spc="-20" dirty="0">
                <a:latin typeface="Courier New"/>
                <a:cs typeface="Courier New"/>
              </a:rPr>
              <a:t>l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444" y="3203467"/>
            <a:ext cx="1631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444" y="3752107"/>
            <a:ext cx="157670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spc="-5" dirty="0">
                <a:latin typeface="Courier New"/>
                <a:cs typeface="Courier New"/>
              </a:rPr>
              <a:t>ai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L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o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cal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2075" y="3752107"/>
            <a:ext cx="280289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0325">
              <a:lnSpc>
                <a:spcPct val="100000"/>
              </a:lnSpc>
            </a:pP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va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ri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b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l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d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cl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ar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0594" y="4300523"/>
            <a:ext cx="2484120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co</a:t>
            </a:r>
            <a:r>
              <a:rPr sz="1800" spc="-15" dirty="0">
                <a:latin typeface="Courier New"/>
                <a:cs typeface="Courier New"/>
              </a:rPr>
              <a:t>u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g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d</a:t>
            </a:r>
            <a:r>
              <a:rPr sz="1800" dirty="0">
                <a:latin typeface="Courier New"/>
                <a:cs typeface="Courier New"/>
              </a:rPr>
              <a:t>l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 </a:t>
            </a:r>
            <a:r>
              <a:rPr sz="1800" spc="-5" dirty="0">
                <a:latin typeface="Courier New"/>
                <a:cs typeface="Courier New"/>
              </a:rPr>
              <a:t>di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l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g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n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it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li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za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o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0594" y="5672677"/>
            <a:ext cx="982980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8000"/>
                </a:solidFill>
                <a:latin typeface="Courier New"/>
                <a:cs typeface="Courier New"/>
              </a:rPr>
              <a:t>1</a:t>
            </a:r>
            <a:r>
              <a:rPr sz="1800" spc="-5" dirty="0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g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co</a:t>
            </a:r>
            <a:r>
              <a:rPr sz="1800" spc="-15" dirty="0">
                <a:latin typeface="Courier New"/>
                <a:cs typeface="Courier New"/>
              </a:rPr>
              <a:t>u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&lt;&lt;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43682" y="5672677"/>
            <a:ext cx="1391285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8000"/>
                </a:solidFill>
                <a:latin typeface="Courier New"/>
                <a:cs typeface="Courier New"/>
              </a:rPr>
              <a:t>2</a:t>
            </a:r>
            <a:r>
              <a:rPr sz="1800" spc="-15" dirty="0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g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d</a:t>
            </a:r>
            <a:r>
              <a:rPr sz="1800" dirty="0">
                <a:latin typeface="Courier New"/>
                <a:cs typeface="Courier New"/>
              </a:rPr>
              <a:t>l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3444" y="6498990"/>
            <a:ext cx="1631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20161" y="1981961"/>
            <a:ext cx="838200" cy="454659"/>
          </a:xfrm>
          <a:custGeom>
            <a:avLst/>
            <a:gdLst/>
            <a:ahLst/>
            <a:cxnLst/>
            <a:rect l="l" t="t" r="r" b="b"/>
            <a:pathLst>
              <a:path w="838200" h="454660">
                <a:moveTo>
                  <a:pt x="227075" y="0"/>
                </a:moveTo>
                <a:lnTo>
                  <a:pt x="0" y="227075"/>
                </a:lnTo>
                <a:lnTo>
                  <a:pt x="227075" y="454151"/>
                </a:lnTo>
                <a:lnTo>
                  <a:pt x="227075" y="340613"/>
                </a:lnTo>
                <a:lnTo>
                  <a:pt x="838200" y="340613"/>
                </a:lnTo>
                <a:lnTo>
                  <a:pt x="838200" y="113537"/>
                </a:lnTo>
                <a:lnTo>
                  <a:pt x="227075" y="113537"/>
                </a:lnTo>
                <a:lnTo>
                  <a:pt x="22707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20161" y="1981961"/>
            <a:ext cx="838200" cy="454659"/>
          </a:xfrm>
          <a:custGeom>
            <a:avLst/>
            <a:gdLst/>
            <a:ahLst/>
            <a:cxnLst/>
            <a:rect l="l" t="t" r="r" b="b"/>
            <a:pathLst>
              <a:path w="838200" h="454660">
                <a:moveTo>
                  <a:pt x="0" y="227075"/>
                </a:moveTo>
                <a:lnTo>
                  <a:pt x="227075" y="0"/>
                </a:lnTo>
                <a:lnTo>
                  <a:pt x="227075" y="113537"/>
                </a:lnTo>
                <a:lnTo>
                  <a:pt x="838200" y="113537"/>
                </a:lnTo>
                <a:lnTo>
                  <a:pt x="838200" y="340613"/>
                </a:lnTo>
                <a:lnTo>
                  <a:pt x="227075" y="340613"/>
                </a:lnTo>
                <a:lnTo>
                  <a:pt x="227075" y="454151"/>
                </a:lnTo>
                <a:lnTo>
                  <a:pt x="0" y="227075"/>
                </a:lnTo>
                <a:close/>
              </a:path>
            </a:pathLst>
          </a:custGeom>
          <a:ln w="25908">
            <a:solidFill>
              <a:srgbClr val="8B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761" y="2643377"/>
            <a:ext cx="914400" cy="454659"/>
          </a:xfrm>
          <a:custGeom>
            <a:avLst/>
            <a:gdLst/>
            <a:ahLst/>
            <a:cxnLst/>
            <a:rect l="l" t="t" r="r" b="b"/>
            <a:pathLst>
              <a:path w="914400" h="454660">
                <a:moveTo>
                  <a:pt x="227075" y="0"/>
                </a:moveTo>
                <a:lnTo>
                  <a:pt x="0" y="227075"/>
                </a:lnTo>
                <a:lnTo>
                  <a:pt x="227075" y="454151"/>
                </a:lnTo>
                <a:lnTo>
                  <a:pt x="227075" y="340613"/>
                </a:lnTo>
                <a:lnTo>
                  <a:pt x="914400" y="340613"/>
                </a:lnTo>
                <a:lnTo>
                  <a:pt x="914400" y="113537"/>
                </a:lnTo>
                <a:lnTo>
                  <a:pt x="227075" y="113537"/>
                </a:lnTo>
                <a:lnTo>
                  <a:pt x="22707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91761" y="2643377"/>
            <a:ext cx="914400" cy="454659"/>
          </a:xfrm>
          <a:custGeom>
            <a:avLst/>
            <a:gdLst/>
            <a:ahLst/>
            <a:cxnLst/>
            <a:rect l="l" t="t" r="r" b="b"/>
            <a:pathLst>
              <a:path w="914400" h="454660">
                <a:moveTo>
                  <a:pt x="0" y="227075"/>
                </a:moveTo>
                <a:lnTo>
                  <a:pt x="227075" y="0"/>
                </a:lnTo>
                <a:lnTo>
                  <a:pt x="227075" y="113537"/>
                </a:lnTo>
                <a:lnTo>
                  <a:pt x="914400" y="113537"/>
                </a:lnTo>
                <a:lnTo>
                  <a:pt x="914400" y="340613"/>
                </a:lnTo>
                <a:lnTo>
                  <a:pt x="227075" y="340613"/>
                </a:lnTo>
                <a:lnTo>
                  <a:pt x="227075" y="454151"/>
                </a:lnTo>
                <a:lnTo>
                  <a:pt x="0" y="227075"/>
                </a:lnTo>
                <a:close/>
              </a:path>
            </a:pathLst>
          </a:custGeom>
          <a:ln w="25908">
            <a:solidFill>
              <a:srgbClr val="8B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613397" y="2890266"/>
            <a:ext cx="1676400" cy="1385570"/>
          </a:xfrm>
          <a:prstGeom prst="rect">
            <a:avLst/>
          </a:prstGeom>
          <a:solidFill>
            <a:srgbClr val="D9D9D9"/>
          </a:solidFill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10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10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30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26102" y="2890266"/>
            <a:ext cx="1927860" cy="708660"/>
          </a:xfrm>
          <a:custGeom>
            <a:avLst/>
            <a:gdLst/>
            <a:ahLst/>
            <a:cxnLst/>
            <a:rect l="l" t="t" r="r" b="b"/>
            <a:pathLst>
              <a:path w="1927859" h="708660">
                <a:moveTo>
                  <a:pt x="1573530" y="0"/>
                </a:moveTo>
                <a:lnTo>
                  <a:pt x="1573530" y="177164"/>
                </a:lnTo>
                <a:lnTo>
                  <a:pt x="0" y="177164"/>
                </a:lnTo>
                <a:lnTo>
                  <a:pt x="0" y="531495"/>
                </a:lnTo>
                <a:lnTo>
                  <a:pt x="1573530" y="531495"/>
                </a:lnTo>
                <a:lnTo>
                  <a:pt x="1573530" y="708660"/>
                </a:lnTo>
                <a:lnTo>
                  <a:pt x="1927859" y="354330"/>
                </a:lnTo>
                <a:lnTo>
                  <a:pt x="1573530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26102" y="2890266"/>
            <a:ext cx="1927860" cy="708660"/>
          </a:xfrm>
          <a:custGeom>
            <a:avLst/>
            <a:gdLst/>
            <a:ahLst/>
            <a:cxnLst/>
            <a:rect l="l" t="t" r="r" b="b"/>
            <a:pathLst>
              <a:path w="1927859" h="708660">
                <a:moveTo>
                  <a:pt x="0" y="177164"/>
                </a:moveTo>
                <a:lnTo>
                  <a:pt x="1573530" y="177164"/>
                </a:lnTo>
                <a:lnTo>
                  <a:pt x="1573530" y="0"/>
                </a:lnTo>
                <a:lnTo>
                  <a:pt x="1927859" y="354330"/>
                </a:lnTo>
                <a:lnTo>
                  <a:pt x="1573530" y="708660"/>
                </a:lnTo>
                <a:lnTo>
                  <a:pt x="1573530" y="531495"/>
                </a:lnTo>
                <a:lnTo>
                  <a:pt x="0" y="531495"/>
                </a:lnTo>
                <a:lnTo>
                  <a:pt x="0" y="17716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975097" y="3072892"/>
            <a:ext cx="10566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Out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20" dirty="0">
                <a:latin typeface="Calibri"/>
                <a:cs typeface="Calibri"/>
              </a:rPr>
              <a:t>ut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5609">
              <a:lnSpc>
                <a:spcPct val="100000"/>
              </a:lnSpc>
            </a:pPr>
            <a:r>
              <a:rPr spc="-25" dirty="0"/>
              <a:t>Lo</a:t>
            </a:r>
            <a:r>
              <a:rPr spc="-50" dirty="0"/>
              <a:t>c</a:t>
            </a:r>
            <a:r>
              <a:rPr spc="-15" dirty="0"/>
              <a:t>al</a:t>
            </a:r>
            <a:r>
              <a:rPr dirty="0"/>
              <a:t> </a:t>
            </a:r>
            <a:r>
              <a:rPr spc="-30" dirty="0"/>
              <a:t>&amp;</a:t>
            </a:r>
            <a:r>
              <a:rPr spc="-5" dirty="0"/>
              <a:t> </a:t>
            </a:r>
            <a:r>
              <a:rPr spc="-30" dirty="0"/>
              <a:t>G</a:t>
            </a:r>
            <a:r>
              <a:rPr spc="-25" dirty="0"/>
              <a:t>l</a:t>
            </a:r>
            <a:r>
              <a:rPr spc="-30" dirty="0"/>
              <a:t>ob</a:t>
            </a:r>
            <a:r>
              <a:rPr spc="-10" dirty="0"/>
              <a:t>a</a:t>
            </a:r>
            <a:r>
              <a:rPr dirty="0"/>
              <a:t>l </a:t>
            </a:r>
            <a:r>
              <a:rPr spc="-265" dirty="0"/>
              <a:t>V</a:t>
            </a:r>
            <a:r>
              <a:rPr spc="-20" dirty="0"/>
              <a:t>ariables</a:t>
            </a:r>
            <a:r>
              <a:rPr spc="5" dirty="0"/>
              <a:t> </a:t>
            </a:r>
            <a:r>
              <a:rPr spc="-20" dirty="0">
                <a:latin typeface="Calibri"/>
                <a:cs typeface="Calibri"/>
              </a:rPr>
              <a:t>–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25" dirty="0"/>
              <a:t>Naming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8264" y="2090673"/>
            <a:ext cx="6426835" cy="2773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0" marR="564515" algn="ctr">
              <a:lnSpc>
                <a:spcPct val="120000"/>
              </a:lnSpc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og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h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sa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name </a:t>
            </a:r>
            <a:r>
              <a:rPr sz="3200" spc="-7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 lo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glob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l 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ariables </a:t>
            </a:r>
            <a:r>
              <a:rPr sz="3200" b="1" dirty="0">
                <a:latin typeface="Calibri"/>
                <a:cs typeface="Calibri"/>
              </a:rPr>
              <a:t>But</a:t>
            </a:r>
            <a:endParaRPr sz="3200">
              <a:latin typeface="Calibri"/>
              <a:cs typeface="Calibri"/>
            </a:endParaRPr>
          </a:p>
          <a:p>
            <a:pPr marL="12700" marR="5080" algn="ctr">
              <a:lnSpc>
                <a:spcPct val="120000"/>
              </a:lnSpc>
            </a:pP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alue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lo</a:t>
            </a:r>
            <a:r>
              <a:rPr sz="3200" spc="-3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 </a:t>
            </a:r>
            <a:r>
              <a:rPr sz="3200" spc="-4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ariab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 insi</a:t>
            </a:r>
            <a:r>
              <a:rPr sz="3200" spc="-2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nct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 </a:t>
            </a:r>
            <a:r>
              <a:rPr sz="3200" dirty="0">
                <a:latin typeface="Calibri"/>
                <a:cs typeface="Calibri"/>
              </a:rPr>
              <a:t>will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9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enc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8032" y="385851"/>
            <a:ext cx="556958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Global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4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ariables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–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 E</a:t>
            </a:r>
            <a:r>
              <a:rPr sz="4000" spc="-7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ample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72400" y="6553961"/>
            <a:ext cx="1371600" cy="304165"/>
          </a:xfrm>
          <a:custGeom>
            <a:avLst/>
            <a:gdLst/>
            <a:ahLst/>
            <a:cxnLst/>
            <a:rect l="l" t="t" r="r" b="b"/>
            <a:pathLst>
              <a:path w="1371600" h="304165">
                <a:moveTo>
                  <a:pt x="0" y="304038"/>
                </a:moveTo>
                <a:lnTo>
                  <a:pt x="1371600" y="304038"/>
                </a:lnTo>
                <a:lnTo>
                  <a:pt x="1371600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913765" cy="307340"/>
          </a:xfrm>
          <a:custGeom>
            <a:avLst/>
            <a:gdLst/>
            <a:ahLst/>
            <a:cxnLst/>
            <a:rect l="l" t="t" r="r" b="b"/>
            <a:pathLst>
              <a:path w="913765" h="307340">
                <a:moveTo>
                  <a:pt x="0" y="307086"/>
                </a:moveTo>
                <a:lnTo>
                  <a:pt x="913638" y="307086"/>
                </a:lnTo>
                <a:lnTo>
                  <a:pt x="913638" y="0"/>
                </a:lnTo>
                <a:lnTo>
                  <a:pt x="0" y="0"/>
                </a:lnTo>
                <a:lnTo>
                  <a:pt x="0" y="3070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941832"/>
            <a:ext cx="6858000" cy="5916295"/>
          </a:xfrm>
          <a:custGeom>
            <a:avLst/>
            <a:gdLst/>
            <a:ahLst/>
            <a:cxnLst/>
            <a:rect l="l" t="t" r="r" b="b"/>
            <a:pathLst>
              <a:path w="6858000" h="5916295">
                <a:moveTo>
                  <a:pt x="6858000" y="5916165"/>
                </a:moveTo>
                <a:lnTo>
                  <a:pt x="6858000" y="0"/>
                </a:lnTo>
                <a:lnTo>
                  <a:pt x="0" y="0"/>
                </a:lnTo>
                <a:lnTo>
                  <a:pt x="0" y="5916165"/>
                </a:lnTo>
                <a:lnTo>
                  <a:pt x="6858000" y="591616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3444" y="1008272"/>
            <a:ext cx="4121150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#i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n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c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l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ud</a:t>
            </a:r>
            <a:r>
              <a:rPr sz="1800" dirty="0">
                <a:solidFill>
                  <a:srgbClr val="804000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 &lt;</a:t>
            </a:r>
            <a:r>
              <a:rPr sz="1800" spc="-10" dirty="0">
                <a:solidFill>
                  <a:srgbClr val="804000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ostr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a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m</a:t>
            </a:r>
            <a:r>
              <a:rPr sz="1800" dirty="0">
                <a:solidFill>
                  <a:srgbClr val="804000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us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es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pa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st</a:t>
            </a:r>
            <a:r>
              <a:rPr sz="1800" spc="-15" dirty="0"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G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l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ob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l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v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ar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b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l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d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ec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la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r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ion </a:t>
            </a: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g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8000"/>
                </a:solidFill>
                <a:latin typeface="Courier New"/>
                <a:cs typeface="Courier New"/>
              </a:rPr>
              <a:t>1</a:t>
            </a:r>
            <a:r>
              <a:rPr sz="1800" spc="-15" dirty="0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444" y="2654573"/>
            <a:ext cx="303022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vo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i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d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di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la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n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g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sz="1800" spc="-15" dirty="0">
                <a:latin typeface="Courier New"/>
                <a:cs typeface="Courier New"/>
              </a:rPr>
              <a:t>c</a:t>
            </a:r>
            <a:r>
              <a:rPr sz="1800" spc="-5" dirty="0">
                <a:latin typeface="Courier New"/>
                <a:cs typeface="Courier New"/>
              </a:rPr>
              <a:t>ou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g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n</a:t>
            </a:r>
            <a:r>
              <a:rPr sz="1800" spc="-5" dirty="0">
                <a:latin typeface="Courier New"/>
                <a:cs typeface="Courier New"/>
              </a:rPr>
              <a:t>d</a:t>
            </a:r>
            <a:r>
              <a:rPr sz="1800" spc="-20" dirty="0">
                <a:latin typeface="Courier New"/>
                <a:cs typeface="Courier New"/>
              </a:rPr>
              <a:t>l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444" y="3203467"/>
            <a:ext cx="1631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444" y="3752107"/>
            <a:ext cx="157670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spc="-5" dirty="0">
                <a:latin typeface="Courier New"/>
                <a:cs typeface="Courier New"/>
              </a:rPr>
              <a:t>ai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L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o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cal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2075" y="3752107"/>
            <a:ext cx="280289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0325">
              <a:lnSpc>
                <a:spcPct val="100000"/>
              </a:lnSpc>
            </a:pP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va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ri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b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l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d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cl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ar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0594" y="4300523"/>
            <a:ext cx="2484120" cy="107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b;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g</a:t>
            </a:r>
            <a:r>
              <a:rPr sz="1800" spc="-5" dirty="0">
                <a:latin typeface="Courier New"/>
                <a:cs typeface="Courier New"/>
              </a:rPr>
              <a:t>=9;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co</a:t>
            </a:r>
            <a:r>
              <a:rPr sz="1800" spc="-15" dirty="0">
                <a:latin typeface="Courier New"/>
                <a:cs typeface="Courier New"/>
              </a:rPr>
              <a:t>u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g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d</a:t>
            </a:r>
            <a:r>
              <a:rPr sz="1800" dirty="0">
                <a:latin typeface="Courier New"/>
                <a:cs typeface="Courier New"/>
              </a:rPr>
              <a:t>l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 </a:t>
            </a:r>
            <a:r>
              <a:rPr sz="1800" spc="-5" dirty="0">
                <a:latin typeface="Courier New"/>
                <a:cs typeface="Courier New"/>
              </a:rPr>
              <a:t>di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l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g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0594" y="5672677"/>
            <a:ext cx="23463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n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it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li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za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o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0594" y="5946773"/>
            <a:ext cx="982980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8000"/>
                </a:solidFill>
                <a:latin typeface="Courier New"/>
                <a:cs typeface="Courier New"/>
              </a:rPr>
              <a:t>1</a:t>
            </a:r>
            <a:r>
              <a:rPr sz="1800" spc="-5" dirty="0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g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co</a:t>
            </a:r>
            <a:r>
              <a:rPr sz="1800" spc="-15" dirty="0">
                <a:latin typeface="Courier New"/>
                <a:cs typeface="Courier New"/>
              </a:rPr>
              <a:t>u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&lt;&lt;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43682" y="5946773"/>
            <a:ext cx="1391285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8000"/>
                </a:solidFill>
                <a:latin typeface="Courier New"/>
                <a:cs typeface="Courier New"/>
              </a:rPr>
              <a:t>2</a:t>
            </a:r>
            <a:r>
              <a:rPr sz="1800" spc="-15" dirty="0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g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d</a:t>
            </a:r>
            <a:r>
              <a:rPr sz="1800" dirty="0">
                <a:latin typeface="Courier New"/>
                <a:cs typeface="Courier New"/>
              </a:rPr>
              <a:t>l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20161" y="1981961"/>
            <a:ext cx="838200" cy="454659"/>
          </a:xfrm>
          <a:custGeom>
            <a:avLst/>
            <a:gdLst/>
            <a:ahLst/>
            <a:cxnLst/>
            <a:rect l="l" t="t" r="r" b="b"/>
            <a:pathLst>
              <a:path w="838200" h="454660">
                <a:moveTo>
                  <a:pt x="227075" y="0"/>
                </a:moveTo>
                <a:lnTo>
                  <a:pt x="0" y="227075"/>
                </a:lnTo>
                <a:lnTo>
                  <a:pt x="227075" y="454151"/>
                </a:lnTo>
                <a:lnTo>
                  <a:pt x="227075" y="340613"/>
                </a:lnTo>
                <a:lnTo>
                  <a:pt x="838200" y="340613"/>
                </a:lnTo>
                <a:lnTo>
                  <a:pt x="838200" y="113537"/>
                </a:lnTo>
                <a:lnTo>
                  <a:pt x="227075" y="113537"/>
                </a:lnTo>
                <a:lnTo>
                  <a:pt x="22707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20161" y="1981961"/>
            <a:ext cx="838200" cy="454659"/>
          </a:xfrm>
          <a:custGeom>
            <a:avLst/>
            <a:gdLst/>
            <a:ahLst/>
            <a:cxnLst/>
            <a:rect l="l" t="t" r="r" b="b"/>
            <a:pathLst>
              <a:path w="838200" h="454660">
                <a:moveTo>
                  <a:pt x="0" y="227075"/>
                </a:moveTo>
                <a:lnTo>
                  <a:pt x="227075" y="0"/>
                </a:lnTo>
                <a:lnTo>
                  <a:pt x="227075" y="113537"/>
                </a:lnTo>
                <a:lnTo>
                  <a:pt x="838200" y="113537"/>
                </a:lnTo>
                <a:lnTo>
                  <a:pt x="838200" y="340613"/>
                </a:lnTo>
                <a:lnTo>
                  <a:pt x="227075" y="340613"/>
                </a:lnTo>
                <a:lnTo>
                  <a:pt x="227075" y="454151"/>
                </a:lnTo>
                <a:lnTo>
                  <a:pt x="0" y="227075"/>
                </a:lnTo>
                <a:close/>
              </a:path>
            </a:pathLst>
          </a:custGeom>
          <a:ln w="25908">
            <a:solidFill>
              <a:srgbClr val="8B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761" y="2643377"/>
            <a:ext cx="914400" cy="454659"/>
          </a:xfrm>
          <a:custGeom>
            <a:avLst/>
            <a:gdLst/>
            <a:ahLst/>
            <a:cxnLst/>
            <a:rect l="l" t="t" r="r" b="b"/>
            <a:pathLst>
              <a:path w="914400" h="454660">
                <a:moveTo>
                  <a:pt x="227075" y="0"/>
                </a:moveTo>
                <a:lnTo>
                  <a:pt x="0" y="227075"/>
                </a:lnTo>
                <a:lnTo>
                  <a:pt x="227075" y="454151"/>
                </a:lnTo>
                <a:lnTo>
                  <a:pt x="227075" y="340613"/>
                </a:lnTo>
                <a:lnTo>
                  <a:pt x="914400" y="340613"/>
                </a:lnTo>
                <a:lnTo>
                  <a:pt x="914400" y="113537"/>
                </a:lnTo>
                <a:lnTo>
                  <a:pt x="227075" y="113537"/>
                </a:lnTo>
                <a:lnTo>
                  <a:pt x="22707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91761" y="2643377"/>
            <a:ext cx="914400" cy="454659"/>
          </a:xfrm>
          <a:custGeom>
            <a:avLst/>
            <a:gdLst/>
            <a:ahLst/>
            <a:cxnLst/>
            <a:rect l="l" t="t" r="r" b="b"/>
            <a:pathLst>
              <a:path w="914400" h="454660">
                <a:moveTo>
                  <a:pt x="0" y="227075"/>
                </a:moveTo>
                <a:lnTo>
                  <a:pt x="227075" y="0"/>
                </a:lnTo>
                <a:lnTo>
                  <a:pt x="227075" y="113537"/>
                </a:lnTo>
                <a:lnTo>
                  <a:pt x="914400" y="113537"/>
                </a:lnTo>
                <a:lnTo>
                  <a:pt x="914400" y="340613"/>
                </a:lnTo>
                <a:lnTo>
                  <a:pt x="227075" y="340613"/>
                </a:lnTo>
                <a:lnTo>
                  <a:pt x="227075" y="454151"/>
                </a:lnTo>
                <a:lnTo>
                  <a:pt x="0" y="227075"/>
                </a:lnTo>
                <a:close/>
              </a:path>
            </a:pathLst>
          </a:custGeom>
          <a:ln w="25908">
            <a:solidFill>
              <a:srgbClr val="8B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06361" y="2974085"/>
            <a:ext cx="1676400" cy="1385570"/>
          </a:xfrm>
          <a:prstGeom prst="rect">
            <a:avLst/>
          </a:prstGeom>
          <a:solidFill>
            <a:srgbClr val="D9D9D9"/>
          </a:solidFill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9</a:t>
            </a:r>
            <a:endParaRPr sz="2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9</a:t>
            </a:r>
            <a:endParaRPr sz="2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30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20161" y="4420361"/>
            <a:ext cx="914400" cy="454659"/>
          </a:xfrm>
          <a:custGeom>
            <a:avLst/>
            <a:gdLst/>
            <a:ahLst/>
            <a:cxnLst/>
            <a:rect l="l" t="t" r="r" b="b"/>
            <a:pathLst>
              <a:path w="914400" h="454660">
                <a:moveTo>
                  <a:pt x="227075" y="0"/>
                </a:moveTo>
                <a:lnTo>
                  <a:pt x="0" y="227075"/>
                </a:lnTo>
                <a:lnTo>
                  <a:pt x="227075" y="454151"/>
                </a:lnTo>
                <a:lnTo>
                  <a:pt x="227075" y="340613"/>
                </a:lnTo>
                <a:lnTo>
                  <a:pt x="914400" y="340613"/>
                </a:lnTo>
                <a:lnTo>
                  <a:pt x="914400" y="113537"/>
                </a:lnTo>
                <a:lnTo>
                  <a:pt x="227075" y="113537"/>
                </a:lnTo>
                <a:lnTo>
                  <a:pt x="22707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20161" y="4420361"/>
            <a:ext cx="914400" cy="454659"/>
          </a:xfrm>
          <a:custGeom>
            <a:avLst/>
            <a:gdLst/>
            <a:ahLst/>
            <a:cxnLst/>
            <a:rect l="l" t="t" r="r" b="b"/>
            <a:pathLst>
              <a:path w="914400" h="454660">
                <a:moveTo>
                  <a:pt x="0" y="227075"/>
                </a:moveTo>
                <a:lnTo>
                  <a:pt x="227075" y="0"/>
                </a:lnTo>
                <a:lnTo>
                  <a:pt x="227075" y="113537"/>
                </a:lnTo>
                <a:lnTo>
                  <a:pt x="914400" y="113537"/>
                </a:lnTo>
                <a:lnTo>
                  <a:pt x="914400" y="340613"/>
                </a:lnTo>
                <a:lnTo>
                  <a:pt x="227075" y="340613"/>
                </a:lnTo>
                <a:lnTo>
                  <a:pt x="227075" y="454151"/>
                </a:lnTo>
                <a:lnTo>
                  <a:pt x="0" y="227075"/>
                </a:lnTo>
                <a:close/>
              </a:path>
            </a:pathLst>
          </a:custGeom>
          <a:ln w="25908">
            <a:solidFill>
              <a:srgbClr val="8B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26102" y="2890266"/>
            <a:ext cx="1927860" cy="708660"/>
          </a:xfrm>
          <a:custGeom>
            <a:avLst/>
            <a:gdLst/>
            <a:ahLst/>
            <a:cxnLst/>
            <a:rect l="l" t="t" r="r" b="b"/>
            <a:pathLst>
              <a:path w="1927859" h="708660">
                <a:moveTo>
                  <a:pt x="1573530" y="0"/>
                </a:moveTo>
                <a:lnTo>
                  <a:pt x="1573530" y="177164"/>
                </a:lnTo>
                <a:lnTo>
                  <a:pt x="0" y="177164"/>
                </a:lnTo>
                <a:lnTo>
                  <a:pt x="0" y="531495"/>
                </a:lnTo>
                <a:lnTo>
                  <a:pt x="1573530" y="531495"/>
                </a:lnTo>
                <a:lnTo>
                  <a:pt x="1573530" y="708660"/>
                </a:lnTo>
                <a:lnTo>
                  <a:pt x="1927859" y="354330"/>
                </a:lnTo>
                <a:lnTo>
                  <a:pt x="1573530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26102" y="2890266"/>
            <a:ext cx="1927860" cy="708660"/>
          </a:xfrm>
          <a:custGeom>
            <a:avLst/>
            <a:gdLst/>
            <a:ahLst/>
            <a:cxnLst/>
            <a:rect l="l" t="t" r="r" b="b"/>
            <a:pathLst>
              <a:path w="1927859" h="708660">
                <a:moveTo>
                  <a:pt x="0" y="177164"/>
                </a:moveTo>
                <a:lnTo>
                  <a:pt x="1573530" y="177164"/>
                </a:lnTo>
                <a:lnTo>
                  <a:pt x="1573530" y="0"/>
                </a:lnTo>
                <a:lnTo>
                  <a:pt x="1927859" y="354330"/>
                </a:lnTo>
                <a:lnTo>
                  <a:pt x="1573530" y="708660"/>
                </a:lnTo>
                <a:lnTo>
                  <a:pt x="1573530" y="531495"/>
                </a:lnTo>
                <a:lnTo>
                  <a:pt x="0" y="531495"/>
                </a:lnTo>
                <a:lnTo>
                  <a:pt x="0" y="17716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975097" y="3072892"/>
            <a:ext cx="10566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Out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20" dirty="0">
                <a:latin typeface="Calibri"/>
                <a:cs typeface="Calibri"/>
              </a:rPr>
              <a:t>ut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 animBg="1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9617" y="385851"/>
            <a:ext cx="306578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Lo</a:t>
            </a: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al </a:t>
            </a:r>
            <a:r>
              <a:rPr sz="4000" spc="-23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ariables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941832"/>
            <a:ext cx="6858000" cy="4814570"/>
          </a:xfrm>
          <a:custGeom>
            <a:avLst/>
            <a:gdLst/>
            <a:ahLst/>
            <a:cxnLst/>
            <a:rect l="l" t="t" r="r" b="b"/>
            <a:pathLst>
              <a:path w="6858000" h="4814570">
                <a:moveTo>
                  <a:pt x="0" y="4814316"/>
                </a:moveTo>
                <a:lnTo>
                  <a:pt x="6858000" y="4814316"/>
                </a:lnTo>
                <a:lnTo>
                  <a:pt x="6858000" y="0"/>
                </a:lnTo>
                <a:lnTo>
                  <a:pt x="0" y="0"/>
                </a:lnTo>
                <a:lnTo>
                  <a:pt x="0" y="48143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3444" y="1036447"/>
            <a:ext cx="2899410" cy="832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100"/>
              </a:lnSpc>
            </a:pPr>
            <a:r>
              <a:rPr sz="2600" spc="-5" dirty="0">
                <a:solidFill>
                  <a:srgbClr val="4F81BC"/>
                </a:solidFill>
                <a:latin typeface="Calibri"/>
                <a:cs typeface="Calibri"/>
              </a:rPr>
              <a:t>#includ</a:t>
            </a:r>
            <a:r>
              <a:rPr sz="2600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2600" spc="-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&lt;io</a:t>
            </a:r>
            <a:r>
              <a:rPr sz="2600" spc="-2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3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eam&gt; </a:t>
            </a:r>
            <a:r>
              <a:rPr sz="2600" spc="-5" dirty="0">
                <a:solidFill>
                  <a:srgbClr val="4F81BC"/>
                </a:solidFill>
                <a:latin typeface="Calibri"/>
                <a:cs typeface="Calibri"/>
              </a:rPr>
              <a:t>usin</a:t>
            </a:r>
            <a:r>
              <a:rPr sz="2600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sz="2600" spc="-2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namespac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st</a:t>
            </a:r>
            <a:r>
              <a:rPr sz="2600" spc="-5" dirty="0">
                <a:latin typeface="Calibri"/>
                <a:cs typeface="Calibri"/>
              </a:rPr>
              <a:t>d;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76800" y="2890266"/>
            <a:ext cx="1677162" cy="708660"/>
          </a:xfrm>
          <a:custGeom>
            <a:avLst/>
            <a:gdLst/>
            <a:ahLst/>
            <a:cxnLst/>
            <a:rect l="l" t="t" r="r" b="b"/>
            <a:pathLst>
              <a:path w="1927859" h="708660">
                <a:moveTo>
                  <a:pt x="1573530" y="0"/>
                </a:moveTo>
                <a:lnTo>
                  <a:pt x="1573530" y="177164"/>
                </a:lnTo>
                <a:lnTo>
                  <a:pt x="0" y="177164"/>
                </a:lnTo>
                <a:lnTo>
                  <a:pt x="0" y="531495"/>
                </a:lnTo>
                <a:lnTo>
                  <a:pt x="1573530" y="531495"/>
                </a:lnTo>
                <a:lnTo>
                  <a:pt x="1573530" y="708660"/>
                </a:lnTo>
                <a:lnTo>
                  <a:pt x="1927859" y="354330"/>
                </a:lnTo>
                <a:lnTo>
                  <a:pt x="1573530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76800" y="2890266"/>
            <a:ext cx="1677162" cy="708660"/>
          </a:xfrm>
          <a:custGeom>
            <a:avLst/>
            <a:gdLst/>
            <a:ahLst/>
            <a:cxnLst/>
            <a:rect l="l" t="t" r="r" b="b"/>
            <a:pathLst>
              <a:path w="1927859" h="708660">
                <a:moveTo>
                  <a:pt x="0" y="177164"/>
                </a:moveTo>
                <a:lnTo>
                  <a:pt x="1573530" y="177164"/>
                </a:lnTo>
                <a:lnTo>
                  <a:pt x="1573530" y="0"/>
                </a:lnTo>
                <a:lnTo>
                  <a:pt x="1927859" y="354330"/>
                </a:lnTo>
                <a:lnTo>
                  <a:pt x="1573530" y="708660"/>
                </a:lnTo>
                <a:lnTo>
                  <a:pt x="1573530" y="531495"/>
                </a:lnTo>
                <a:lnTo>
                  <a:pt x="0" y="531495"/>
                </a:lnTo>
                <a:lnTo>
                  <a:pt x="0" y="17716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82561" y="774700"/>
            <a:ext cx="2133600" cy="5016500"/>
          </a:xfrm>
          <a:custGeom>
            <a:avLst/>
            <a:gdLst/>
            <a:ahLst/>
            <a:cxnLst/>
            <a:rect l="l" t="t" r="r" b="b"/>
            <a:pathLst>
              <a:path w="2133600" h="5016500">
                <a:moveTo>
                  <a:pt x="2133600" y="5016244"/>
                </a:moveTo>
                <a:lnTo>
                  <a:pt x="2133600" y="0"/>
                </a:lnTo>
                <a:lnTo>
                  <a:pt x="0" y="0"/>
                </a:lnTo>
                <a:lnTo>
                  <a:pt x="0" y="5016244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93444" y="1895971"/>
            <a:ext cx="5038090" cy="3685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407410">
              <a:lnSpc>
                <a:spcPct val="120000"/>
              </a:lnSpc>
            </a:pPr>
            <a:r>
              <a:rPr sz="2600" spc="-30" dirty="0">
                <a:solidFill>
                  <a:srgbClr val="4F81BC"/>
                </a:solidFill>
                <a:latin typeface="Calibri"/>
                <a:cs typeface="Calibri"/>
              </a:rPr>
              <a:t>v</a:t>
            </a:r>
            <a:r>
              <a:rPr sz="2600" spc="-5" dirty="0">
                <a:solidFill>
                  <a:srgbClr val="4F81BC"/>
                </a:solidFill>
                <a:latin typeface="Calibri"/>
                <a:cs typeface="Calibri"/>
              </a:rPr>
              <a:t>oi</a:t>
            </a:r>
            <a:r>
              <a:rPr sz="2600" dirty="0">
                <a:solidFill>
                  <a:srgbClr val="4F81BC"/>
                </a:solidFill>
                <a:latin typeface="Calibri"/>
                <a:cs typeface="Calibri"/>
              </a:rPr>
              <a:t>d </a:t>
            </a:r>
            <a:r>
              <a:rPr sz="2600" spc="-5" dirty="0">
                <a:latin typeface="Calibri"/>
                <a:cs typeface="Calibri"/>
              </a:rPr>
              <a:t>fun</a:t>
            </a:r>
            <a:r>
              <a:rPr sz="2600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dirty="0">
                <a:latin typeface="Calibri"/>
                <a:cs typeface="Calibri"/>
              </a:rPr>
              <a:t>)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{ </a:t>
            </a:r>
            <a:r>
              <a:rPr sz="2600" dirty="0">
                <a:solidFill>
                  <a:srgbClr val="548ED4"/>
                </a:solidFill>
                <a:latin typeface="Calibri"/>
                <a:cs typeface="Calibri"/>
              </a:rPr>
              <a:t>i</a:t>
            </a:r>
            <a:r>
              <a:rPr sz="2600" spc="-25" dirty="0">
                <a:solidFill>
                  <a:srgbClr val="548ED4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548ED4"/>
                </a:solidFill>
                <a:latin typeface="Calibri"/>
                <a:cs typeface="Calibri"/>
              </a:rPr>
              <a:t>t</a:t>
            </a:r>
            <a:r>
              <a:rPr sz="26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i=0;</a:t>
            </a:r>
          </a:p>
          <a:p>
            <a:pPr marL="86995">
              <a:lnSpc>
                <a:spcPct val="100000"/>
              </a:lnSpc>
              <a:spcBef>
                <a:spcPts val="425"/>
              </a:spcBef>
              <a:tabLst>
                <a:tab pos="3994150" algn="l"/>
              </a:tabLst>
            </a:pP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ou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 &lt;</a:t>
            </a:r>
            <a:r>
              <a:rPr sz="2600" dirty="0">
                <a:latin typeface="Calibri"/>
                <a:cs typeface="Calibri"/>
              </a:rPr>
              <a:t>&lt; "i = " </a:t>
            </a:r>
            <a:r>
              <a:rPr sz="2600" spc="-5" dirty="0">
                <a:latin typeface="Calibri"/>
                <a:cs typeface="Calibri"/>
              </a:rPr>
              <a:t>&lt;</a:t>
            </a:r>
            <a:r>
              <a:rPr sz="2600" dirty="0">
                <a:latin typeface="Calibri"/>
                <a:cs typeface="Calibri"/>
              </a:rPr>
              <a:t>&lt; </a:t>
            </a:r>
            <a:r>
              <a:rPr sz="2600" spc="15" dirty="0">
                <a:latin typeface="Calibri"/>
                <a:cs typeface="Calibri"/>
              </a:rPr>
              <a:t>+</a:t>
            </a:r>
            <a:r>
              <a:rPr sz="2600" spc="-5" dirty="0">
                <a:latin typeface="Calibri"/>
                <a:cs typeface="Calibri"/>
              </a:rPr>
              <a:t>+</a:t>
            </a:r>
            <a:r>
              <a:rPr sz="2600" dirty="0">
                <a:latin typeface="Calibri"/>
                <a:cs typeface="Calibri"/>
              </a:rPr>
              <a:t>i </a:t>
            </a:r>
            <a:r>
              <a:rPr sz="2600" spc="-5" dirty="0">
                <a:latin typeface="Calibri"/>
                <a:cs typeface="Calibri"/>
              </a:rPr>
              <a:t>&lt;</a:t>
            </a:r>
            <a:r>
              <a:rPr sz="2600" dirty="0">
                <a:latin typeface="Calibri"/>
                <a:cs typeface="Calibri"/>
              </a:rPr>
              <a:t>&lt;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end</a:t>
            </a:r>
            <a:r>
              <a:rPr sz="2600" spc="-5" dirty="0">
                <a:latin typeface="Calibri"/>
                <a:cs typeface="Calibri"/>
              </a:rPr>
              <a:t>l</a:t>
            </a:r>
            <a:r>
              <a:rPr sz="2600" spc="-10" dirty="0">
                <a:latin typeface="Calibri"/>
                <a:cs typeface="Calibri"/>
              </a:rPr>
              <a:t>;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4200" spc="-30" baseline="-23809" dirty="0">
                <a:latin typeface="Calibri"/>
                <a:cs typeface="Calibri"/>
              </a:rPr>
              <a:t>Out</a:t>
            </a:r>
            <a:r>
              <a:rPr sz="4200" spc="-44" baseline="-23809" dirty="0">
                <a:latin typeface="Calibri"/>
                <a:cs typeface="Calibri"/>
              </a:rPr>
              <a:t>p</a:t>
            </a:r>
            <a:r>
              <a:rPr sz="4200" spc="-30" baseline="-23809" dirty="0">
                <a:latin typeface="Calibri"/>
                <a:cs typeface="Calibri"/>
              </a:rPr>
              <a:t>ut</a:t>
            </a:r>
            <a:endParaRPr sz="4200" baseline="-23809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600" dirty="0"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2600" spc="-25" dirty="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2600" spc="-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main()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{</a:t>
            </a:r>
          </a:p>
          <a:p>
            <a:pPr marL="86995">
              <a:lnSpc>
                <a:spcPct val="100000"/>
              </a:lnSpc>
              <a:spcBef>
                <a:spcPts val="625"/>
              </a:spcBef>
            </a:pPr>
            <a:r>
              <a:rPr sz="2600" spc="-65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2600" spc="-5" dirty="0">
                <a:solidFill>
                  <a:srgbClr val="4F81BC"/>
                </a:solidFill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(</a:t>
            </a:r>
            <a:r>
              <a:rPr sz="2600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2600" spc="-25" dirty="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4F81BC"/>
                </a:solidFill>
                <a:latin typeface="Calibri"/>
                <a:cs typeface="Calibri"/>
              </a:rPr>
              <a:t>t </a:t>
            </a:r>
            <a:r>
              <a:rPr sz="2600" dirty="0">
                <a:latin typeface="Calibri"/>
                <a:cs typeface="Calibri"/>
              </a:rPr>
              <a:t>x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F81BC"/>
                </a:solidFill>
                <a:latin typeface="Calibri"/>
                <a:cs typeface="Calibri"/>
              </a:rPr>
              <a:t>0</a:t>
            </a:r>
            <a:r>
              <a:rPr sz="2600" dirty="0">
                <a:latin typeface="Calibri"/>
                <a:cs typeface="Calibri"/>
              </a:rPr>
              <a:t>;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x &lt;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F81BC"/>
                </a:solidFill>
                <a:latin typeface="Calibri"/>
                <a:cs typeface="Calibri"/>
              </a:rPr>
              <a:t>10</a:t>
            </a:r>
            <a:r>
              <a:rPr sz="2600" dirty="0">
                <a:latin typeface="Calibri"/>
                <a:cs typeface="Calibri"/>
              </a:rPr>
              <a:t>;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x</a:t>
            </a:r>
            <a:r>
              <a:rPr sz="2600" spc="15" dirty="0">
                <a:latin typeface="Calibri"/>
                <a:cs typeface="Calibri"/>
              </a:rPr>
              <a:t>+</a:t>
            </a:r>
            <a:r>
              <a:rPr sz="2600" spc="-5" dirty="0">
                <a:latin typeface="Calibri"/>
                <a:cs typeface="Calibri"/>
              </a:rPr>
              <a:t>+)</a:t>
            </a:r>
            <a:endParaRPr sz="2600" dirty="0">
              <a:latin typeface="Calibri"/>
              <a:cs typeface="Calibri"/>
            </a:endParaRPr>
          </a:p>
          <a:p>
            <a:pPr marL="86995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Calibri"/>
                <a:cs typeface="Calibri"/>
              </a:rPr>
              <a:t>fun</a:t>
            </a:r>
            <a:r>
              <a:rPr sz="2600" dirty="0">
                <a:latin typeface="Calibri"/>
                <a:cs typeface="Calibri"/>
              </a:rPr>
              <a:t>c();</a:t>
            </a: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600" dirty="0">
                <a:latin typeface="Calibri"/>
                <a:cs typeface="Calibri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61809" y="883184"/>
            <a:ext cx="713105" cy="3847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i = 1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i =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i =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i = 1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i =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i =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i = 1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i =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61809" y="4785742"/>
            <a:ext cx="713105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i =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i = 1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0475">
              <a:lnSpc>
                <a:spcPct val="100000"/>
              </a:lnSpc>
            </a:pPr>
            <a:r>
              <a:rPr spc="-25" dirty="0"/>
              <a:t>Lo</a:t>
            </a:r>
            <a:r>
              <a:rPr spc="-50" dirty="0"/>
              <a:t>c</a:t>
            </a:r>
            <a:r>
              <a:rPr spc="-15" dirty="0"/>
              <a:t>al</a:t>
            </a:r>
            <a:r>
              <a:rPr dirty="0"/>
              <a:t> </a:t>
            </a:r>
            <a:r>
              <a:rPr spc="-25" dirty="0"/>
              <a:t>and</a:t>
            </a:r>
            <a:r>
              <a:rPr spc="-5" dirty="0"/>
              <a:t> </a:t>
            </a:r>
            <a:r>
              <a:rPr spc="-30" dirty="0"/>
              <a:t>G</a:t>
            </a:r>
            <a:r>
              <a:rPr spc="-25" dirty="0"/>
              <a:t>l</a:t>
            </a:r>
            <a:r>
              <a:rPr spc="-30" dirty="0"/>
              <a:t>ob</a:t>
            </a:r>
            <a:r>
              <a:rPr spc="-10" dirty="0"/>
              <a:t>a</a:t>
            </a:r>
            <a:r>
              <a:rPr dirty="0"/>
              <a:t>l </a:t>
            </a:r>
            <a:r>
              <a:rPr spc="-265" dirty="0"/>
              <a:t>V</a:t>
            </a:r>
            <a:r>
              <a:rPr spc="-20" dirty="0"/>
              <a:t>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512157"/>
            <a:ext cx="8073390" cy="405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When</a:t>
            </a:r>
            <a:r>
              <a:rPr sz="3200" spc="32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</a:t>
            </a:r>
            <a:r>
              <a:rPr sz="3200" spc="3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3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3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3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g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in,</a:t>
            </a:r>
            <a:r>
              <a:rPr sz="3200" spc="33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335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 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ariables 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 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w 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alues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e-in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80" dirty="0">
                <a:latin typeface="Calibri"/>
                <a:cs typeface="Calibri"/>
              </a:rPr>
              <a:t>z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 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lue 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aine</a:t>
            </a:r>
            <a:r>
              <a:rPr sz="3200" spc="10" dirty="0">
                <a:latin typeface="Calibri"/>
                <a:cs typeface="Calibri"/>
              </a:rPr>
              <a:t>d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 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1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global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ariab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spc="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1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inad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chan</a:t>
            </a:r>
            <a:r>
              <a:rPr sz="3200" spc="-3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13715" y="4082263"/>
          <a:ext cx="8116276" cy="10385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7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748">
                <a:tc>
                  <a:txBody>
                    <a:bodyPr/>
                    <a:lstStyle/>
                    <a:p>
                      <a:pPr marL="377825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1168400" algn="l"/>
                        </a:tabLst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Bu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t	global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tabLst>
                          <a:tab pos="1644650" algn="l"/>
                          <a:tab pos="2117090" algn="l"/>
                        </a:tabLst>
                      </a:pPr>
                      <a:r>
                        <a:rPr sz="3200" spc="-4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aria</a:t>
                      </a:r>
                      <a:r>
                        <a:rPr sz="3200" spc="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le	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s	</a:t>
                      </a:r>
                      <a:r>
                        <a:rPr sz="3200" spc="-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3200" spc="-4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ai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32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ble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3200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ide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3200" spc="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754"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tabLst>
                          <a:tab pos="1731010" algn="l"/>
                        </a:tabLst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3200" spc="-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op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e	of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tabLst>
                          <a:tab pos="1132205" algn="l"/>
                          <a:tab pos="3013075" algn="l"/>
                        </a:tabLst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the	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fun</a:t>
                      </a:r>
                      <a:r>
                        <a:rPr sz="32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tion,	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so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tabLst>
                          <a:tab pos="730250" algn="l"/>
                        </a:tabLst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t	</a:t>
                      </a:r>
                      <a:r>
                        <a:rPr sz="3200" spc="-2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an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be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0933" y="385851"/>
            <a:ext cx="334391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Global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4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ariables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41832"/>
            <a:ext cx="6858000" cy="4814570"/>
          </a:xfrm>
          <a:custGeom>
            <a:avLst/>
            <a:gdLst/>
            <a:ahLst/>
            <a:cxnLst/>
            <a:rect l="l" t="t" r="r" b="b"/>
            <a:pathLst>
              <a:path w="6858000" h="4814570">
                <a:moveTo>
                  <a:pt x="0" y="4814316"/>
                </a:moveTo>
                <a:lnTo>
                  <a:pt x="6858000" y="4814316"/>
                </a:lnTo>
                <a:lnTo>
                  <a:pt x="6858000" y="0"/>
                </a:lnTo>
                <a:lnTo>
                  <a:pt x="0" y="0"/>
                </a:lnTo>
                <a:lnTo>
                  <a:pt x="0" y="48143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79805">
              <a:lnSpc>
                <a:spcPct val="120000"/>
              </a:lnSpc>
            </a:pPr>
            <a:r>
              <a:rPr spc="-5" dirty="0">
                <a:solidFill>
                  <a:srgbClr val="4F81BC"/>
                </a:solidFill>
              </a:rPr>
              <a:t>#includ</a:t>
            </a:r>
            <a:r>
              <a:rPr dirty="0">
                <a:solidFill>
                  <a:srgbClr val="4F81BC"/>
                </a:solidFill>
              </a:rPr>
              <a:t>e</a:t>
            </a:r>
            <a:r>
              <a:rPr spc="-20" dirty="0">
                <a:solidFill>
                  <a:srgbClr val="4F81BC"/>
                </a:solidFill>
              </a:rPr>
              <a:t> </a:t>
            </a:r>
            <a:r>
              <a:rPr spc="-5" dirty="0"/>
              <a:t>&lt;io</a:t>
            </a:r>
            <a:r>
              <a:rPr spc="-25" dirty="0"/>
              <a:t>s</a:t>
            </a:r>
            <a:r>
              <a:rPr dirty="0"/>
              <a:t>t</a:t>
            </a:r>
            <a:r>
              <a:rPr spc="-30" dirty="0"/>
              <a:t>r</a:t>
            </a:r>
            <a:r>
              <a:rPr dirty="0"/>
              <a:t>eam&gt; </a:t>
            </a:r>
            <a:r>
              <a:rPr spc="-5" dirty="0">
                <a:solidFill>
                  <a:srgbClr val="4F81BC"/>
                </a:solidFill>
              </a:rPr>
              <a:t>usin</a:t>
            </a:r>
            <a:r>
              <a:rPr dirty="0">
                <a:solidFill>
                  <a:srgbClr val="4F81BC"/>
                </a:solidFill>
              </a:rPr>
              <a:t>g</a:t>
            </a:r>
            <a:r>
              <a:rPr spc="-25" dirty="0">
                <a:solidFill>
                  <a:srgbClr val="4F81BC"/>
                </a:solidFill>
              </a:rPr>
              <a:t> </a:t>
            </a:r>
            <a:r>
              <a:rPr spc="-5" dirty="0"/>
              <a:t>namespac</a:t>
            </a:r>
            <a:r>
              <a:rPr dirty="0"/>
              <a:t>e</a:t>
            </a:r>
            <a:r>
              <a:rPr spc="-20" dirty="0"/>
              <a:t> </a:t>
            </a:r>
            <a:r>
              <a:rPr spc="-25" dirty="0"/>
              <a:t>st</a:t>
            </a:r>
            <a:r>
              <a:rPr spc="-5" dirty="0"/>
              <a:t>d; </a:t>
            </a:r>
            <a:r>
              <a:rPr dirty="0">
                <a:solidFill>
                  <a:srgbClr val="548ED4"/>
                </a:solidFill>
              </a:rPr>
              <a:t>i</a:t>
            </a:r>
            <a:r>
              <a:rPr spc="-25" dirty="0">
                <a:solidFill>
                  <a:srgbClr val="548ED4"/>
                </a:solidFill>
              </a:rPr>
              <a:t>n</a:t>
            </a:r>
            <a:r>
              <a:rPr dirty="0">
                <a:solidFill>
                  <a:srgbClr val="548ED4"/>
                </a:solidFill>
              </a:rPr>
              <a:t>t</a:t>
            </a:r>
            <a:r>
              <a:rPr spc="-10" dirty="0">
                <a:solidFill>
                  <a:srgbClr val="548ED4"/>
                </a:solidFill>
              </a:rPr>
              <a:t> </a:t>
            </a:r>
            <a:r>
              <a:rPr dirty="0"/>
              <a:t>i=0;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pc="-30" dirty="0">
                <a:solidFill>
                  <a:srgbClr val="4F81BC"/>
                </a:solidFill>
              </a:rPr>
              <a:t>v</a:t>
            </a:r>
            <a:r>
              <a:rPr spc="-5" dirty="0">
                <a:solidFill>
                  <a:srgbClr val="4F81BC"/>
                </a:solidFill>
              </a:rPr>
              <a:t>oi</a:t>
            </a:r>
            <a:r>
              <a:rPr dirty="0">
                <a:solidFill>
                  <a:srgbClr val="4F81BC"/>
                </a:solidFill>
              </a:rPr>
              <a:t>d </a:t>
            </a:r>
            <a:r>
              <a:rPr spc="-5" dirty="0"/>
              <a:t>fun</a:t>
            </a:r>
            <a:r>
              <a:rPr dirty="0"/>
              <a:t>c</a:t>
            </a:r>
            <a:r>
              <a:rPr spc="-5" dirty="0"/>
              <a:t>(</a:t>
            </a:r>
            <a:r>
              <a:rPr dirty="0"/>
              <a:t>)</a:t>
            </a:r>
            <a:r>
              <a:rPr spc="-20" dirty="0"/>
              <a:t> </a:t>
            </a:r>
            <a:r>
              <a:rPr dirty="0"/>
              <a:t>{</a:t>
            </a:r>
          </a:p>
          <a:p>
            <a:pPr marL="86995">
              <a:lnSpc>
                <a:spcPct val="100000"/>
              </a:lnSpc>
              <a:spcBef>
                <a:spcPts val="625"/>
              </a:spcBef>
            </a:pPr>
            <a:r>
              <a:rPr spc="-25" dirty="0"/>
              <a:t>c</a:t>
            </a:r>
            <a:r>
              <a:rPr spc="-5" dirty="0"/>
              <a:t>ou</a:t>
            </a:r>
            <a:r>
              <a:rPr dirty="0"/>
              <a:t>t</a:t>
            </a:r>
            <a:r>
              <a:rPr spc="-5" dirty="0"/>
              <a:t> &lt;</a:t>
            </a:r>
            <a:r>
              <a:rPr dirty="0"/>
              <a:t>&lt; "i = " </a:t>
            </a:r>
            <a:r>
              <a:rPr spc="-5" dirty="0"/>
              <a:t>&lt;</a:t>
            </a:r>
            <a:r>
              <a:rPr dirty="0"/>
              <a:t>&lt; </a:t>
            </a:r>
            <a:r>
              <a:rPr spc="15" dirty="0"/>
              <a:t>+</a:t>
            </a:r>
            <a:r>
              <a:rPr spc="-5" dirty="0"/>
              <a:t>+</a:t>
            </a:r>
            <a:r>
              <a:rPr dirty="0"/>
              <a:t>i </a:t>
            </a:r>
            <a:r>
              <a:rPr spc="-5" dirty="0"/>
              <a:t>&lt;</a:t>
            </a:r>
            <a:r>
              <a:rPr dirty="0"/>
              <a:t>&lt;</a:t>
            </a:r>
            <a:r>
              <a:rPr spc="15" dirty="0"/>
              <a:t> </a:t>
            </a:r>
            <a:r>
              <a:rPr dirty="0"/>
              <a:t>end</a:t>
            </a:r>
            <a:r>
              <a:rPr spc="-5" dirty="0"/>
              <a:t>l</a:t>
            </a:r>
            <a:r>
              <a:rPr spc="-10" dirty="0"/>
              <a:t>;</a:t>
            </a: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>
                <a:solidFill>
                  <a:srgbClr val="4F81BC"/>
                </a:solidFill>
              </a:rPr>
              <a:t>i</a:t>
            </a:r>
            <a:r>
              <a:rPr spc="-25" dirty="0">
                <a:solidFill>
                  <a:srgbClr val="4F81BC"/>
                </a:solidFill>
              </a:rPr>
              <a:t>n</a:t>
            </a:r>
            <a:r>
              <a:rPr dirty="0">
                <a:solidFill>
                  <a:srgbClr val="4F81BC"/>
                </a:solidFill>
              </a:rPr>
              <a:t>t</a:t>
            </a:r>
            <a:r>
              <a:rPr spc="-10" dirty="0">
                <a:solidFill>
                  <a:srgbClr val="4F81BC"/>
                </a:solidFill>
              </a:rPr>
              <a:t> </a:t>
            </a:r>
            <a:r>
              <a:rPr dirty="0"/>
              <a:t>main()</a:t>
            </a:r>
            <a:r>
              <a:rPr spc="-15" dirty="0"/>
              <a:t> </a:t>
            </a:r>
            <a:r>
              <a:rPr dirty="0"/>
              <a:t>{</a:t>
            </a:r>
          </a:p>
          <a:p>
            <a:pPr marL="86995">
              <a:lnSpc>
                <a:spcPct val="100000"/>
              </a:lnSpc>
              <a:spcBef>
                <a:spcPts val="625"/>
              </a:spcBef>
            </a:pPr>
            <a:r>
              <a:rPr spc="-65" dirty="0">
                <a:solidFill>
                  <a:srgbClr val="4F81BC"/>
                </a:solidFill>
              </a:rPr>
              <a:t>f</a:t>
            </a:r>
            <a:r>
              <a:rPr spc="-5" dirty="0">
                <a:solidFill>
                  <a:srgbClr val="4F81BC"/>
                </a:solidFill>
              </a:rPr>
              <a:t>or</a:t>
            </a:r>
            <a:r>
              <a:rPr dirty="0"/>
              <a:t>(</a:t>
            </a:r>
            <a:r>
              <a:rPr dirty="0">
                <a:solidFill>
                  <a:srgbClr val="4F81BC"/>
                </a:solidFill>
              </a:rPr>
              <a:t>i</a:t>
            </a:r>
            <a:r>
              <a:rPr spc="-25" dirty="0">
                <a:solidFill>
                  <a:srgbClr val="4F81BC"/>
                </a:solidFill>
              </a:rPr>
              <a:t>n</a:t>
            </a:r>
            <a:r>
              <a:rPr dirty="0">
                <a:solidFill>
                  <a:srgbClr val="4F81BC"/>
                </a:solidFill>
              </a:rPr>
              <a:t>t </a:t>
            </a:r>
            <a:r>
              <a:rPr dirty="0"/>
              <a:t>x</a:t>
            </a:r>
            <a:r>
              <a:rPr spc="-15" dirty="0"/>
              <a:t> </a:t>
            </a:r>
            <a:r>
              <a:rPr dirty="0"/>
              <a:t>=</a:t>
            </a:r>
            <a:r>
              <a:rPr spc="10" dirty="0"/>
              <a:t> </a:t>
            </a:r>
            <a:r>
              <a:rPr spc="-5" dirty="0">
                <a:solidFill>
                  <a:srgbClr val="4F81BC"/>
                </a:solidFill>
              </a:rPr>
              <a:t>0</a:t>
            </a:r>
            <a:r>
              <a:rPr dirty="0"/>
              <a:t>;</a:t>
            </a:r>
            <a:r>
              <a:rPr spc="-15" dirty="0"/>
              <a:t> </a:t>
            </a:r>
            <a:r>
              <a:rPr dirty="0"/>
              <a:t>x &lt;</a:t>
            </a:r>
            <a:r>
              <a:rPr spc="-5" dirty="0"/>
              <a:t> </a:t>
            </a:r>
            <a:r>
              <a:rPr spc="-5" dirty="0">
                <a:solidFill>
                  <a:srgbClr val="4F81BC"/>
                </a:solidFill>
              </a:rPr>
              <a:t>10</a:t>
            </a:r>
            <a:r>
              <a:rPr dirty="0"/>
              <a:t>;</a:t>
            </a:r>
            <a:r>
              <a:rPr spc="-15" dirty="0"/>
              <a:t> </a:t>
            </a:r>
            <a:r>
              <a:rPr spc="-5" dirty="0"/>
              <a:t>x</a:t>
            </a:r>
            <a:r>
              <a:rPr spc="15" dirty="0"/>
              <a:t>+</a:t>
            </a:r>
            <a:r>
              <a:rPr spc="-5" dirty="0"/>
              <a:t>+)</a:t>
            </a:r>
          </a:p>
          <a:p>
            <a:pPr marL="86995">
              <a:lnSpc>
                <a:spcPct val="100000"/>
              </a:lnSpc>
              <a:spcBef>
                <a:spcPts val="625"/>
              </a:spcBef>
            </a:pPr>
            <a:r>
              <a:rPr spc="-5" dirty="0"/>
              <a:t>fun</a:t>
            </a:r>
            <a:r>
              <a:rPr dirty="0"/>
              <a:t>c();</a:t>
            </a: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/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4626102" y="3560826"/>
            <a:ext cx="1927860" cy="707390"/>
          </a:xfrm>
          <a:custGeom>
            <a:avLst/>
            <a:gdLst/>
            <a:ahLst/>
            <a:cxnLst/>
            <a:rect l="l" t="t" r="r" b="b"/>
            <a:pathLst>
              <a:path w="1927859" h="707389">
                <a:moveTo>
                  <a:pt x="1574292" y="0"/>
                </a:moveTo>
                <a:lnTo>
                  <a:pt x="1574292" y="176784"/>
                </a:lnTo>
                <a:lnTo>
                  <a:pt x="0" y="176784"/>
                </a:lnTo>
                <a:lnTo>
                  <a:pt x="0" y="530351"/>
                </a:lnTo>
                <a:lnTo>
                  <a:pt x="1574292" y="530351"/>
                </a:lnTo>
                <a:lnTo>
                  <a:pt x="1574292" y="707136"/>
                </a:lnTo>
                <a:lnTo>
                  <a:pt x="1927859" y="353568"/>
                </a:lnTo>
                <a:lnTo>
                  <a:pt x="1574292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6102" y="3560826"/>
            <a:ext cx="1927860" cy="707390"/>
          </a:xfrm>
          <a:custGeom>
            <a:avLst/>
            <a:gdLst/>
            <a:ahLst/>
            <a:cxnLst/>
            <a:rect l="l" t="t" r="r" b="b"/>
            <a:pathLst>
              <a:path w="1927859" h="707389">
                <a:moveTo>
                  <a:pt x="0" y="176784"/>
                </a:moveTo>
                <a:lnTo>
                  <a:pt x="1574292" y="176784"/>
                </a:lnTo>
                <a:lnTo>
                  <a:pt x="1574292" y="0"/>
                </a:lnTo>
                <a:lnTo>
                  <a:pt x="1927859" y="353568"/>
                </a:lnTo>
                <a:lnTo>
                  <a:pt x="1574292" y="707136"/>
                </a:lnTo>
                <a:lnTo>
                  <a:pt x="1574292" y="530351"/>
                </a:lnTo>
                <a:lnTo>
                  <a:pt x="0" y="530351"/>
                </a:lnTo>
                <a:lnTo>
                  <a:pt x="0" y="17678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82561" y="850900"/>
            <a:ext cx="2133600" cy="5016500"/>
          </a:xfrm>
          <a:custGeom>
            <a:avLst/>
            <a:gdLst/>
            <a:ahLst/>
            <a:cxnLst/>
            <a:rect l="l" t="t" r="r" b="b"/>
            <a:pathLst>
              <a:path w="2133600" h="5016500">
                <a:moveTo>
                  <a:pt x="2133600" y="5016244"/>
                </a:moveTo>
                <a:lnTo>
                  <a:pt x="2133600" y="0"/>
                </a:lnTo>
                <a:lnTo>
                  <a:pt x="0" y="0"/>
                </a:lnTo>
                <a:lnTo>
                  <a:pt x="0" y="5016244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61809" y="942667"/>
            <a:ext cx="1491615" cy="4829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i = 1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i = 2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i = 3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i = 4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i = 5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i = 6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i = 7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i = 8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i = 9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3200" dirty="0">
                <a:latin typeface="Courier New"/>
                <a:cs typeface="Courier New"/>
              </a:rPr>
              <a:t>i = </a:t>
            </a:r>
            <a:r>
              <a:rPr sz="3200" spc="-5" dirty="0">
                <a:latin typeface="Courier New"/>
                <a:cs typeface="Courier New"/>
              </a:rPr>
              <a:t>10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75097" y="3657600"/>
            <a:ext cx="10566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Out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20" dirty="0">
                <a:latin typeface="Calibri"/>
                <a:cs typeface="Calibri"/>
              </a:rPr>
              <a:t>ut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5544" y="2167127"/>
            <a:ext cx="5817108" cy="1670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43125" y="2550312"/>
            <a:ext cx="4861560" cy="762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6000" b="1" spc="-1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6000" b="1" spc="-9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tic</a:t>
            </a:r>
            <a:r>
              <a:rPr sz="60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6000" b="1" spc="-33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ariables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2705" y="4059834"/>
            <a:ext cx="2418080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Lesso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5400" spc="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7211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6965">
              <a:lnSpc>
                <a:spcPct val="100000"/>
              </a:lnSpc>
            </a:pPr>
            <a:r>
              <a:rPr spc="-25" dirty="0"/>
              <a:t>S</a:t>
            </a:r>
            <a:r>
              <a:rPr spc="-55" dirty="0"/>
              <a:t>ta</a:t>
            </a:r>
            <a:r>
              <a:rPr spc="-15" dirty="0"/>
              <a:t>tic</a:t>
            </a:r>
            <a:r>
              <a:rPr spc="-30" dirty="0"/>
              <a:t> </a:t>
            </a:r>
            <a:r>
              <a:rPr spc="-254" dirty="0"/>
              <a:t>V</a:t>
            </a:r>
            <a:r>
              <a:rPr spc="-20" dirty="0"/>
              <a:t>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463389"/>
            <a:ext cx="8073390" cy="4590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350" indent="-342900" algn="just">
              <a:lnSpc>
                <a:spcPts val="346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29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 </a:t>
            </a:r>
            <a:r>
              <a:rPr sz="3200" spc="-3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sol</a:t>
            </a:r>
            <a:r>
              <a:rPr sz="3200" spc="-4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  </a:t>
            </a:r>
            <a:r>
              <a:rPr sz="3200" spc="-3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  </a:t>
            </a:r>
            <a:r>
              <a:rPr sz="3200" spc="-3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issue  </a:t>
            </a:r>
            <a:r>
              <a:rPr sz="3200" spc="-3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  </a:t>
            </a:r>
            <a:r>
              <a:rPr sz="3200" spc="-33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  </a:t>
            </a:r>
            <a:r>
              <a:rPr sz="3200" spc="-3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  </a:t>
            </a:r>
            <a:r>
              <a:rPr sz="3200" spc="-3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 </a:t>
            </a:r>
            <a:r>
              <a:rPr sz="3200" spc="-33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tic 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ariab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gi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alu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71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tial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5" dirty="0">
                <a:latin typeface="Calibri"/>
                <a:cs typeface="Calibri"/>
              </a:rPr>
              <a:t>z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tion 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per</a:t>
            </a:r>
            <a:r>
              <a:rPr sz="3200" spc="-8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orme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ly 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 time  </a:t>
            </a:r>
            <a:r>
              <a:rPr sz="3200" spc="-1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 </a:t>
            </a:r>
            <a:r>
              <a:rPr sz="3200" spc="-1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</a:t>
            </a:r>
            <a:r>
              <a:rPr sz="3200" dirty="0">
                <a:latin typeface="Calibri"/>
                <a:cs typeface="Calibri"/>
              </a:rPr>
              <a:t>n  </a:t>
            </a:r>
            <a:r>
              <a:rPr sz="3200" spc="-1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 </a:t>
            </a:r>
            <a:r>
              <a:rPr sz="3200" spc="-1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alle</a:t>
            </a:r>
            <a:r>
              <a:rPr sz="3200" spc="-10" dirty="0">
                <a:latin typeface="Calibri"/>
                <a:cs typeface="Calibri"/>
              </a:rPr>
              <a:t>d,</a:t>
            </a:r>
            <a:r>
              <a:rPr sz="3200" dirty="0">
                <a:latin typeface="Calibri"/>
                <a:cs typeface="Calibri"/>
              </a:rPr>
              <a:t>  </a:t>
            </a:r>
            <a:r>
              <a:rPr sz="3200" spc="-1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  </a:t>
            </a:r>
            <a:r>
              <a:rPr sz="3200" spc="-1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17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ains </a:t>
            </a:r>
            <a:r>
              <a:rPr sz="3200" spc="-16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it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17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lue 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en </a:t>
            </a:r>
            <a:r>
              <a:rPr sz="3200" spc="-1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</a:t>
            </a:r>
            <a:r>
              <a:rPr sz="3200" spc="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 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alls. </a:t>
            </a:r>
            <a:r>
              <a:rPr sz="3200" spc="-16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spc="-60" dirty="0">
                <a:latin typeface="Calibri"/>
                <a:cs typeface="Calibri"/>
              </a:rPr>
              <a:t>a</a:t>
            </a:r>
            <a:r>
              <a:rPr sz="3200" spc="-229" dirty="0">
                <a:latin typeface="Calibri"/>
                <a:cs typeface="Calibri"/>
              </a:rPr>
              <a:t>y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2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</a:t>
            </a:r>
            <a:r>
              <a:rPr sz="3200" spc="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 </a:t>
            </a:r>
            <a:r>
              <a:rPr sz="3200" spc="-2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2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mem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” </a:t>
            </a:r>
            <a:r>
              <a:rPr sz="3200" spc="-2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som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2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pie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e 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orm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een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ct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-10" dirty="0">
                <a:latin typeface="Calibri"/>
                <a:cs typeface="Calibri"/>
              </a:rPr>
              <a:t>ls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2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meaning</a:t>
            </a:r>
            <a:r>
              <a:rPr sz="3200" spc="20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19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9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el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21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2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3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  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  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5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ailable  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outs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  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 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cer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ain s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ope”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se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770" y="223296"/>
            <a:ext cx="1398270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Outline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15942"/>
            <a:ext cx="4481830" cy="380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Sco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Rules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Times New Roman"/>
                <a:cs typeface="Times New Roman"/>
              </a:rPr>
              <a:t>Loc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345" dirty="0">
                <a:latin typeface="Times New Roman"/>
                <a:cs typeface="Times New Roman"/>
              </a:rPr>
              <a:t>V</a:t>
            </a:r>
            <a:r>
              <a:rPr sz="2800" spc="-15" dirty="0">
                <a:latin typeface="Times New Roman"/>
                <a:cs typeface="Times New Roman"/>
              </a:rPr>
              <a:t>ariable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Times New Roman"/>
                <a:cs typeface="Times New Roman"/>
              </a:rPr>
              <a:t>Glo</a:t>
            </a:r>
            <a:r>
              <a:rPr sz="2800" spc="-10" dirty="0">
                <a:latin typeface="Times New Roman"/>
                <a:cs typeface="Times New Roman"/>
              </a:rPr>
              <a:t>b</a:t>
            </a:r>
            <a:r>
              <a:rPr sz="2800" spc="-15" dirty="0">
                <a:latin typeface="Times New Roman"/>
                <a:cs typeface="Times New Roman"/>
              </a:rPr>
              <a:t>al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45" dirty="0">
                <a:latin typeface="Times New Roman"/>
                <a:cs typeface="Times New Roman"/>
              </a:rPr>
              <a:t>V</a:t>
            </a:r>
            <a:r>
              <a:rPr sz="2800" spc="-15" dirty="0">
                <a:latin typeface="Times New Roman"/>
                <a:cs typeface="Times New Roman"/>
              </a:rPr>
              <a:t>ariables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Static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360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aria</a:t>
            </a:r>
            <a:r>
              <a:rPr sz="3200" spc="10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les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Static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Class Me</a:t>
            </a:r>
            <a:r>
              <a:rPr sz="3200" spc="5" dirty="0"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b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Static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</a:t>
            </a:r>
            <a:r>
              <a:rPr sz="3200" spc="5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er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Fun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tions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Consta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360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aria</a:t>
            </a:r>
            <a:r>
              <a:rPr sz="3200" spc="5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les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4935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6965">
              <a:lnSpc>
                <a:spcPct val="100000"/>
              </a:lnSpc>
            </a:pPr>
            <a:r>
              <a:rPr spc="-25" dirty="0"/>
              <a:t>S</a:t>
            </a:r>
            <a:r>
              <a:rPr spc="-55" dirty="0"/>
              <a:t>ta</a:t>
            </a:r>
            <a:r>
              <a:rPr spc="-15" dirty="0"/>
              <a:t>tic</a:t>
            </a:r>
            <a:r>
              <a:rPr spc="-30" dirty="0"/>
              <a:t> </a:t>
            </a:r>
            <a:r>
              <a:rPr spc="-254" dirty="0"/>
              <a:t>V</a:t>
            </a:r>
            <a:r>
              <a:rPr spc="-20" dirty="0"/>
              <a:t>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512157"/>
            <a:ext cx="8073390" cy="3456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1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ut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1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13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st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tic </a:t>
            </a:r>
            <a:r>
              <a:rPr sz="3200" spc="12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ariab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14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1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1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 un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ail</a:t>
            </a:r>
            <a:r>
              <a:rPr sz="3200" spc="1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bl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tside</a:t>
            </a:r>
            <a:r>
              <a:rPr sz="3200" spc="2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op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1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function, 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o  </a:t>
            </a:r>
            <a:r>
              <a:rPr sz="3200" spc="-204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  </a:t>
            </a:r>
            <a:r>
              <a:rPr sz="3200" spc="-2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an’t  </a:t>
            </a:r>
            <a:r>
              <a:rPr sz="3200" spc="-1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  </a:t>
            </a:r>
            <a:r>
              <a:rPr sz="3200" spc="-20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inad</a:t>
            </a:r>
            <a:r>
              <a:rPr sz="3200" spc="-4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y  </a:t>
            </a:r>
            <a:r>
              <a:rPr sz="3200" spc="-2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chan</a:t>
            </a:r>
            <a:r>
              <a:rPr sz="3200" spc="-2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.  </a:t>
            </a:r>
            <a:r>
              <a:rPr sz="3200" spc="-2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his </a:t>
            </a:r>
            <a:r>
              <a:rPr sz="3200" dirty="0">
                <a:latin typeface="Calibri"/>
                <a:cs typeface="Calibri"/>
              </a:rPr>
              <a:t>lo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ali</a:t>
            </a:r>
            <a:r>
              <a:rPr sz="3200" spc="-85" dirty="0">
                <a:latin typeface="Calibri"/>
                <a:cs typeface="Calibri"/>
              </a:rPr>
              <a:t>z</a:t>
            </a:r>
            <a:r>
              <a:rPr sz="3200" dirty="0">
                <a:latin typeface="Calibri"/>
                <a:cs typeface="Calibri"/>
              </a:rPr>
              <a:t>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2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meaning</a:t>
            </a:r>
            <a:r>
              <a:rPr sz="3200" spc="20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19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9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el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21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2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3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  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  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4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ai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able  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outsid</a:t>
            </a:r>
            <a:r>
              <a:rPr sz="3200" dirty="0">
                <a:latin typeface="Calibri"/>
                <a:cs typeface="Calibri"/>
              </a:rPr>
              <a:t>e  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 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cer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ain s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ope”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sen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8470" y="385851"/>
            <a:ext cx="314833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4000" spc="-4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4000" spc="-5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4000" spc="-15" dirty="0">
                <a:solidFill>
                  <a:srgbClr val="FF0000"/>
                </a:solidFill>
                <a:latin typeface="Calibri"/>
                <a:cs typeface="Calibri"/>
              </a:rPr>
              <a:t>tic</a:t>
            </a:r>
            <a:r>
              <a:rPr sz="4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29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ariables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41832"/>
            <a:ext cx="6858000" cy="4814570"/>
          </a:xfrm>
          <a:custGeom>
            <a:avLst/>
            <a:gdLst/>
            <a:ahLst/>
            <a:cxnLst/>
            <a:rect l="l" t="t" r="r" b="b"/>
            <a:pathLst>
              <a:path w="6858000" h="4814570">
                <a:moveTo>
                  <a:pt x="0" y="4814316"/>
                </a:moveTo>
                <a:lnTo>
                  <a:pt x="6858000" y="4814316"/>
                </a:lnTo>
                <a:lnTo>
                  <a:pt x="6858000" y="0"/>
                </a:lnTo>
                <a:lnTo>
                  <a:pt x="0" y="0"/>
                </a:lnTo>
                <a:lnTo>
                  <a:pt x="0" y="48143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79805">
              <a:lnSpc>
                <a:spcPct val="120000"/>
              </a:lnSpc>
            </a:pPr>
            <a:r>
              <a:rPr spc="-5" dirty="0">
                <a:solidFill>
                  <a:srgbClr val="4F81BC"/>
                </a:solidFill>
              </a:rPr>
              <a:t>#includ</a:t>
            </a:r>
            <a:r>
              <a:rPr dirty="0">
                <a:solidFill>
                  <a:srgbClr val="4F81BC"/>
                </a:solidFill>
              </a:rPr>
              <a:t>e</a:t>
            </a:r>
            <a:r>
              <a:rPr spc="-20" dirty="0">
                <a:solidFill>
                  <a:srgbClr val="4F81BC"/>
                </a:solidFill>
              </a:rPr>
              <a:t> </a:t>
            </a:r>
            <a:r>
              <a:rPr spc="-5" dirty="0"/>
              <a:t>&lt;io</a:t>
            </a:r>
            <a:r>
              <a:rPr spc="-25" dirty="0"/>
              <a:t>s</a:t>
            </a:r>
            <a:r>
              <a:rPr dirty="0"/>
              <a:t>t</a:t>
            </a:r>
            <a:r>
              <a:rPr spc="-30" dirty="0"/>
              <a:t>r</a:t>
            </a:r>
            <a:r>
              <a:rPr dirty="0"/>
              <a:t>eam&gt; </a:t>
            </a:r>
            <a:r>
              <a:rPr spc="-5" dirty="0">
                <a:solidFill>
                  <a:srgbClr val="4F81BC"/>
                </a:solidFill>
              </a:rPr>
              <a:t>usin</a:t>
            </a:r>
            <a:r>
              <a:rPr dirty="0">
                <a:solidFill>
                  <a:srgbClr val="4F81BC"/>
                </a:solidFill>
              </a:rPr>
              <a:t>g</a:t>
            </a:r>
            <a:r>
              <a:rPr spc="-25" dirty="0">
                <a:solidFill>
                  <a:srgbClr val="4F81BC"/>
                </a:solidFill>
              </a:rPr>
              <a:t> </a:t>
            </a:r>
            <a:r>
              <a:rPr spc="-5" dirty="0"/>
              <a:t>namespac</a:t>
            </a:r>
            <a:r>
              <a:rPr dirty="0"/>
              <a:t>e</a:t>
            </a:r>
            <a:r>
              <a:rPr spc="-20" dirty="0"/>
              <a:t> </a:t>
            </a:r>
            <a:r>
              <a:rPr spc="-25" dirty="0"/>
              <a:t>st</a:t>
            </a:r>
            <a:r>
              <a:rPr spc="-5" dirty="0"/>
              <a:t>d; </a:t>
            </a:r>
            <a:r>
              <a:rPr spc="-30" dirty="0">
                <a:solidFill>
                  <a:srgbClr val="4F81BC"/>
                </a:solidFill>
              </a:rPr>
              <a:t>v</a:t>
            </a:r>
            <a:r>
              <a:rPr spc="-5" dirty="0">
                <a:solidFill>
                  <a:srgbClr val="4F81BC"/>
                </a:solidFill>
              </a:rPr>
              <a:t>oi</a:t>
            </a:r>
            <a:r>
              <a:rPr dirty="0">
                <a:solidFill>
                  <a:srgbClr val="4F81BC"/>
                </a:solidFill>
              </a:rPr>
              <a:t>d </a:t>
            </a:r>
            <a:r>
              <a:rPr spc="-5" dirty="0"/>
              <a:t>fun</a:t>
            </a:r>
            <a:r>
              <a:rPr dirty="0"/>
              <a:t>c</a:t>
            </a:r>
            <a:r>
              <a:rPr spc="-5" dirty="0"/>
              <a:t>(</a:t>
            </a:r>
            <a:r>
              <a:rPr dirty="0"/>
              <a:t>)</a:t>
            </a:r>
            <a:r>
              <a:rPr spc="-20" dirty="0"/>
              <a:t> </a:t>
            </a:r>
            <a:r>
              <a:rPr dirty="0"/>
              <a:t>{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pc="-25" dirty="0">
                <a:solidFill>
                  <a:srgbClr val="548ED4"/>
                </a:solidFill>
              </a:rPr>
              <a:t>s</a:t>
            </a:r>
            <a:r>
              <a:rPr spc="-35" dirty="0">
                <a:solidFill>
                  <a:srgbClr val="548ED4"/>
                </a:solidFill>
              </a:rPr>
              <a:t>t</a:t>
            </a:r>
            <a:r>
              <a:rPr spc="-25" dirty="0">
                <a:solidFill>
                  <a:srgbClr val="548ED4"/>
                </a:solidFill>
              </a:rPr>
              <a:t>a</a:t>
            </a:r>
            <a:r>
              <a:rPr dirty="0">
                <a:solidFill>
                  <a:srgbClr val="548ED4"/>
                </a:solidFill>
              </a:rPr>
              <a:t>tic i</a:t>
            </a:r>
            <a:r>
              <a:rPr spc="-30" dirty="0">
                <a:solidFill>
                  <a:srgbClr val="548ED4"/>
                </a:solidFill>
              </a:rPr>
              <a:t>n</a:t>
            </a:r>
            <a:r>
              <a:rPr dirty="0">
                <a:solidFill>
                  <a:srgbClr val="548ED4"/>
                </a:solidFill>
              </a:rPr>
              <a:t>t</a:t>
            </a:r>
            <a:r>
              <a:rPr spc="-10" dirty="0">
                <a:solidFill>
                  <a:srgbClr val="548ED4"/>
                </a:solidFill>
              </a:rPr>
              <a:t> </a:t>
            </a:r>
            <a:r>
              <a:rPr dirty="0"/>
              <a:t>i=0;</a:t>
            </a:r>
          </a:p>
          <a:p>
            <a:pPr marL="86995">
              <a:lnSpc>
                <a:spcPct val="100000"/>
              </a:lnSpc>
              <a:spcBef>
                <a:spcPts val="625"/>
              </a:spcBef>
            </a:pPr>
            <a:r>
              <a:rPr spc="-25" dirty="0"/>
              <a:t>c</a:t>
            </a:r>
            <a:r>
              <a:rPr spc="-5" dirty="0"/>
              <a:t>ou</a:t>
            </a:r>
            <a:r>
              <a:rPr dirty="0"/>
              <a:t>t</a:t>
            </a:r>
            <a:r>
              <a:rPr spc="-5" dirty="0"/>
              <a:t> &lt;</a:t>
            </a:r>
            <a:r>
              <a:rPr dirty="0"/>
              <a:t>&lt; "i = " </a:t>
            </a:r>
            <a:r>
              <a:rPr spc="-5" dirty="0"/>
              <a:t>&lt;</a:t>
            </a:r>
            <a:r>
              <a:rPr dirty="0"/>
              <a:t>&lt; </a:t>
            </a:r>
            <a:r>
              <a:rPr spc="15" dirty="0"/>
              <a:t>+</a:t>
            </a:r>
            <a:r>
              <a:rPr spc="-5" dirty="0"/>
              <a:t>+</a:t>
            </a:r>
            <a:r>
              <a:rPr dirty="0"/>
              <a:t>i </a:t>
            </a:r>
            <a:r>
              <a:rPr spc="-5" dirty="0"/>
              <a:t>&lt;</a:t>
            </a:r>
            <a:r>
              <a:rPr dirty="0"/>
              <a:t>&lt;</a:t>
            </a:r>
            <a:r>
              <a:rPr spc="15" dirty="0"/>
              <a:t> </a:t>
            </a:r>
            <a:r>
              <a:rPr dirty="0"/>
              <a:t>end</a:t>
            </a:r>
            <a:r>
              <a:rPr spc="-5" dirty="0"/>
              <a:t>l</a:t>
            </a:r>
            <a:r>
              <a:rPr spc="-10" dirty="0"/>
              <a:t>;</a:t>
            </a: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>
                <a:solidFill>
                  <a:srgbClr val="4F81BC"/>
                </a:solidFill>
              </a:rPr>
              <a:t>i</a:t>
            </a:r>
            <a:r>
              <a:rPr spc="-25" dirty="0">
                <a:solidFill>
                  <a:srgbClr val="4F81BC"/>
                </a:solidFill>
              </a:rPr>
              <a:t>n</a:t>
            </a:r>
            <a:r>
              <a:rPr dirty="0">
                <a:solidFill>
                  <a:srgbClr val="4F81BC"/>
                </a:solidFill>
              </a:rPr>
              <a:t>t</a:t>
            </a:r>
            <a:r>
              <a:rPr spc="-10" dirty="0">
                <a:solidFill>
                  <a:srgbClr val="4F81BC"/>
                </a:solidFill>
              </a:rPr>
              <a:t> </a:t>
            </a:r>
            <a:r>
              <a:rPr dirty="0"/>
              <a:t>main()</a:t>
            </a:r>
            <a:r>
              <a:rPr spc="-15" dirty="0"/>
              <a:t> </a:t>
            </a:r>
            <a:r>
              <a:rPr dirty="0"/>
              <a:t>{</a:t>
            </a:r>
          </a:p>
          <a:p>
            <a:pPr marL="86995">
              <a:lnSpc>
                <a:spcPct val="100000"/>
              </a:lnSpc>
              <a:spcBef>
                <a:spcPts val="625"/>
              </a:spcBef>
            </a:pPr>
            <a:r>
              <a:rPr spc="-65" dirty="0">
                <a:solidFill>
                  <a:srgbClr val="4F81BC"/>
                </a:solidFill>
              </a:rPr>
              <a:t>f</a:t>
            </a:r>
            <a:r>
              <a:rPr spc="-5" dirty="0">
                <a:solidFill>
                  <a:srgbClr val="4F81BC"/>
                </a:solidFill>
              </a:rPr>
              <a:t>or</a:t>
            </a:r>
            <a:r>
              <a:rPr dirty="0"/>
              <a:t>(</a:t>
            </a:r>
            <a:r>
              <a:rPr dirty="0">
                <a:solidFill>
                  <a:srgbClr val="4F81BC"/>
                </a:solidFill>
              </a:rPr>
              <a:t>i</a:t>
            </a:r>
            <a:r>
              <a:rPr spc="-25" dirty="0">
                <a:solidFill>
                  <a:srgbClr val="4F81BC"/>
                </a:solidFill>
              </a:rPr>
              <a:t>n</a:t>
            </a:r>
            <a:r>
              <a:rPr dirty="0">
                <a:solidFill>
                  <a:srgbClr val="4F81BC"/>
                </a:solidFill>
              </a:rPr>
              <a:t>t </a:t>
            </a:r>
            <a:r>
              <a:rPr dirty="0"/>
              <a:t>x</a:t>
            </a:r>
            <a:r>
              <a:rPr spc="-15" dirty="0"/>
              <a:t> </a:t>
            </a:r>
            <a:r>
              <a:rPr dirty="0"/>
              <a:t>=</a:t>
            </a:r>
            <a:r>
              <a:rPr spc="10" dirty="0"/>
              <a:t> </a:t>
            </a:r>
            <a:r>
              <a:rPr spc="-5" dirty="0">
                <a:solidFill>
                  <a:srgbClr val="4F81BC"/>
                </a:solidFill>
              </a:rPr>
              <a:t>0</a:t>
            </a:r>
            <a:r>
              <a:rPr dirty="0"/>
              <a:t>;</a:t>
            </a:r>
            <a:r>
              <a:rPr spc="-15" dirty="0"/>
              <a:t> </a:t>
            </a:r>
            <a:r>
              <a:rPr dirty="0"/>
              <a:t>x &lt;</a:t>
            </a:r>
            <a:r>
              <a:rPr spc="-5" dirty="0"/>
              <a:t> </a:t>
            </a:r>
            <a:r>
              <a:rPr spc="-5" dirty="0">
                <a:solidFill>
                  <a:srgbClr val="4F81BC"/>
                </a:solidFill>
              </a:rPr>
              <a:t>10</a:t>
            </a:r>
            <a:r>
              <a:rPr dirty="0"/>
              <a:t>;</a:t>
            </a:r>
            <a:r>
              <a:rPr spc="-15" dirty="0"/>
              <a:t> </a:t>
            </a:r>
            <a:r>
              <a:rPr spc="-5" dirty="0"/>
              <a:t>x</a:t>
            </a:r>
            <a:r>
              <a:rPr spc="15" dirty="0"/>
              <a:t>+</a:t>
            </a:r>
            <a:r>
              <a:rPr spc="-5" dirty="0"/>
              <a:t>+)</a:t>
            </a:r>
          </a:p>
          <a:p>
            <a:pPr marL="86995">
              <a:lnSpc>
                <a:spcPct val="100000"/>
              </a:lnSpc>
              <a:spcBef>
                <a:spcPts val="625"/>
              </a:spcBef>
            </a:pPr>
            <a:r>
              <a:rPr spc="-5" dirty="0"/>
              <a:t>fun</a:t>
            </a:r>
            <a:r>
              <a:rPr dirty="0"/>
              <a:t>c();</a:t>
            </a: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/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4626102" y="3332226"/>
            <a:ext cx="1927860" cy="707390"/>
          </a:xfrm>
          <a:custGeom>
            <a:avLst/>
            <a:gdLst/>
            <a:ahLst/>
            <a:cxnLst/>
            <a:rect l="l" t="t" r="r" b="b"/>
            <a:pathLst>
              <a:path w="1927859" h="707389">
                <a:moveTo>
                  <a:pt x="1574292" y="0"/>
                </a:moveTo>
                <a:lnTo>
                  <a:pt x="1574292" y="176784"/>
                </a:lnTo>
                <a:lnTo>
                  <a:pt x="0" y="176784"/>
                </a:lnTo>
                <a:lnTo>
                  <a:pt x="0" y="530351"/>
                </a:lnTo>
                <a:lnTo>
                  <a:pt x="1574292" y="530351"/>
                </a:lnTo>
                <a:lnTo>
                  <a:pt x="1574292" y="707136"/>
                </a:lnTo>
                <a:lnTo>
                  <a:pt x="1927859" y="353568"/>
                </a:lnTo>
                <a:lnTo>
                  <a:pt x="1574292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6102" y="3332226"/>
            <a:ext cx="1927860" cy="707390"/>
          </a:xfrm>
          <a:custGeom>
            <a:avLst/>
            <a:gdLst/>
            <a:ahLst/>
            <a:cxnLst/>
            <a:rect l="l" t="t" r="r" b="b"/>
            <a:pathLst>
              <a:path w="1927859" h="707389">
                <a:moveTo>
                  <a:pt x="0" y="176784"/>
                </a:moveTo>
                <a:lnTo>
                  <a:pt x="1574292" y="176784"/>
                </a:lnTo>
                <a:lnTo>
                  <a:pt x="1574292" y="0"/>
                </a:lnTo>
                <a:lnTo>
                  <a:pt x="1927859" y="353568"/>
                </a:lnTo>
                <a:lnTo>
                  <a:pt x="1574292" y="707136"/>
                </a:lnTo>
                <a:lnTo>
                  <a:pt x="1574292" y="530351"/>
                </a:lnTo>
                <a:lnTo>
                  <a:pt x="0" y="530351"/>
                </a:lnTo>
                <a:lnTo>
                  <a:pt x="0" y="17678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82561" y="850900"/>
            <a:ext cx="2133600" cy="5016500"/>
          </a:xfrm>
          <a:custGeom>
            <a:avLst/>
            <a:gdLst/>
            <a:ahLst/>
            <a:cxnLst/>
            <a:rect l="l" t="t" r="r" b="b"/>
            <a:pathLst>
              <a:path w="2133600" h="5016500">
                <a:moveTo>
                  <a:pt x="2133600" y="5016244"/>
                </a:moveTo>
                <a:lnTo>
                  <a:pt x="2133600" y="0"/>
                </a:lnTo>
                <a:lnTo>
                  <a:pt x="0" y="0"/>
                </a:lnTo>
                <a:lnTo>
                  <a:pt x="0" y="5016244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61809" y="942667"/>
            <a:ext cx="1491615" cy="4829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i = 1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i = 2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i = 3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i = 4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i = 5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i = 6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i = 7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i = 8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i = 9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3200" dirty="0">
                <a:latin typeface="Courier New"/>
                <a:cs typeface="Courier New"/>
              </a:rPr>
              <a:t>i = </a:t>
            </a:r>
            <a:r>
              <a:rPr sz="3200" spc="-5" dirty="0">
                <a:latin typeface="Courier New"/>
                <a:cs typeface="Courier New"/>
              </a:rPr>
              <a:t>10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75097" y="3514216"/>
            <a:ext cx="10566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Out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20" dirty="0">
                <a:latin typeface="Calibri"/>
                <a:cs typeface="Calibri"/>
              </a:rPr>
              <a:t>ut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795" y="2167127"/>
            <a:ext cx="7880604" cy="1670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11402" y="2550312"/>
            <a:ext cx="6921500" cy="762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spc="-8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6000" b="1" spc="-90" dirty="0">
                <a:solidFill>
                  <a:srgbClr val="FF0000"/>
                </a:solidFill>
                <a:latin typeface="Calibri"/>
                <a:cs typeface="Calibri"/>
              </a:rPr>
              <a:t>ta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tic</a:t>
            </a:r>
            <a:r>
              <a:rPr sz="6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qualifier</a:t>
            </a:r>
            <a:r>
              <a:rPr sz="6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6000" b="1" spc="-2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6000" b="1" spc="-5" dirty="0">
                <a:solidFill>
                  <a:srgbClr val="FF0000"/>
                </a:solidFill>
                <a:latin typeface="Calibri"/>
                <a:cs typeface="Calibri"/>
              </a:rPr>
              <a:t>OOP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3917950"/>
            <a:ext cx="3975735" cy="164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015">
              <a:lnSpc>
                <a:spcPct val="100000"/>
              </a:lnSpc>
            </a:pPr>
            <a:r>
              <a:rPr sz="3800" spc="-5" dirty="0">
                <a:solidFill>
                  <a:srgbClr val="888888"/>
                </a:solidFill>
                <a:latin typeface="Calibri"/>
                <a:cs typeface="Calibri"/>
              </a:rPr>
              <a:t>Lesso</a:t>
            </a:r>
            <a:r>
              <a:rPr sz="380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38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3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lr>
                <a:srgbClr val="888888"/>
              </a:buClr>
              <a:buFont typeface="Calibri"/>
              <a:buAutoNum type="arabicPeriod"/>
              <a:tabLst>
                <a:tab pos="469900" algn="l"/>
              </a:tabLst>
            </a:pPr>
            <a:r>
              <a:rPr sz="3800" spc="-5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3800" spc="-4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3800" spc="-5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3800" dirty="0">
                <a:solidFill>
                  <a:srgbClr val="888888"/>
                </a:solidFill>
                <a:latin typeface="Calibri"/>
                <a:cs typeface="Calibri"/>
              </a:rPr>
              <a:t>a member</a:t>
            </a:r>
            <a:endParaRPr sz="3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lr>
                <a:srgbClr val="888888"/>
              </a:buClr>
              <a:buFont typeface="Calibri"/>
              <a:buAutoNum type="arabicPeriod"/>
              <a:tabLst>
                <a:tab pos="469900" algn="l"/>
              </a:tabLst>
            </a:pPr>
            <a:r>
              <a:rPr sz="3800" dirty="0">
                <a:solidFill>
                  <a:srgbClr val="888888"/>
                </a:solidFill>
                <a:latin typeface="Calibri"/>
                <a:cs typeface="Calibri"/>
              </a:rPr>
              <a:t>Member </a:t>
            </a:r>
            <a:r>
              <a:rPr sz="3800" spc="-5" dirty="0">
                <a:solidFill>
                  <a:srgbClr val="888888"/>
                </a:solidFill>
                <a:latin typeface="Calibri"/>
                <a:cs typeface="Calibri"/>
              </a:rPr>
              <a:t>function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7211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5705">
              <a:lnSpc>
                <a:spcPct val="100000"/>
              </a:lnSpc>
            </a:pPr>
            <a:r>
              <a:rPr spc="-30" dirty="0"/>
              <a:t>C</a:t>
            </a:r>
            <a:r>
              <a:rPr spc="-20" dirty="0"/>
              <a:t>o</a:t>
            </a:r>
            <a:r>
              <a:rPr spc="-30" dirty="0"/>
              <a:t>mmon</a:t>
            </a:r>
            <a:r>
              <a:rPr spc="15" dirty="0"/>
              <a:t> </a:t>
            </a:r>
            <a:r>
              <a:rPr spc="-30" dirty="0"/>
              <a:t>D</a:t>
            </a:r>
            <a:r>
              <a:rPr spc="-50" dirty="0"/>
              <a:t>a</a:t>
            </a:r>
            <a:r>
              <a:rPr spc="-60" dirty="0"/>
              <a:t>t</a:t>
            </a:r>
            <a:r>
              <a:rPr spc="-20" dirty="0"/>
              <a:t>a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463389"/>
            <a:ext cx="8072120" cy="433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ts val="346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Wh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 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5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som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ommo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1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1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sha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ed </a:t>
            </a:r>
            <a:r>
              <a:rPr sz="3200" spc="1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1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 </a:t>
            </a:r>
            <a:r>
              <a:rPr sz="3200" spc="18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bject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18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1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cla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s?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4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4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55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amp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e,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Stude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esu</a:t>
            </a:r>
            <a:r>
              <a:rPr sz="3200" spc="-2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Cla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ts val="3650"/>
              </a:lnSpc>
              <a:spcBef>
                <a:spcPts val="384"/>
              </a:spcBef>
              <a:buFont typeface="Arial"/>
              <a:buChar char="•"/>
              <a:tabLst>
                <a:tab pos="356235" algn="l"/>
                <a:tab pos="1106805" algn="l"/>
                <a:tab pos="2079625" algn="l"/>
                <a:tab pos="2568575" algn="l"/>
                <a:tab pos="3501390" algn="l"/>
                <a:tab pos="4466590" algn="l"/>
                <a:tab pos="4947920" algn="l"/>
                <a:tab pos="5809615" algn="l"/>
                <a:tab pos="6864350" algn="l"/>
              </a:tabLst>
            </a:pP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	</a:t>
            </a: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	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eep	t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ack	of	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w	ma</a:t>
            </a:r>
            <a:r>
              <a:rPr sz="3200" spc="-5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y	</a:t>
            </a:r>
            <a:r>
              <a:rPr sz="3200" spc="-5" dirty="0">
                <a:latin typeface="Calibri"/>
                <a:cs typeface="Calibri"/>
              </a:rPr>
              <a:t>objec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650"/>
              </a:lnSpc>
            </a:pP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bee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endParaRPr sz="3200">
              <a:latin typeface="Calibri"/>
              <a:cs typeface="Calibri"/>
            </a:endParaRPr>
          </a:p>
          <a:p>
            <a:pPr marL="355600" marR="6350" indent="-342900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6235" algn="l"/>
                <a:tab pos="1138555" algn="l"/>
                <a:tab pos="2157095" algn="l"/>
                <a:tab pos="2541270" algn="l"/>
                <a:tab pos="3462020" algn="l"/>
                <a:tab pos="5060950" algn="l"/>
                <a:tab pos="5928360" algn="l"/>
                <a:tab pos="7504430" algn="l"/>
              </a:tabLst>
            </a:pPr>
            <a:r>
              <a:rPr sz="3200" spc="-24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	</a:t>
            </a: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	a	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	me</a:t>
            </a:r>
            <a:r>
              <a:rPr sz="3200" spc="10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dirty="0">
                <a:latin typeface="Calibri"/>
                <a:cs typeface="Calibri"/>
              </a:rPr>
              <a:t>r	th</a:t>
            </a:r>
            <a:r>
              <a:rPr sz="3200" spc="-1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ains	the </a:t>
            </a:r>
            <a:r>
              <a:rPr sz="3200" spc="-5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ce</a:t>
            </a:r>
            <a:r>
              <a:rPr sz="3200" spc="-2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tude</a:t>
            </a:r>
            <a:r>
              <a:rPr sz="3200" spc="-4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numbe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tu</a:t>
            </a:r>
            <a:r>
              <a:rPr sz="3200" spc="-2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5705">
              <a:lnSpc>
                <a:spcPct val="100000"/>
              </a:lnSpc>
            </a:pPr>
            <a:r>
              <a:rPr spc="-30" dirty="0"/>
              <a:t>C</a:t>
            </a:r>
            <a:r>
              <a:rPr spc="-20" dirty="0"/>
              <a:t>o</a:t>
            </a:r>
            <a:r>
              <a:rPr spc="-30" dirty="0"/>
              <a:t>mmon</a:t>
            </a:r>
            <a:r>
              <a:rPr spc="15" dirty="0"/>
              <a:t> </a:t>
            </a:r>
            <a:r>
              <a:rPr spc="-30" dirty="0"/>
              <a:t>D</a:t>
            </a:r>
            <a:r>
              <a:rPr spc="-50" dirty="0"/>
              <a:t>a</a:t>
            </a:r>
            <a:r>
              <a:rPr spc="-60" dirty="0"/>
              <a:t>t</a:t>
            </a:r>
            <a:r>
              <a:rPr spc="-20" dirty="0"/>
              <a:t>a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512157"/>
            <a:ext cx="8074025" cy="356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620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114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    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1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n    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e    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   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   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 </a:t>
            </a:r>
            <a:r>
              <a:rPr sz="3200" spc="-5" dirty="0">
                <a:latin typeface="Calibri"/>
                <a:cs typeface="Calibri"/>
              </a:rPr>
              <a:t>us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b="1" spc="-30" dirty="0">
                <a:latin typeface="Calibri"/>
                <a:cs typeface="Calibri"/>
              </a:rPr>
              <a:t>s</a:t>
            </a:r>
            <a:r>
              <a:rPr sz="3200" b="1" spc="-35" dirty="0">
                <a:latin typeface="Calibri"/>
                <a:cs typeface="Calibri"/>
              </a:rPr>
              <a:t>t</a:t>
            </a:r>
            <a:r>
              <a:rPr sz="3200" b="1" spc="-25" dirty="0">
                <a:latin typeface="Calibri"/>
                <a:cs typeface="Calibri"/>
              </a:rPr>
              <a:t>a</a:t>
            </a:r>
            <a:r>
              <a:rPr sz="3200" b="1" dirty="0">
                <a:latin typeface="Calibri"/>
                <a:cs typeface="Calibri"/>
              </a:rPr>
              <a:t>tic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y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d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3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3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w</a:t>
            </a:r>
            <a:r>
              <a:rPr sz="3200" spc="3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</a:t>
            </a:r>
            <a:r>
              <a:rPr sz="3200" spc="-7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3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spc="-5" dirty="0">
                <a:latin typeface="Calibri"/>
                <a:cs typeface="Calibri"/>
              </a:rPr>
              <a:t>j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cts</a:t>
            </a:r>
            <a:r>
              <a:rPr sz="3200" spc="3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3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3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3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 c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ed, 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onl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op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1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spc="-1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tic mem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spc="-1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sha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5" dirty="0">
                <a:latin typeface="Calibri"/>
                <a:cs typeface="Calibri"/>
              </a:rPr>
              <a:t>j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cts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class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935">
              <a:lnSpc>
                <a:spcPct val="100000"/>
              </a:lnSpc>
            </a:pPr>
            <a:r>
              <a:rPr spc="-25" dirty="0"/>
              <a:t>S</a:t>
            </a:r>
            <a:r>
              <a:rPr spc="-55" dirty="0"/>
              <a:t>t</a:t>
            </a:r>
            <a:r>
              <a:rPr spc="-50" dirty="0"/>
              <a:t>a</a:t>
            </a:r>
            <a:r>
              <a:rPr spc="-15" dirty="0"/>
              <a:t>tic</a:t>
            </a:r>
            <a:r>
              <a:rPr spc="-25" dirty="0"/>
              <a:t> </a:t>
            </a:r>
            <a:r>
              <a:rPr spc="-30" dirty="0"/>
              <a:t>D</a:t>
            </a:r>
            <a:r>
              <a:rPr spc="-45" dirty="0"/>
              <a:t>a</a:t>
            </a:r>
            <a:r>
              <a:rPr spc="-55" dirty="0"/>
              <a:t>t</a:t>
            </a:r>
            <a:r>
              <a:rPr spc="-20" dirty="0"/>
              <a:t>a</a:t>
            </a:r>
            <a:r>
              <a:rPr spc="-25" dirty="0"/>
              <a:t> </a:t>
            </a:r>
            <a:r>
              <a:rPr spc="-30" dirty="0"/>
              <a:t>Mem</a:t>
            </a:r>
            <a:r>
              <a:rPr spc="-15" dirty="0"/>
              <a:t>b</a:t>
            </a:r>
            <a:r>
              <a:rPr spc="-20" dirty="0"/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512157"/>
            <a:ext cx="8070850" cy="141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11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14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114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5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som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tity</a:t>
            </a:r>
            <a:r>
              <a:rPr sz="3200" spc="114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ommon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sha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b</a:t>
            </a:r>
            <a:r>
              <a:rPr sz="3200" spc="-5" dirty="0">
                <a:latin typeface="Calibri"/>
                <a:cs typeface="Calibri"/>
              </a:rPr>
              <a:t>jec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ou </a:t>
            </a:r>
            <a:r>
              <a:rPr sz="3200" dirty="0">
                <a:latin typeface="Calibri"/>
                <a:cs typeface="Calibri"/>
              </a:rPr>
              <a:t>ma</a:t>
            </a:r>
            <a:r>
              <a:rPr sz="3200" spc="-125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</a:t>
            </a:r>
            <a:r>
              <a:rPr sz="3200" spc="-15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onsolas"/>
                <a:cs typeface="Consolas"/>
              </a:rPr>
              <a:t>“static”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4994" y="5506186"/>
            <a:ext cx="36131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nsolas"/>
                <a:cs typeface="Consolas"/>
              </a:rPr>
              <a:t>};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21992" y="4782311"/>
            <a:ext cx="4191000" cy="443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09800" y="2895600"/>
            <a:ext cx="4191000" cy="198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72561" y="5182361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>
                <a:moveTo>
                  <a:pt x="0" y="0"/>
                </a:moveTo>
                <a:lnTo>
                  <a:pt x="32766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935">
              <a:lnSpc>
                <a:spcPct val="100000"/>
              </a:lnSpc>
            </a:pPr>
            <a:r>
              <a:rPr spc="-25" dirty="0"/>
              <a:t>S</a:t>
            </a:r>
            <a:r>
              <a:rPr spc="-55" dirty="0"/>
              <a:t>t</a:t>
            </a:r>
            <a:r>
              <a:rPr spc="-50" dirty="0"/>
              <a:t>a</a:t>
            </a:r>
            <a:r>
              <a:rPr spc="-15" dirty="0"/>
              <a:t>tic</a:t>
            </a:r>
            <a:r>
              <a:rPr spc="-25" dirty="0"/>
              <a:t> </a:t>
            </a:r>
            <a:r>
              <a:rPr spc="-30" dirty="0"/>
              <a:t>D</a:t>
            </a:r>
            <a:r>
              <a:rPr spc="-45" dirty="0"/>
              <a:t>a</a:t>
            </a:r>
            <a:r>
              <a:rPr spc="-55" dirty="0"/>
              <a:t>t</a:t>
            </a:r>
            <a:r>
              <a:rPr spc="-20" dirty="0"/>
              <a:t>a</a:t>
            </a:r>
            <a:r>
              <a:rPr spc="-25" dirty="0"/>
              <a:t> </a:t>
            </a:r>
            <a:r>
              <a:rPr spc="-30" dirty="0"/>
              <a:t>Mem</a:t>
            </a:r>
            <a:r>
              <a:rPr spc="-15" dirty="0"/>
              <a:t>b</a:t>
            </a:r>
            <a:r>
              <a:rPr spc="-20" dirty="0"/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512157"/>
            <a:ext cx="8073390" cy="2383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spc="-1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member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sha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spc="-5" dirty="0">
                <a:latin typeface="Calibri"/>
                <a:cs typeface="Calibri"/>
              </a:rPr>
              <a:t>jec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class  </a:t>
            </a:r>
            <a:r>
              <a:rPr sz="3200" spc="-3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  </a:t>
            </a:r>
            <a:r>
              <a:rPr sz="3200" spc="-3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ains  </a:t>
            </a:r>
            <a:r>
              <a:rPr sz="3200" spc="-320" dirty="0">
                <a:latin typeface="Calibri"/>
                <a:cs typeface="Calibri"/>
              </a:rPr>
              <a:t> </a:t>
            </a:r>
            <a:r>
              <a:rPr sz="3200" spc="-140" dirty="0">
                <a:latin typeface="Calibri"/>
                <a:cs typeface="Calibri"/>
              </a:rPr>
              <a:t>“</a:t>
            </a:r>
            <a:r>
              <a:rPr sz="3200" dirty="0">
                <a:latin typeface="Calibri"/>
                <a:cs typeface="Calibri"/>
              </a:rPr>
              <a:t>clas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-wide”  </a:t>
            </a:r>
            <a:r>
              <a:rPr sz="3200" spc="-3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orm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tion </a:t>
            </a:r>
            <a:r>
              <a:rPr sz="3200" spc="-5" dirty="0">
                <a:latin typeface="Calibri"/>
                <a:cs typeface="Calibri"/>
              </a:rPr>
              <a:t>(i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2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opert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2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ances and 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specifi</a:t>
            </a:r>
            <a:r>
              <a:rPr sz="3200" dirty="0">
                <a:latin typeface="Calibri"/>
                <a:cs typeface="Calibri"/>
              </a:rPr>
              <a:t>c 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clas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).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035527"/>
            <a:ext cx="98361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2450" y="4060088"/>
            <a:ext cx="6785609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51330" algn="l"/>
                <a:tab pos="2961640" algn="l"/>
                <a:tab pos="4931410" algn="l"/>
                <a:tab pos="6039485" algn="l"/>
              </a:tabLst>
            </a:pP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20" dirty="0">
                <a:latin typeface="Calibri"/>
                <a:cs typeface="Calibri"/>
              </a:rPr>
              <a:t>y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d	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	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ced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	cla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9144" y="4548251"/>
            <a:ext cx="7731759" cy="1407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mem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means </a:t>
            </a:r>
            <a:r>
              <a:rPr sz="3200" spc="1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ly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th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3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3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3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3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ommo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-35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3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3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30" dirty="0">
                <a:latin typeface="Calibri"/>
                <a:cs typeface="Calibri"/>
              </a:rPr>
              <a:t>st</a:t>
            </a:r>
            <a:r>
              <a:rPr sz="3200" dirty="0">
                <a:latin typeface="Calibri"/>
                <a:cs typeface="Calibri"/>
              </a:rPr>
              <a:t>ances 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6610">
              <a:lnSpc>
                <a:spcPct val="100000"/>
              </a:lnSpc>
            </a:pPr>
            <a:r>
              <a:rPr spc="-30" dirty="0"/>
              <a:t>On</a:t>
            </a:r>
            <a:r>
              <a:rPr spc="-20" dirty="0"/>
              <a:t>e</a:t>
            </a:r>
            <a:r>
              <a:rPr dirty="0"/>
              <a:t> </a:t>
            </a:r>
            <a:r>
              <a:rPr spc="-60" dirty="0"/>
              <a:t>c</a:t>
            </a:r>
            <a:r>
              <a:rPr spc="-30" dirty="0"/>
              <a:t>o</a:t>
            </a:r>
            <a:r>
              <a:rPr spc="-45" dirty="0"/>
              <a:t>p</a:t>
            </a:r>
            <a:r>
              <a:rPr spc="-20" dirty="0"/>
              <a:t>y</a:t>
            </a:r>
            <a:r>
              <a:rPr dirty="0"/>
              <a:t> </a:t>
            </a:r>
            <a:r>
              <a:rPr spc="-25" dirty="0"/>
              <a:t>sh</a:t>
            </a:r>
            <a:r>
              <a:rPr spc="-10" dirty="0"/>
              <a:t>a</a:t>
            </a:r>
            <a:r>
              <a:rPr spc="-70" dirty="0"/>
              <a:t>r</a:t>
            </a:r>
            <a:r>
              <a:rPr spc="-25" dirty="0"/>
              <a:t>ed</a:t>
            </a:r>
            <a:r>
              <a:rPr spc="-5" dirty="0"/>
              <a:t> </a:t>
            </a:r>
            <a:r>
              <a:rPr spc="-60" dirty="0"/>
              <a:t>b</a:t>
            </a:r>
            <a:r>
              <a:rPr spc="-20" dirty="0"/>
              <a:t>y</a:t>
            </a:r>
            <a:r>
              <a:rPr dirty="0"/>
              <a:t> </a:t>
            </a:r>
            <a:r>
              <a:rPr spc="-10" dirty="0"/>
              <a:t>a</a:t>
            </a:r>
            <a:r>
              <a:rPr dirty="0"/>
              <a:t>ll</a:t>
            </a:r>
            <a:r>
              <a:rPr spc="-35" dirty="0"/>
              <a:t> </a:t>
            </a:r>
            <a:r>
              <a:rPr spc="-30" dirty="0"/>
              <a:t>ob</a:t>
            </a:r>
            <a:r>
              <a:rPr spc="-5" dirty="0"/>
              <a:t>j</a:t>
            </a:r>
            <a:r>
              <a:rPr spc="-20" dirty="0"/>
              <a:t>ects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22450" y="2133600"/>
          <a:ext cx="6477000" cy="2453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939"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tu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tude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tude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tude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9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39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4370">
              <a:lnSpc>
                <a:spcPct val="100000"/>
              </a:lnSpc>
            </a:pPr>
            <a:r>
              <a:rPr spc="-25" dirty="0"/>
              <a:t>S</a:t>
            </a:r>
            <a:r>
              <a:rPr spc="-50" dirty="0"/>
              <a:t>c</a:t>
            </a:r>
            <a:r>
              <a:rPr spc="-30" dirty="0"/>
              <a:t>o</a:t>
            </a:r>
            <a:r>
              <a:rPr spc="-20" dirty="0"/>
              <a:t>pe</a:t>
            </a:r>
            <a:r>
              <a:rPr dirty="0"/>
              <a:t> </a:t>
            </a:r>
            <a:r>
              <a:rPr spc="-30" dirty="0"/>
              <a:t>o</a:t>
            </a:r>
            <a:r>
              <a:rPr spc="-15" dirty="0"/>
              <a:t>f</a:t>
            </a:r>
            <a:r>
              <a:rPr spc="10" dirty="0"/>
              <a:t> </a:t>
            </a:r>
            <a:r>
              <a:rPr spc="-75" dirty="0"/>
              <a:t>s</a:t>
            </a:r>
            <a:r>
              <a:rPr spc="-55" dirty="0"/>
              <a:t>t</a:t>
            </a:r>
            <a:r>
              <a:rPr spc="-50" dirty="0"/>
              <a:t>a</a:t>
            </a:r>
            <a:r>
              <a:rPr spc="-15" dirty="0"/>
              <a:t>tic</a:t>
            </a:r>
            <a:r>
              <a:rPr spc="-25" dirty="0"/>
              <a:t> </a:t>
            </a:r>
            <a:r>
              <a:rPr spc="-30" dirty="0"/>
              <a:t>d</a:t>
            </a:r>
            <a:r>
              <a:rPr spc="-45" dirty="0"/>
              <a:t>a</a:t>
            </a:r>
            <a:r>
              <a:rPr spc="-55" dirty="0"/>
              <a:t>t</a:t>
            </a:r>
            <a:r>
              <a:rPr spc="-20" dirty="0"/>
              <a:t>a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512157"/>
            <a:ext cx="8071484" cy="2480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 </a:t>
            </a:r>
            <a:r>
              <a:rPr sz="3200" spc="1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membe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5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 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op</a:t>
            </a:r>
            <a:r>
              <a:rPr sz="3200" spc="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. 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1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visible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2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hi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2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class,</a:t>
            </a:r>
            <a:r>
              <a:rPr sz="3200" spc="27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28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it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</a:t>
            </a:r>
            <a:r>
              <a:rPr sz="3200" spc="-90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time</a:t>
            </a:r>
            <a:r>
              <a:rPr sz="3200" spc="2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og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  </a:t>
            </a:r>
            <a:r>
              <a:rPr sz="3200" spc="-3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ue</a:t>
            </a:r>
            <a:r>
              <a:rPr sz="3200" dirty="0">
                <a:latin typeface="Calibri"/>
                <a:cs typeface="Calibri"/>
              </a:rPr>
              <a:t>s  </a:t>
            </a:r>
            <a:r>
              <a:rPr sz="3200" spc="-32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 </a:t>
            </a:r>
            <a:r>
              <a:rPr sz="3200" spc="-30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xi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  </a:t>
            </a:r>
            <a:r>
              <a:rPr sz="3200" spc="-3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en  </a:t>
            </a:r>
            <a:r>
              <a:rPr sz="3200" spc="-3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f  </a:t>
            </a:r>
            <a:r>
              <a:rPr sz="3200" spc="-3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  </a:t>
            </a:r>
            <a:r>
              <a:rPr sz="3200" spc="-3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  </a:t>
            </a:r>
            <a:r>
              <a:rPr sz="3200" spc="-3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 object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clas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935">
              <a:lnSpc>
                <a:spcPct val="100000"/>
              </a:lnSpc>
            </a:pPr>
            <a:r>
              <a:rPr spc="-25" dirty="0"/>
              <a:t>S</a:t>
            </a:r>
            <a:r>
              <a:rPr spc="-55" dirty="0"/>
              <a:t>t</a:t>
            </a:r>
            <a:r>
              <a:rPr spc="-50" dirty="0"/>
              <a:t>a</a:t>
            </a:r>
            <a:r>
              <a:rPr spc="-15" dirty="0"/>
              <a:t>tic</a:t>
            </a:r>
            <a:r>
              <a:rPr spc="-25" dirty="0"/>
              <a:t> </a:t>
            </a:r>
            <a:r>
              <a:rPr spc="-30" dirty="0"/>
              <a:t>D</a:t>
            </a:r>
            <a:r>
              <a:rPr spc="-45" dirty="0"/>
              <a:t>a</a:t>
            </a:r>
            <a:r>
              <a:rPr spc="-55" dirty="0"/>
              <a:t>t</a:t>
            </a:r>
            <a:r>
              <a:rPr spc="-20" dirty="0"/>
              <a:t>a</a:t>
            </a:r>
            <a:r>
              <a:rPr spc="-25" dirty="0"/>
              <a:t> </a:t>
            </a:r>
            <a:r>
              <a:rPr spc="-30" dirty="0"/>
              <a:t>Mem</a:t>
            </a:r>
            <a:r>
              <a:rPr spc="-15" dirty="0"/>
              <a:t>b</a:t>
            </a:r>
            <a:r>
              <a:rPr spc="-20" dirty="0"/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499457"/>
            <a:ext cx="128016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1822" y="1536700"/>
            <a:ext cx="647509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13255" algn="l"/>
                <a:tab pos="2832100" algn="l"/>
                <a:tab pos="3588385" algn="l"/>
                <a:tab pos="5358130" algn="l"/>
              </a:tabLst>
            </a:pPr>
            <a:r>
              <a:rPr sz="3200" dirty="0">
                <a:latin typeface="Calibri"/>
                <a:cs typeface="Calibri"/>
              </a:rPr>
              <a:t>membe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	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decla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ed	</a:t>
            </a:r>
            <a:r>
              <a:rPr sz="3200" spc="-5" dirty="0">
                <a:latin typeface="Calibri"/>
                <a:cs typeface="Calibri"/>
              </a:rPr>
              <a:t>pub</a:t>
            </a:r>
            <a:r>
              <a:rPr sz="3200" spc="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ic,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2011679"/>
            <a:ext cx="8070215" cy="2578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pri</a:t>
            </a:r>
            <a:r>
              <a:rPr sz="3200" spc="-50" dirty="0">
                <a:latin typeface="Calibri"/>
                <a:cs typeface="Calibri"/>
              </a:rPr>
              <a:t>v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5" dirty="0">
                <a:latin typeface="Calibri"/>
                <a:cs typeface="Calibri"/>
              </a:rPr>
              <a:t> p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ec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ed.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2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2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</a:t>
            </a:r>
            <a:r>
              <a:rPr sz="3200" spc="-15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2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2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tial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80" dirty="0">
                <a:latin typeface="Calibri"/>
                <a:cs typeface="Calibri"/>
              </a:rPr>
              <a:t>z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29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2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ault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to</a:t>
            </a:r>
            <a:endParaRPr sz="32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0</a:t>
            </a:r>
            <a:r>
              <a:rPr sz="3200" dirty="0">
                <a:latin typeface="Calibri"/>
                <a:cs typeface="Calibri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  <a:tab pos="760730" algn="l"/>
                <a:tab pos="1548765" algn="l"/>
                <a:tab pos="2556510" algn="l"/>
                <a:tab pos="2931160" algn="l"/>
                <a:tab pos="4537710" algn="l"/>
                <a:tab pos="5638800" algn="l"/>
                <a:tab pos="6804659" algn="l"/>
                <a:tab pos="7178040" algn="l"/>
              </a:tabLst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f	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	</a:t>
            </a: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	a	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40" dirty="0">
                <a:latin typeface="Calibri"/>
                <a:cs typeface="Calibri"/>
              </a:rPr>
              <a:t>f</a:t>
            </a:r>
            <a:r>
              <a:rPr sz="3200" spc="-9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	i</a:t>
            </a:r>
            <a:r>
              <a:rPr sz="3200" spc="1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ial	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1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e,	a	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tic</a:t>
            </a: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</a:t>
            </a:r>
            <a:r>
              <a:rPr sz="3200" spc="-15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80" dirty="0">
                <a:latin typeface="Calibri"/>
                <a:cs typeface="Calibri"/>
              </a:rPr>
              <a:t>z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once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8944" y="2167127"/>
            <a:ext cx="4750308" cy="1670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76905" y="2550312"/>
            <a:ext cx="3790950" cy="762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6000" b="1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ope</a:t>
            </a:r>
            <a:r>
              <a:rPr sz="6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Rules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2705" y="4059834"/>
            <a:ext cx="2418080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Lesso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5400" spc="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4935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935">
              <a:lnSpc>
                <a:spcPct val="100000"/>
              </a:lnSpc>
            </a:pPr>
            <a:r>
              <a:rPr spc="-25" dirty="0"/>
              <a:t>S</a:t>
            </a:r>
            <a:r>
              <a:rPr spc="-55" dirty="0"/>
              <a:t>t</a:t>
            </a:r>
            <a:r>
              <a:rPr spc="-50" dirty="0"/>
              <a:t>a</a:t>
            </a:r>
            <a:r>
              <a:rPr spc="-15" dirty="0"/>
              <a:t>tic</a:t>
            </a:r>
            <a:r>
              <a:rPr spc="-25" dirty="0"/>
              <a:t> </a:t>
            </a:r>
            <a:r>
              <a:rPr spc="-30" dirty="0"/>
              <a:t>D</a:t>
            </a:r>
            <a:r>
              <a:rPr spc="-45" dirty="0"/>
              <a:t>a</a:t>
            </a:r>
            <a:r>
              <a:rPr spc="-55" dirty="0"/>
              <a:t>t</a:t>
            </a:r>
            <a:r>
              <a:rPr spc="-20" dirty="0"/>
              <a:t>a</a:t>
            </a:r>
            <a:r>
              <a:rPr spc="-25" dirty="0"/>
              <a:t> </a:t>
            </a:r>
            <a:r>
              <a:rPr spc="-30" dirty="0"/>
              <a:t>Mem</a:t>
            </a:r>
            <a:r>
              <a:rPr spc="-15" dirty="0"/>
              <a:t>b</a:t>
            </a:r>
            <a:r>
              <a:rPr spc="-20" dirty="0"/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96378" y="3882390"/>
            <a:ext cx="1256030" cy="342900"/>
          </a:xfrm>
          <a:custGeom>
            <a:avLst/>
            <a:gdLst/>
            <a:ahLst/>
            <a:cxnLst/>
            <a:rect l="l" t="t" r="r" b="b"/>
            <a:pathLst>
              <a:path w="1256029" h="342900">
                <a:moveTo>
                  <a:pt x="0" y="342900"/>
                </a:moveTo>
                <a:lnTo>
                  <a:pt x="1255776" y="342900"/>
                </a:lnTo>
                <a:lnTo>
                  <a:pt x="1255776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2895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64756" y="4114672"/>
            <a:ext cx="1021080" cy="247015"/>
          </a:xfrm>
          <a:custGeom>
            <a:avLst/>
            <a:gdLst/>
            <a:ahLst/>
            <a:cxnLst/>
            <a:rect l="l" t="t" r="r" b="b"/>
            <a:pathLst>
              <a:path w="1021079" h="247014">
                <a:moveTo>
                  <a:pt x="1021079" y="0"/>
                </a:moveTo>
                <a:lnTo>
                  <a:pt x="0" y="246760"/>
                </a:lnTo>
              </a:path>
            </a:pathLst>
          </a:custGeom>
          <a:ln w="28955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28533" y="3893439"/>
            <a:ext cx="79248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tic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90866" y="2291333"/>
            <a:ext cx="1216660" cy="342900"/>
          </a:xfrm>
          <a:custGeom>
            <a:avLst/>
            <a:gdLst/>
            <a:ahLst/>
            <a:cxnLst/>
            <a:rect l="l" t="t" r="r" b="b"/>
            <a:pathLst>
              <a:path w="1216659" h="342900">
                <a:moveTo>
                  <a:pt x="0" y="342900"/>
                </a:moveTo>
                <a:lnTo>
                  <a:pt x="1216152" y="342900"/>
                </a:lnTo>
                <a:lnTo>
                  <a:pt x="12161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2895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91756" y="2523617"/>
            <a:ext cx="989330" cy="247015"/>
          </a:xfrm>
          <a:custGeom>
            <a:avLst/>
            <a:gdLst/>
            <a:ahLst/>
            <a:cxnLst/>
            <a:rect l="l" t="t" r="r" b="b"/>
            <a:pathLst>
              <a:path w="989329" h="247014">
                <a:moveTo>
                  <a:pt x="988822" y="0"/>
                </a:moveTo>
                <a:lnTo>
                  <a:pt x="0" y="246761"/>
                </a:lnTo>
              </a:path>
            </a:pathLst>
          </a:custGeom>
          <a:ln w="2895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99018" y="2302891"/>
            <a:ext cx="8001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on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62647" y="2062479"/>
          <a:ext cx="6476986" cy="2453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9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9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tude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tude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tude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tude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9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39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935">
              <a:lnSpc>
                <a:spcPct val="100000"/>
              </a:lnSpc>
            </a:pPr>
            <a:r>
              <a:rPr spc="-25" dirty="0"/>
              <a:t>S</a:t>
            </a:r>
            <a:r>
              <a:rPr spc="-55" dirty="0"/>
              <a:t>t</a:t>
            </a:r>
            <a:r>
              <a:rPr spc="-50" dirty="0"/>
              <a:t>a</a:t>
            </a:r>
            <a:r>
              <a:rPr spc="-15" dirty="0"/>
              <a:t>tic</a:t>
            </a:r>
            <a:r>
              <a:rPr spc="-25" dirty="0"/>
              <a:t> </a:t>
            </a:r>
            <a:r>
              <a:rPr spc="-30" dirty="0"/>
              <a:t>D</a:t>
            </a:r>
            <a:r>
              <a:rPr spc="-45" dirty="0"/>
              <a:t>a</a:t>
            </a:r>
            <a:r>
              <a:rPr spc="-55" dirty="0"/>
              <a:t>t</a:t>
            </a:r>
            <a:r>
              <a:rPr spc="-20" dirty="0"/>
              <a:t>a</a:t>
            </a:r>
            <a:r>
              <a:rPr spc="-25" dirty="0"/>
              <a:t> </a:t>
            </a:r>
            <a:r>
              <a:rPr spc="-30" dirty="0"/>
              <a:t>Mem</a:t>
            </a:r>
            <a:r>
              <a:rPr spc="-15" dirty="0"/>
              <a:t>b</a:t>
            </a:r>
            <a:r>
              <a:rPr spc="-20" dirty="0"/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499457"/>
            <a:ext cx="128016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5810" y="1536700"/>
            <a:ext cx="657352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67510" algn="l"/>
                <a:tab pos="2644775" algn="l"/>
                <a:tab pos="4248785" algn="l"/>
                <a:tab pos="5129530" algn="l"/>
              </a:tabLst>
            </a:pPr>
            <a:r>
              <a:rPr sz="3200" dirty="0">
                <a:latin typeface="Calibri"/>
                <a:cs typeface="Calibri"/>
              </a:rPr>
              <a:t>member	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	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equi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es	t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o	</a:t>
            </a:r>
            <a:r>
              <a:rPr sz="3200" spc="-5" dirty="0">
                <a:latin typeface="Calibri"/>
                <a:cs typeface="Calibri"/>
              </a:rPr>
              <a:t>sepa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4979" rIns="0" bIns="0" rtlCol="0">
            <a:spAutoFit/>
          </a:bodyPr>
          <a:lstStyle/>
          <a:p>
            <a:pPr marL="355600">
              <a:lnSpc>
                <a:spcPct val="100000"/>
              </a:lnSpc>
            </a:pPr>
            <a:r>
              <a:rPr spc="-45" dirty="0"/>
              <a:t>st</a:t>
            </a:r>
            <a:r>
              <a:rPr spc="-25" dirty="0"/>
              <a:t>a</a:t>
            </a:r>
            <a:r>
              <a:rPr spc="-45" dirty="0"/>
              <a:t>t</a:t>
            </a:r>
            <a:r>
              <a:rPr dirty="0"/>
              <a:t>eme</a:t>
            </a:r>
            <a:r>
              <a:rPr spc="-35" dirty="0"/>
              <a:t>n</a:t>
            </a:r>
            <a:r>
              <a:rPr dirty="0"/>
              <a:t>t</a:t>
            </a:r>
            <a:r>
              <a:rPr spc="-10" dirty="0"/>
              <a:t>s</a:t>
            </a:r>
            <a:r>
              <a:rPr dirty="0"/>
              <a:t>.</a:t>
            </a:r>
          </a:p>
          <a:p>
            <a:pPr marL="756285" indent="-286385">
              <a:lnSpc>
                <a:spcPct val="100000"/>
              </a:lnSpc>
              <a:spcBef>
                <a:spcPts val="765"/>
              </a:spcBef>
              <a:buFont typeface="Arial"/>
              <a:buChar char="–"/>
              <a:tabLst>
                <a:tab pos="756920" algn="l"/>
                <a:tab pos="1591310" algn="l"/>
                <a:tab pos="3361054" algn="l"/>
                <a:tab pos="5441950" algn="l"/>
                <a:tab pos="6976745" algn="l"/>
                <a:tab pos="7505700" algn="l"/>
              </a:tabLst>
            </a:pPr>
            <a:r>
              <a:rPr spc="-5" dirty="0"/>
              <a:t>Th</a:t>
            </a:r>
            <a:r>
              <a:rPr dirty="0"/>
              <a:t>e	</a:t>
            </a:r>
            <a:r>
              <a:rPr spc="-4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aria</a:t>
            </a:r>
            <a:r>
              <a:rPr spc="-15" dirty="0">
                <a:latin typeface="Calibri"/>
                <a:cs typeface="Calibri"/>
              </a:rPr>
              <a:t>b</a:t>
            </a:r>
            <a:r>
              <a:rPr dirty="0">
                <a:latin typeface="Calibri"/>
                <a:cs typeface="Calibri"/>
              </a:rPr>
              <a:t>le</a:t>
            </a:r>
            <a:r>
              <a:rPr spc="-200" dirty="0">
                <a:latin typeface="Calibri"/>
                <a:cs typeface="Calibri"/>
              </a:rPr>
              <a:t>’</a:t>
            </a:r>
            <a:r>
              <a:rPr dirty="0">
                <a:latin typeface="Calibri"/>
                <a:cs typeface="Calibri"/>
              </a:rPr>
              <a:t>s	</a:t>
            </a:r>
            <a:r>
              <a:rPr spc="5" dirty="0"/>
              <a:t>d</a:t>
            </a:r>
            <a:r>
              <a:rPr dirty="0"/>
              <a:t>ecla</a:t>
            </a:r>
            <a:r>
              <a:rPr spc="-75" dirty="0"/>
              <a:t>r</a:t>
            </a:r>
            <a:r>
              <a:rPr spc="-25" dirty="0"/>
              <a:t>a</a:t>
            </a:r>
            <a:r>
              <a:rPr dirty="0"/>
              <a:t>t</a:t>
            </a:r>
            <a:r>
              <a:rPr spc="-15" dirty="0"/>
              <a:t>i</a:t>
            </a:r>
            <a:r>
              <a:rPr spc="-5" dirty="0"/>
              <a:t>o</a:t>
            </a:r>
            <a:r>
              <a:rPr dirty="0"/>
              <a:t>n	appea</a:t>
            </a:r>
            <a:r>
              <a:rPr spc="-60" dirty="0"/>
              <a:t>r</a:t>
            </a:r>
            <a:r>
              <a:rPr dirty="0"/>
              <a:t>s	</a:t>
            </a:r>
            <a:r>
              <a:rPr spc="-5" dirty="0"/>
              <a:t>i</a:t>
            </a:r>
            <a:r>
              <a:rPr dirty="0"/>
              <a:t>n	t</a:t>
            </a:r>
            <a:r>
              <a:rPr spc="10" dirty="0"/>
              <a:t>h</a:t>
            </a:r>
            <a:r>
              <a:rPr dirty="0"/>
              <a:t>e</a:t>
            </a:r>
          </a:p>
          <a:p>
            <a:pPr marL="756285">
              <a:lnSpc>
                <a:spcPct val="100000"/>
              </a:lnSpc>
            </a:pPr>
            <a:r>
              <a:rPr dirty="0"/>
              <a:t>class</a:t>
            </a:r>
            <a:r>
              <a:rPr spc="-5" dirty="0"/>
              <a:t> d</a:t>
            </a:r>
            <a:r>
              <a:rPr spc="-25" dirty="0"/>
              <a:t>e</a:t>
            </a:r>
            <a:r>
              <a:rPr spc="-5" dirty="0"/>
              <a:t>f</a:t>
            </a:r>
            <a:r>
              <a:rPr spc="-10" dirty="0"/>
              <a:t>i</a:t>
            </a:r>
            <a:r>
              <a:rPr spc="-5" dirty="0"/>
              <a:t>ni</a:t>
            </a:r>
            <a:r>
              <a:rPr spc="-10" dirty="0"/>
              <a:t>t</a:t>
            </a:r>
            <a:r>
              <a:rPr dirty="0"/>
              <a:t>ion</a:t>
            </a:r>
          </a:p>
          <a:p>
            <a:pPr marL="756285" indent="-286385">
              <a:lnSpc>
                <a:spcPct val="100000"/>
              </a:lnSpc>
              <a:spcBef>
                <a:spcPts val="765"/>
              </a:spcBef>
              <a:buFont typeface="Arial"/>
              <a:buChar char="–"/>
              <a:tabLst>
                <a:tab pos="756920" algn="l"/>
                <a:tab pos="1459865" algn="l"/>
                <a:tab pos="2153920" algn="l"/>
                <a:tab pos="3606800" algn="l"/>
                <a:tab pos="3999865" algn="l"/>
                <a:tab pos="5424805" algn="l"/>
                <a:tab pos="6824345" algn="l"/>
              </a:tabLst>
            </a:pPr>
            <a:r>
              <a:rPr spc="-5" dirty="0"/>
              <a:t>bu</a:t>
            </a:r>
            <a:r>
              <a:rPr dirty="0"/>
              <a:t>t	the	</a:t>
            </a:r>
            <a:r>
              <a:rPr spc="-45" dirty="0"/>
              <a:t>v</a:t>
            </a:r>
            <a:r>
              <a:rPr dirty="0"/>
              <a:t>ariab</a:t>
            </a:r>
            <a:r>
              <a:rPr spc="-10" dirty="0"/>
              <a:t>l</a:t>
            </a:r>
            <a:r>
              <a:rPr dirty="0"/>
              <a:t>e	</a:t>
            </a:r>
            <a:r>
              <a:rPr spc="5" dirty="0"/>
              <a:t>i</a:t>
            </a:r>
            <a:r>
              <a:rPr dirty="0"/>
              <a:t>s	actual</a:t>
            </a:r>
            <a:r>
              <a:rPr spc="5" dirty="0"/>
              <a:t>l</a:t>
            </a:r>
            <a:r>
              <a:rPr dirty="0"/>
              <a:t>y	</a:t>
            </a:r>
            <a:r>
              <a:rPr spc="-5" dirty="0"/>
              <a:t>d</a:t>
            </a:r>
            <a:r>
              <a:rPr spc="-25" dirty="0"/>
              <a:t>e</a:t>
            </a:r>
            <a:r>
              <a:rPr spc="-5" dirty="0"/>
              <a:t>f</a:t>
            </a:r>
            <a:r>
              <a:rPr spc="-10" dirty="0"/>
              <a:t>i</a:t>
            </a:r>
            <a:r>
              <a:rPr spc="-5" dirty="0"/>
              <a:t>ne</a:t>
            </a:r>
            <a:r>
              <a:rPr dirty="0"/>
              <a:t>d	</a:t>
            </a:r>
            <a:r>
              <a:rPr spc="-5" dirty="0"/>
              <a:t>ou</a:t>
            </a:r>
            <a:r>
              <a:rPr spc="10" dirty="0"/>
              <a:t>t</a:t>
            </a:r>
            <a:r>
              <a:rPr spc="-5" dirty="0"/>
              <a:t>si</a:t>
            </a:r>
            <a:r>
              <a:rPr spc="15" dirty="0"/>
              <a:t>d</a:t>
            </a:r>
            <a:r>
              <a:rPr dirty="0"/>
              <a:t>e</a:t>
            </a:r>
          </a:p>
          <a:p>
            <a:pPr marL="756285">
              <a:lnSpc>
                <a:spcPct val="100000"/>
              </a:lnSpc>
            </a:pPr>
            <a:r>
              <a:rPr dirty="0"/>
              <a:t>the</a:t>
            </a:r>
            <a:r>
              <a:rPr spc="-5" dirty="0"/>
              <a:t> </a:t>
            </a:r>
            <a:r>
              <a:rPr dirty="0"/>
              <a:t>cla</a:t>
            </a:r>
            <a:r>
              <a:rPr spc="-15" dirty="0"/>
              <a:t>s</a:t>
            </a:r>
            <a:r>
              <a:rPr dirty="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0">
              <a:lnSpc>
                <a:spcPct val="100000"/>
              </a:lnSpc>
            </a:pPr>
            <a:r>
              <a:rPr spc="-25" dirty="0"/>
              <a:t>S</a:t>
            </a:r>
            <a:r>
              <a:rPr spc="-55" dirty="0"/>
              <a:t>ta</a:t>
            </a:r>
            <a:r>
              <a:rPr spc="-15" dirty="0"/>
              <a:t>tic</a:t>
            </a:r>
            <a:r>
              <a:rPr spc="-30" dirty="0"/>
              <a:t> D</a:t>
            </a:r>
            <a:r>
              <a:rPr spc="-50" dirty="0"/>
              <a:t>a</a:t>
            </a:r>
            <a:r>
              <a:rPr spc="-60" dirty="0"/>
              <a:t>t</a:t>
            </a:r>
            <a:r>
              <a:rPr spc="-20" dirty="0"/>
              <a:t>a</a:t>
            </a:r>
            <a:r>
              <a:rPr spc="-25" dirty="0"/>
              <a:t> Member</a:t>
            </a:r>
            <a:r>
              <a:rPr spc="10" dirty="0"/>
              <a:t> </a:t>
            </a:r>
            <a:r>
              <a:rPr spc="-15" dirty="0"/>
              <a:t>Initial</a:t>
            </a:r>
            <a:r>
              <a:rPr spc="-20" dirty="0"/>
              <a:t>i</a:t>
            </a:r>
            <a:r>
              <a:rPr spc="-90" dirty="0"/>
              <a:t>z</a:t>
            </a:r>
            <a:r>
              <a:rPr spc="-55" dirty="0"/>
              <a:t>a</a:t>
            </a:r>
            <a:r>
              <a:rPr spc="-20" dirty="0"/>
              <a:t>tion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512157"/>
            <a:ext cx="8072755" cy="502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l 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tic 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1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initiali</a:t>
            </a:r>
            <a:r>
              <a:rPr sz="3200" spc="-85" dirty="0">
                <a:latin typeface="Calibri"/>
                <a:cs typeface="Calibri"/>
              </a:rPr>
              <a:t>z</a:t>
            </a:r>
            <a:r>
              <a:rPr sz="3200" dirty="0">
                <a:latin typeface="Calibri"/>
                <a:cs typeface="Calibri"/>
              </a:rPr>
              <a:t>ed 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z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when 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3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2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ed,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othe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5" dirty="0">
                <a:latin typeface="Calibri"/>
                <a:cs typeface="Calibri"/>
              </a:rPr>
              <a:t>z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tion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ese</a:t>
            </a:r>
            <a:r>
              <a:rPr sz="3200" spc="-4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14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   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an't   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t   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initia</a:t>
            </a:r>
            <a:r>
              <a:rPr sz="3200" spc="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60" dirty="0">
                <a:latin typeface="Calibri"/>
                <a:cs typeface="Calibri"/>
              </a:rPr>
              <a:t>z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tion   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   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  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niti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34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3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3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3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3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init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80" dirty="0">
                <a:latin typeface="Calibri"/>
                <a:cs typeface="Calibri"/>
              </a:rPr>
              <a:t>z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3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outsid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3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cla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Initia</a:t>
            </a:r>
            <a:r>
              <a:rPr sz="3200" spc="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60" dirty="0">
                <a:latin typeface="Calibri"/>
                <a:cs typeface="Calibri"/>
              </a:rPr>
              <a:t>z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tion </a:t>
            </a:r>
            <a:r>
              <a:rPr sz="3200" spc="-2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2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don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28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27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declarin</a:t>
            </a:r>
            <a:r>
              <a:rPr sz="3200" dirty="0">
                <a:latin typeface="Calibri"/>
                <a:cs typeface="Calibri"/>
              </a:rPr>
              <a:t>g </a:t>
            </a:r>
            <a:r>
              <a:rPr sz="3200" spc="-2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8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tic 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ariab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e,     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usin</a:t>
            </a:r>
            <a:r>
              <a:rPr sz="3200" dirty="0">
                <a:latin typeface="Calibri"/>
                <a:cs typeface="Calibri"/>
              </a:rPr>
              <a:t>g     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    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op</a:t>
            </a:r>
            <a:r>
              <a:rPr sz="3200" dirty="0">
                <a:latin typeface="Calibri"/>
                <a:cs typeface="Calibri"/>
              </a:rPr>
              <a:t>e     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eso</a:t>
            </a:r>
            <a:r>
              <a:rPr sz="3200" spc="-25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uti</a:t>
            </a:r>
            <a:r>
              <a:rPr sz="3200" spc="1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-5" dirty="0">
                <a:latin typeface="Calibri"/>
                <a:cs typeface="Calibri"/>
              </a:rPr>
              <a:t>ope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:</a:t>
            </a:r>
            <a:r>
              <a:rPr sz="3200" dirty="0">
                <a:latin typeface="Calibri"/>
                <a:cs typeface="Calibri"/>
              </a:rPr>
              <a:t>: 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ide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</a:t>
            </a:r>
            <a:r>
              <a:rPr sz="3200" spc="-1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h 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 </a:t>
            </a:r>
            <a:r>
              <a:rPr sz="3200" spc="-1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belon</a:t>
            </a:r>
            <a:r>
              <a:rPr sz="3200" spc="1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2295">
              <a:lnSpc>
                <a:spcPct val="100000"/>
              </a:lnSpc>
            </a:pPr>
            <a:r>
              <a:rPr spc="-25" dirty="0"/>
              <a:t>S</a:t>
            </a:r>
            <a:r>
              <a:rPr spc="-55" dirty="0"/>
              <a:t>ta</a:t>
            </a:r>
            <a:r>
              <a:rPr spc="-15" dirty="0"/>
              <a:t>tic</a:t>
            </a:r>
            <a:r>
              <a:rPr spc="-30" dirty="0"/>
              <a:t> D</a:t>
            </a:r>
            <a:r>
              <a:rPr spc="-50" dirty="0"/>
              <a:t>a</a:t>
            </a:r>
            <a:r>
              <a:rPr spc="-60" dirty="0"/>
              <a:t>t</a:t>
            </a:r>
            <a:r>
              <a:rPr spc="-20" dirty="0"/>
              <a:t>a</a:t>
            </a:r>
            <a:r>
              <a:rPr spc="-25" dirty="0"/>
              <a:t> Member:</a:t>
            </a:r>
            <a:r>
              <a:rPr spc="20" dirty="0"/>
              <a:t> </a:t>
            </a:r>
            <a:r>
              <a:rPr spc="-25" dirty="0"/>
              <a:t>Decla</a:t>
            </a:r>
            <a:r>
              <a:rPr spc="-90" dirty="0"/>
              <a:t>r</a:t>
            </a:r>
            <a:r>
              <a:rPr spc="-55" dirty="0"/>
              <a:t>a</a:t>
            </a:r>
            <a:r>
              <a:rPr spc="-20" dirty="0"/>
              <a:t>tion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518649"/>
            <a:ext cx="8072120" cy="1033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600" spc="-5" dirty="0">
                <a:latin typeface="Calibri"/>
                <a:cs typeface="Calibri"/>
              </a:rPr>
              <a:t>Th</a:t>
            </a:r>
            <a:r>
              <a:rPr sz="3600" dirty="0">
                <a:latin typeface="Calibri"/>
                <a:cs typeface="Calibri"/>
              </a:rPr>
              <a:t>e</a:t>
            </a:r>
            <a:r>
              <a:rPr sz="3600" spc="350" dirty="0">
                <a:latin typeface="Calibri"/>
                <a:cs typeface="Calibri"/>
              </a:rPr>
              <a:t> </a:t>
            </a:r>
            <a:r>
              <a:rPr sz="3600" spc="-45" dirty="0">
                <a:latin typeface="Calibri"/>
                <a:cs typeface="Calibri"/>
              </a:rPr>
              <a:t>v</a:t>
            </a:r>
            <a:r>
              <a:rPr sz="3600" dirty="0">
                <a:latin typeface="Calibri"/>
                <a:cs typeface="Calibri"/>
              </a:rPr>
              <a:t>ar</a:t>
            </a:r>
            <a:r>
              <a:rPr sz="3600" spc="-20" dirty="0">
                <a:latin typeface="Calibri"/>
                <a:cs typeface="Calibri"/>
              </a:rPr>
              <a:t>i</a:t>
            </a:r>
            <a:r>
              <a:rPr sz="3600" dirty="0">
                <a:latin typeface="Calibri"/>
                <a:cs typeface="Calibri"/>
              </a:rPr>
              <a:t>able</a:t>
            </a:r>
            <a:r>
              <a:rPr sz="3600" spc="-225" dirty="0">
                <a:latin typeface="Calibri"/>
                <a:cs typeface="Calibri"/>
              </a:rPr>
              <a:t>’</a:t>
            </a:r>
            <a:r>
              <a:rPr sz="3600" dirty="0">
                <a:latin typeface="Calibri"/>
                <a:cs typeface="Calibri"/>
              </a:rPr>
              <a:t>s</a:t>
            </a:r>
            <a:r>
              <a:rPr sz="3600" spc="37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d</a:t>
            </a:r>
            <a:r>
              <a:rPr sz="3600" spc="-30" dirty="0">
                <a:latin typeface="Calibri"/>
                <a:cs typeface="Calibri"/>
              </a:rPr>
              <a:t>e</a:t>
            </a:r>
            <a:r>
              <a:rPr sz="3600" spc="-15" dirty="0">
                <a:latin typeface="Calibri"/>
                <a:cs typeface="Calibri"/>
              </a:rPr>
              <a:t>cla</a:t>
            </a:r>
            <a:r>
              <a:rPr sz="3600" spc="-90" dirty="0">
                <a:latin typeface="Calibri"/>
                <a:cs typeface="Calibri"/>
              </a:rPr>
              <a:t>r</a:t>
            </a:r>
            <a:r>
              <a:rPr sz="3600" spc="-35" dirty="0">
                <a:latin typeface="Calibri"/>
                <a:cs typeface="Calibri"/>
              </a:rPr>
              <a:t>a</a:t>
            </a:r>
            <a:r>
              <a:rPr sz="3600" dirty="0">
                <a:latin typeface="Calibri"/>
                <a:cs typeface="Calibri"/>
              </a:rPr>
              <a:t>t</a:t>
            </a:r>
            <a:r>
              <a:rPr sz="3600" spc="-20" dirty="0">
                <a:latin typeface="Calibri"/>
                <a:cs typeface="Calibri"/>
              </a:rPr>
              <a:t>i</a:t>
            </a:r>
            <a:r>
              <a:rPr sz="3600" spc="-5" dirty="0">
                <a:latin typeface="Calibri"/>
                <a:cs typeface="Calibri"/>
              </a:rPr>
              <a:t>o</a:t>
            </a:r>
            <a:r>
              <a:rPr sz="3600" dirty="0">
                <a:latin typeface="Calibri"/>
                <a:cs typeface="Calibri"/>
              </a:rPr>
              <a:t>n</a:t>
            </a:r>
            <a:r>
              <a:rPr sz="3600" spc="3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20" dirty="0">
                <a:latin typeface="Calibri"/>
                <a:cs typeface="Calibri"/>
              </a:rPr>
              <a:t>p</a:t>
            </a:r>
            <a:r>
              <a:rPr sz="3600" spc="-25" dirty="0">
                <a:latin typeface="Calibri"/>
                <a:cs typeface="Calibri"/>
              </a:rPr>
              <a:t>p</a:t>
            </a:r>
            <a:r>
              <a:rPr sz="3600" spc="-30" dirty="0">
                <a:latin typeface="Calibri"/>
                <a:cs typeface="Calibri"/>
              </a:rPr>
              <a:t>e</a:t>
            </a:r>
            <a:r>
              <a:rPr sz="3600" spc="-20" dirty="0">
                <a:latin typeface="Calibri"/>
                <a:cs typeface="Calibri"/>
              </a:rPr>
              <a:t>a</a:t>
            </a:r>
            <a:r>
              <a:rPr sz="3600" spc="-70" dirty="0">
                <a:latin typeface="Calibri"/>
                <a:cs typeface="Calibri"/>
              </a:rPr>
              <a:t>r</a:t>
            </a:r>
            <a:r>
              <a:rPr sz="3600" dirty="0">
                <a:latin typeface="Calibri"/>
                <a:cs typeface="Calibri"/>
              </a:rPr>
              <a:t>s</a:t>
            </a:r>
            <a:r>
              <a:rPr sz="3600" spc="37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i</a:t>
            </a:r>
            <a:r>
              <a:rPr sz="3600" dirty="0">
                <a:latin typeface="Calibri"/>
                <a:cs typeface="Calibri"/>
              </a:rPr>
              <a:t>n</a:t>
            </a:r>
            <a:r>
              <a:rPr sz="3600" spc="365" dirty="0">
                <a:latin typeface="Calibri"/>
                <a:cs typeface="Calibri"/>
              </a:rPr>
              <a:t> </a:t>
            </a:r>
            <a:r>
              <a:rPr sz="3600" spc="-35" dirty="0">
                <a:latin typeface="Calibri"/>
                <a:cs typeface="Calibri"/>
              </a:rPr>
              <a:t>t</a:t>
            </a:r>
            <a:r>
              <a:rPr sz="3600" spc="-25" dirty="0">
                <a:latin typeface="Calibri"/>
                <a:cs typeface="Calibri"/>
              </a:rPr>
              <a:t>he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class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d</a:t>
            </a:r>
            <a:r>
              <a:rPr sz="3600" spc="-55" dirty="0">
                <a:latin typeface="Calibri"/>
                <a:cs typeface="Calibri"/>
              </a:rPr>
              <a:t>e</a:t>
            </a:r>
            <a:r>
              <a:rPr sz="3600" spc="-5" dirty="0">
                <a:latin typeface="Calibri"/>
                <a:cs typeface="Calibri"/>
              </a:rPr>
              <a:t>fi</a:t>
            </a:r>
            <a:r>
              <a:rPr sz="3600" spc="5" dirty="0">
                <a:latin typeface="Calibri"/>
                <a:cs typeface="Calibri"/>
              </a:rPr>
              <a:t>n</a:t>
            </a:r>
            <a:r>
              <a:rPr sz="3600" dirty="0">
                <a:latin typeface="Calibri"/>
                <a:cs typeface="Calibri"/>
              </a:rPr>
              <a:t>ition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8710" y="5309108"/>
            <a:ext cx="203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  <a:r>
              <a:rPr sz="2400" spc="-1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09800" y="2756916"/>
            <a:ext cx="3352800" cy="2453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8030">
              <a:lnSpc>
                <a:spcPct val="100000"/>
              </a:lnSpc>
            </a:pPr>
            <a:r>
              <a:rPr spc="-25" dirty="0"/>
              <a:t>S</a:t>
            </a:r>
            <a:r>
              <a:rPr spc="-55" dirty="0"/>
              <a:t>ta</a:t>
            </a:r>
            <a:r>
              <a:rPr spc="-15" dirty="0"/>
              <a:t>tic</a:t>
            </a:r>
            <a:r>
              <a:rPr spc="-30" dirty="0"/>
              <a:t> D</a:t>
            </a:r>
            <a:r>
              <a:rPr spc="-50" dirty="0"/>
              <a:t>a</a:t>
            </a:r>
            <a:r>
              <a:rPr spc="-60" dirty="0"/>
              <a:t>t</a:t>
            </a:r>
            <a:r>
              <a:rPr spc="-20" dirty="0"/>
              <a:t>a</a:t>
            </a:r>
            <a:r>
              <a:rPr spc="-25" dirty="0"/>
              <a:t> Member:</a:t>
            </a:r>
            <a:r>
              <a:rPr spc="20" dirty="0"/>
              <a:t> </a:t>
            </a:r>
            <a:r>
              <a:rPr spc="-30" dirty="0"/>
              <a:t>D</a:t>
            </a:r>
            <a:r>
              <a:rPr spc="-55" dirty="0"/>
              <a:t>e</a:t>
            </a:r>
            <a:r>
              <a:rPr spc="-20" dirty="0"/>
              <a:t>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5949"/>
            <a:ext cx="1003935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600" dirty="0">
                <a:latin typeface="Calibri"/>
                <a:cs typeface="Calibri"/>
              </a:rPr>
              <a:t>but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0361" y="1533525"/>
            <a:ext cx="672973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8855" algn="l"/>
                <a:tab pos="2839720" algn="l"/>
                <a:tab pos="3492500" algn="l"/>
                <a:tab pos="5300345" algn="l"/>
              </a:tabLst>
            </a:pPr>
            <a:r>
              <a:rPr sz="3600" spc="-35" dirty="0">
                <a:latin typeface="Calibri"/>
                <a:cs typeface="Calibri"/>
              </a:rPr>
              <a:t>t</a:t>
            </a:r>
            <a:r>
              <a:rPr sz="3600" spc="-25" dirty="0">
                <a:latin typeface="Calibri"/>
                <a:cs typeface="Calibri"/>
              </a:rPr>
              <a:t>h</a:t>
            </a:r>
            <a:r>
              <a:rPr sz="3600" spc="-20" dirty="0">
                <a:latin typeface="Calibri"/>
                <a:cs typeface="Calibri"/>
              </a:rPr>
              <a:t>e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75" dirty="0">
                <a:latin typeface="Calibri"/>
                <a:cs typeface="Calibri"/>
              </a:rPr>
              <a:t>v</a:t>
            </a:r>
            <a:r>
              <a:rPr sz="3600" dirty="0">
                <a:latin typeface="Calibri"/>
                <a:cs typeface="Calibri"/>
              </a:rPr>
              <a:t>ari</a:t>
            </a:r>
            <a:r>
              <a:rPr sz="3600" spc="-15" dirty="0">
                <a:latin typeface="Calibri"/>
                <a:cs typeface="Calibri"/>
              </a:rPr>
              <a:t>a</a:t>
            </a:r>
            <a:r>
              <a:rPr sz="3600" spc="-5" dirty="0">
                <a:latin typeface="Calibri"/>
                <a:cs typeface="Calibri"/>
              </a:rPr>
              <a:t>bl</a:t>
            </a:r>
            <a:r>
              <a:rPr sz="3600" dirty="0">
                <a:latin typeface="Calibri"/>
                <a:cs typeface="Calibri"/>
              </a:rPr>
              <a:t>e	is	actua</a:t>
            </a:r>
            <a:r>
              <a:rPr sz="3600" spc="-15" dirty="0">
                <a:latin typeface="Calibri"/>
                <a:cs typeface="Calibri"/>
              </a:rPr>
              <a:t>l</a:t>
            </a:r>
            <a:r>
              <a:rPr sz="3600" dirty="0">
                <a:latin typeface="Calibri"/>
                <a:cs typeface="Calibri"/>
              </a:rPr>
              <a:t>ly	</a:t>
            </a:r>
            <a:r>
              <a:rPr sz="3600" spc="-25" dirty="0">
                <a:latin typeface="Calibri"/>
                <a:cs typeface="Calibri"/>
              </a:rPr>
              <a:t>d</a:t>
            </a:r>
            <a:r>
              <a:rPr sz="3600" spc="-50" dirty="0">
                <a:latin typeface="Calibri"/>
                <a:cs typeface="Calibri"/>
              </a:rPr>
              <a:t>e</a:t>
            </a:r>
            <a:r>
              <a:rPr sz="3600" spc="-5" dirty="0">
                <a:latin typeface="Calibri"/>
                <a:cs typeface="Calibri"/>
              </a:rPr>
              <a:t>fined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144" y="2082164"/>
            <a:ext cx="311086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alibri"/>
                <a:cs typeface="Calibri"/>
              </a:rPr>
              <a:t>outsid</a:t>
            </a:r>
            <a:r>
              <a:rPr sz="3600" dirty="0">
                <a:latin typeface="Calibri"/>
                <a:cs typeface="Calibri"/>
              </a:rPr>
              <a:t>e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the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class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900" y="2990088"/>
            <a:ext cx="3352800" cy="248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94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}</a:t>
            </a:r>
            <a:r>
              <a:rPr sz="3200" spc="-10" dirty="0">
                <a:latin typeface="Calibri"/>
                <a:cs typeface="Calibri"/>
              </a:rPr>
              <a:t>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3900" y="2990088"/>
            <a:ext cx="3352800" cy="2453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5981700"/>
            <a:ext cx="4562856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961" y="5791961"/>
            <a:ext cx="4876800" cy="762000"/>
          </a:xfrm>
          <a:custGeom>
            <a:avLst/>
            <a:gdLst/>
            <a:ahLst/>
            <a:cxnLst/>
            <a:rect l="l" t="t" r="r" b="b"/>
            <a:pathLst>
              <a:path w="4876800" h="762000">
                <a:moveTo>
                  <a:pt x="0" y="762000"/>
                </a:moveTo>
                <a:lnTo>
                  <a:pt x="4876800" y="762000"/>
                </a:lnTo>
                <a:lnTo>
                  <a:pt x="48768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25908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5286" y="5462879"/>
            <a:ext cx="1587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};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765">
              <a:lnSpc>
                <a:spcPct val="100000"/>
              </a:lnSpc>
            </a:pPr>
            <a:r>
              <a:rPr spc="-25" dirty="0"/>
              <a:t>Sepa</a:t>
            </a:r>
            <a:r>
              <a:rPr spc="-85" dirty="0"/>
              <a:t>r</a:t>
            </a:r>
            <a:r>
              <a:rPr spc="-55" dirty="0"/>
              <a:t>a</a:t>
            </a:r>
            <a:r>
              <a:rPr spc="-60" dirty="0"/>
              <a:t>t</a:t>
            </a:r>
            <a:r>
              <a:rPr spc="-20" dirty="0"/>
              <a:t>e</a:t>
            </a:r>
            <a:r>
              <a:rPr spc="-15" dirty="0"/>
              <a:t> </a:t>
            </a:r>
            <a:r>
              <a:rPr spc="-25" dirty="0"/>
              <a:t>Decla</a:t>
            </a:r>
            <a:r>
              <a:rPr spc="-90" dirty="0"/>
              <a:t>r</a:t>
            </a:r>
            <a:r>
              <a:rPr spc="-55" dirty="0"/>
              <a:t>a</a:t>
            </a:r>
            <a:r>
              <a:rPr spc="-20" dirty="0"/>
              <a:t>tion</a:t>
            </a:r>
            <a:r>
              <a:rPr spc="-25" dirty="0"/>
              <a:t> and</a:t>
            </a:r>
            <a:r>
              <a:rPr spc="-5" dirty="0"/>
              <a:t> </a:t>
            </a:r>
            <a:r>
              <a:rPr spc="-30" dirty="0"/>
              <a:t>D</a:t>
            </a:r>
            <a:r>
              <a:rPr spc="-45" dirty="0"/>
              <a:t>e</a:t>
            </a:r>
            <a:r>
              <a:rPr spc="-20" dirty="0"/>
              <a:t>finition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518649"/>
            <a:ext cx="8074025" cy="2789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600" dirty="0">
                <a:latin typeface="Calibri"/>
                <a:cs typeface="Calibri"/>
              </a:rPr>
              <a:t>W</a:t>
            </a:r>
            <a:r>
              <a:rPr sz="3600" spc="-70" dirty="0">
                <a:latin typeface="Calibri"/>
                <a:cs typeface="Calibri"/>
              </a:rPr>
              <a:t>h</a:t>
            </a:r>
            <a:r>
              <a:rPr sz="3600" spc="-20" dirty="0">
                <a:latin typeface="Calibri"/>
                <a:cs typeface="Calibri"/>
              </a:rPr>
              <a:t>y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this</a:t>
            </a:r>
            <a:r>
              <a:rPr sz="3600" spc="-15" dirty="0">
                <a:latin typeface="Calibri"/>
                <a:cs typeface="Calibri"/>
              </a:rPr>
              <a:t> t</a:t>
            </a:r>
            <a:r>
              <a:rPr sz="3600" spc="-80" dirty="0">
                <a:latin typeface="Calibri"/>
                <a:cs typeface="Calibri"/>
              </a:rPr>
              <a:t>w</a:t>
            </a:r>
            <a:r>
              <a:rPr sz="3600" spc="-5" dirty="0">
                <a:latin typeface="Calibri"/>
                <a:cs typeface="Calibri"/>
              </a:rPr>
              <a:t>o</a:t>
            </a:r>
            <a:r>
              <a:rPr sz="3600" dirty="0">
                <a:latin typeface="Calibri"/>
                <a:cs typeface="Calibri"/>
              </a:rPr>
              <a:t>-</a:t>
            </a:r>
            <a:r>
              <a:rPr sz="3600" spc="-5" dirty="0">
                <a:latin typeface="Calibri"/>
                <a:cs typeface="Calibri"/>
              </a:rPr>
              <a:t>pa</a:t>
            </a:r>
            <a:r>
              <a:rPr sz="3600" spc="10" dirty="0">
                <a:latin typeface="Calibri"/>
                <a:cs typeface="Calibri"/>
              </a:rPr>
              <a:t>r</a:t>
            </a:r>
            <a:r>
              <a:rPr sz="3600" spc="-15" dirty="0">
                <a:latin typeface="Calibri"/>
                <a:cs typeface="Calibri"/>
              </a:rPr>
              <a:t>t </a:t>
            </a:r>
            <a:r>
              <a:rPr sz="3600" dirty="0">
                <a:latin typeface="Calibri"/>
                <a:cs typeface="Calibri"/>
              </a:rPr>
              <a:t>ap</a:t>
            </a:r>
            <a:r>
              <a:rPr sz="3600" spc="5" dirty="0">
                <a:latin typeface="Calibri"/>
                <a:cs typeface="Calibri"/>
              </a:rPr>
              <a:t>p</a:t>
            </a:r>
            <a:r>
              <a:rPr sz="3600" spc="-75" dirty="0">
                <a:latin typeface="Calibri"/>
                <a:cs typeface="Calibri"/>
              </a:rPr>
              <a:t>r</a:t>
            </a:r>
            <a:r>
              <a:rPr sz="3600" spc="-5" dirty="0">
                <a:latin typeface="Calibri"/>
                <a:cs typeface="Calibri"/>
              </a:rPr>
              <a:t>oac</a:t>
            </a:r>
            <a:r>
              <a:rPr sz="3600" dirty="0">
                <a:latin typeface="Calibri"/>
                <a:cs typeface="Calibri"/>
              </a:rPr>
              <a:t>h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used?</a:t>
            </a:r>
            <a:endParaRPr sz="36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860"/>
              </a:spcBef>
            </a:pPr>
            <a:r>
              <a:rPr sz="3600" spc="5" dirty="0">
                <a:latin typeface="Calibri"/>
                <a:cs typeface="Calibri"/>
              </a:rPr>
              <a:t>I</a:t>
            </a:r>
            <a:r>
              <a:rPr sz="3600" dirty="0">
                <a:latin typeface="Calibri"/>
                <a:cs typeface="Calibri"/>
              </a:rPr>
              <a:t>f </a:t>
            </a:r>
            <a:r>
              <a:rPr sz="3600" spc="-360" dirty="0">
                <a:latin typeface="Calibri"/>
                <a:cs typeface="Calibri"/>
              </a:rPr>
              <a:t> </a:t>
            </a:r>
            <a:r>
              <a:rPr sz="3600" spc="-40" dirty="0">
                <a:latin typeface="Calibri"/>
                <a:cs typeface="Calibri"/>
              </a:rPr>
              <a:t>s</a:t>
            </a:r>
            <a:r>
              <a:rPr sz="3600" spc="-70" dirty="0">
                <a:latin typeface="Calibri"/>
                <a:cs typeface="Calibri"/>
              </a:rPr>
              <a:t>t</a:t>
            </a:r>
            <a:r>
              <a:rPr sz="3600" spc="-35" dirty="0">
                <a:latin typeface="Calibri"/>
                <a:cs typeface="Calibri"/>
              </a:rPr>
              <a:t>a</a:t>
            </a:r>
            <a:r>
              <a:rPr sz="3600" dirty="0">
                <a:latin typeface="Calibri"/>
                <a:cs typeface="Calibri"/>
              </a:rPr>
              <a:t>tic </a:t>
            </a:r>
            <a:r>
              <a:rPr sz="3600" spc="-37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member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37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d</a:t>
            </a:r>
            <a:r>
              <a:rPr sz="3600" spc="-40" dirty="0">
                <a:latin typeface="Calibri"/>
                <a:cs typeface="Calibri"/>
              </a:rPr>
              <a:t>a</a:t>
            </a:r>
            <a:r>
              <a:rPr sz="3600" spc="-70" dirty="0">
                <a:latin typeface="Calibri"/>
                <a:cs typeface="Calibri"/>
              </a:rPr>
              <a:t>t</a:t>
            </a:r>
            <a:r>
              <a:rPr sz="3600" dirty="0">
                <a:latin typeface="Calibri"/>
                <a:cs typeface="Calibri"/>
              </a:rPr>
              <a:t>a </a:t>
            </a:r>
            <a:r>
              <a:rPr sz="3600" spc="-365" dirty="0">
                <a:latin typeface="Calibri"/>
                <a:cs typeface="Calibri"/>
              </a:rPr>
              <a:t> </a:t>
            </a:r>
            <a:r>
              <a:rPr sz="3600" spc="-75" dirty="0">
                <a:latin typeface="Calibri"/>
                <a:cs typeface="Calibri"/>
              </a:rPr>
              <a:t>w</a:t>
            </a:r>
            <a:r>
              <a:rPr sz="3600" spc="-20" dirty="0">
                <a:latin typeface="Calibri"/>
                <a:cs typeface="Calibri"/>
              </a:rPr>
              <a:t>e</a:t>
            </a:r>
            <a:r>
              <a:rPr sz="3600" spc="-65" dirty="0">
                <a:latin typeface="Calibri"/>
                <a:cs typeface="Calibri"/>
              </a:rPr>
              <a:t>r</a:t>
            </a:r>
            <a:r>
              <a:rPr sz="3600" spc="-20" dirty="0">
                <a:latin typeface="Calibri"/>
                <a:cs typeface="Calibri"/>
              </a:rPr>
              <a:t>e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36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d</a:t>
            </a:r>
            <a:r>
              <a:rPr sz="3600" spc="-55" dirty="0">
                <a:latin typeface="Calibri"/>
                <a:cs typeface="Calibri"/>
              </a:rPr>
              <a:t>e</a:t>
            </a:r>
            <a:r>
              <a:rPr sz="3600" spc="-5" dirty="0">
                <a:latin typeface="Calibri"/>
                <a:cs typeface="Calibri"/>
              </a:rPr>
              <a:t>fi</a:t>
            </a:r>
            <a:r>
              <a:rPr sz="3600" spc="5" dirty="0">
                <a:latin typeface="Calibri"/>
                <a:cs typeface="Calibri"/>
              </a:rPr>
              <a:t>n</a:t>
            </a:r>
            <a:r>
              <a:rPr sz="3600" spc="-40" dirty="0">
                <a:latin typeface="Calibri"/>
                <a:cs typeface="Calibri"/>
              </a:rPr>
              <a:t>e</a:t>
            </a:r>
            <a:r>
              <a:rPr sz="3600" dirty="0">
                <a:latin typeface="Calibri"/>
                <a:cs typeface="Calibri"/>
              </a:rPr>
              <a:t>d </a:t>
            </a:r>
            <a:r>
              <a:rPr sz="3600" spc="-35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i</a:t>
            </a:r>
            <a:r>
              <a:rPr sz="3600" spc="-5" dirty="0">
                <a:latin typeface="Calibri"/>
                <a:cs typeface="Calibri"/>
              </a:rPr>
              <a:t>nside </a:t>
            </a:r>
            <a:r>
              <a:rPr sz="3600" spc="-20" dirty="0">
                <a:latin typeface="Calibri"/>
                <a:cs typeface="Calibri"/>
              </a:rPr>
              <a:t>the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409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cla</a:t>
            </a:r>
            <a:r>
              <a:rPr sz="3600" spc="-15" dirty="0">
                <a:latin typeface="Calibri"/>
                <a:cs typeface="Calibri"/>
              </a:rPr>
              <a:t>s</a:t>
            </a:r>
            <a:r>
              <a:rPr sz="3600" dirty="0">
                <a:latin typeface="Calibri"/>
                <a:cs typeface="Calibri"/>
              </a:rPr>
              <a:t>s</a:t>
            </a:r>
            <a:r>
              <a:rPr sz="3600" spc="40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,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40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it</a:t>
            </a:r>
            <a:r>
              <a:rPr sz="3600" spc="400" dirty="0">
                <a:latin typeface="Calibri"/>
                <a:cs typeface="Calibri"/>
              </a:rPr>
              <a:t> </a:t>
            </a:r>
            <a:r>
              <a:rPr sz="3600" spc="-75" dirty="0">
                <a:latin typeface="Calibri"/>
                <a:cs typeface="Calibri"/>
              </a:rPr>
              <a:t>w</a:t>
            </a:r>
            <a:r>
              <a:rPr sz="3600" spc="-5" dirty="0">
                <a:latin typeface="Calibri"/>
                <a:cs typeface="Calibri"/>
              </a:rPr>
              <a:t>oul</a:t>
            </a:r>
            <a:r>
              <a:rPr sz="3600" dirty="0">
                <a:latin typeface="Calibri"/>
                <a:cs typeface="Calibri"/>
              </a:rPr>
              <a:t>d </a:t>
            </a:r>
            <a:r>
              <a:rPr sz="3600" spc="-40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viol</a:t>
            </a:r>
            <a:r>
              <a:rPr sz="3600" spc="-45" dirty="0">
                <a:latin typeface="Calibri"/>
                <a:cs typeface="Calibri"/>
              </a:rPr>
              <a:t>a</a:t>
            </a:r>
            <a:r>
              <a:rPr sz="3600" spc="-60" dirty="0">
                <a:latin typeface="Calibri"/>
                <a:cs typeface="Calibri"/>
              </a:rPr>
              <a:t>t</a:t>
            </a:r>
            <a:r>
              <a:rPr sz="3600" spc="-20" dirty="0">
                <a:latin typeface="Calibri"/>
                <a:cs typeface="Calibri"/>
              </a:rPr>
              <a:t>e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405" dirty="0">
                <a:latin typeface="Calibri"/>
                <a:cs typeface="Calibri"/>
              </a:rPr>
              <a:t> </a:t>
            </a:r>
            <a:r>
              <a:rPr sz="3600" spc="-35" dirty="0">
                <a:latin typeface="Calibri"/>
                <a:cs typeface="Calibri"/>
              </a:rPr>
              <a:t>t</a:t>
            </a:r>
            <a:r>
              <a:rPr sz="3600" spc="-25" dirty="0">
                <a:latin typeface="Calibri"/>
                <a:cs typeface="Calibri"/>
              </a:rPr>
              <a:t>h</a:t>
            </a:r>
            <a:r>
              <a:rPr sz="3600" spc="-20" dirty="0">
                <a:latin typeface="Calibri"/>
                <a:cs typeface="Calibri"/>
              </a:rPr>
              <a:t>e</a:t>
            </a:r>
            <a:r>
              <a:rPr sz="3600" spc="40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id</a:t>
            </a:r>
            <a:r>
              <a:rPr sz="3600" spc="-15" dirty="0">
                <a:latin typeface="Calibri"/>
                <a:cs typeface="Calibri"/>
              </a:rPr>
              <a:t>e</a:t>
            </a:r>
            <a:r>
              <a:rPr sz="3600" dirty="0">
                <a:latin typeface="Calibri"/>
                <a:cs typeface="Calibri"/>
              </a:rPr>
              <a:t>a </a:t>
            </a:r>
            <a:r>
              <a:rPr sz="3600" spc="-40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</a:t>
            </a:r>
            <a:r>
              <a:rPr sz="3600" spc="-15" dirty="0">
                <a:latin typeface="Calibri"/>
                <a:cs typeface="Calibri"/>
              </a:rPr>
              <a:t>h</a:t>
            </a:r>
            <a:r>
              <a:rPr sz="3600" spc="-35" dirty="0">
                <a:latin typeface="Calibri"/>
                <a:cs typeface="Calibri"/>
              </a:rPr>
              <a:t>a</a:t>
            </a:r>
            <a:r>
              <a:rPr sz="3600" spc="-15" dirty="0">
                <a:latin typeface="Calibri"/>
                <a:cs typeface="Calibri"/>
              </a:rPr>
              <a:t>t</a:t>
            </a:r>
            <a:r>
              <a:rPr sz="3600" spc="40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 class</a:t>
            </a:r>
            <a:r>
              <a:rPr sz="3600" spc="8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d</a:t>
            </a:r>
            <a:r>
              <a:rPr sz="3600" spc="-55" dirty="0">
                <a:latin typeface="Calibri"/>
                <a:cs typeface="Calibri"/>
              </a:rPr>
              <a:t>e</a:t>
            </a:r>
            <a:r>
              <a:rPr sz="3600" spc="-5" dirty="0">
                <a:latin typeface="Calibri"/>
                <a:cs typeface="Calibri"/>
              </a:rPr>
              <a:t>finitio</a:t>
            </a:r>
            <a:r>
              <a:rPr sz="3600" dirty="0">
                <a:latin typeface="Calibri"/>
                <a:cs typeface="Calibri"/>
              </a:rPr>
              <a:t>n</a:t>
            </a:r>
            <a:r>
              <a:rPr sz="3600" spc="8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i</a:t>
            </a:r>
            <a:r>
              <a:rPr sz="3600" dirty="0">
                <a:latin typeface="Calibri"/>
                <a:cs typeface="Calibri"/>
              </a:rPr>
              <a:t>s</a:t>
            </a:r>
            <a:r>
              <a:rPr sz="3600" spc="8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onl</a:t>
            </a:r>
            <a:r>
              <a:rPr sz="3600" dirty="0">
                <a:latin typeface="Calibri"/>
                <a:cs typeface="Calibri"/>
              </a:rPr>
              <a:t>y</a:t>
            </a:r>
            <a:r>
              <a:rPr sz="3600" spc="8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7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blue</a:t>
            </a:r>
            <a:r>
              <a:rPr sz="3600" spc="-10" dirty="0">
                <a:latin typeface="Calibri"/>
                <a:cs typeface="Calibri"/>
              </a:rPr>
              <a:t>p</a:t>
            </a:r>
            <a:r>
              <a:rPr sz="3600" dirty="0">
                <a:latin typeface="Calibri"/>
                <a:cs typeface="Calibri"/>
              </a:rPr>
              <a:t>ri</a:t>
            </a:r>
            <a:r>
              <a:rPr sz="3600" spc="-55" dirty="0">
                <a:latin typeface="Calibri"/>
                <a:cs typeface="Calibri"/>
              </a:rPr>
              <a:t>n</a:t>
            </a:r>
            <a:r>
              <a:rPr sz="3600" spc="-15" dirty="0">
                <a:latin typeface="Calibri"/>
                <a:cs typeface="Calibri"/>
              </a:rPr>
              <a:t>t</a:t>
            </a:r>
            <a:r>
              <a:rPr sz="3600" spc="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7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do</a:t>
            </a:r>
            <a:r>
              <a:rPr sz="3600" spc="-10" dirty="0">
                <a:latin typeface="Calibri"/>
                <a:cs typeface="Calibri"/>
              </a:rPr>
              <a:t>e</a:t>
            </a:r>
            <a:r>
              <a:rPr sz="3600" dirty="0">
                <a:latin typeface="Calibri"/>
                <a:cs typeface="Calibri"/>
              </a:rPr>
              <a:t>s </a:t>
            </a:r>
            <a:r>
              <a:rPr sz="3600" spc="-5" dirty="0">
                <a:latin typeface="Calibri"/>
                <a:cs typeface="Calibri"/>
              </a:rPr>
              <a:t>no</a:t>
            </a:r>
            <a:r>
              <a:rPr sz="3600" dirty="0">
                <a:latin typeface="Calibri"/>
                <a:cs typeface="Calibri"/>
              </a:rPr>
              <a:t>t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s</a:t>
            </a:r>
            <a:r>
              <a:rPr sz="3600" spc="-35" dirty="0">
                <a:latin typeface="Calibri"/>
                <a:cs typeface="Calibri"/>
              </a:rPr>
              <a:t>e</a:t>
            </a:r>
            <a:r>
              <a:rPr sz="3600" dirty="0">
                <a:latin typeface="Calibri"/>
                <a:cs typeface="Calibri"/>
              </a:rPr>
              <a:t>t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aside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70" dirty="0">
                <a:latin typeface="Calibri"/>
                <a:cs typeface="Calibri"/>
              </a:rPr>
              <a:t>n</a:t>
            </a:r>
            <a:r>
              <a:rPr sz="3600" spc="-20" dirty="0">
                <a:latin typeface="Calibri"/>
                <a:cs typeface="Calibri"/>
              </a:rPr>
              <a:t>y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memo</a:t>
            </a:r>
            <a:r>
              <a:rPr sz="3600" spc="10" dirty="0">
                <a:latin typeface="Calibri"/>
                <a:cs typeface="Calibri"/>
              </a:rPr>
              <a:t>r</a:t>
            </a:r>
            <a:r>
              <a:rPr sz="3600" spc="-260" dirty="0">
                <a:latin typeface="Calibri"/>
                <a:cs typeface="Calibri"/>
              </a:rPr>
              <a:t>y</a:t>
            </a:r>
            <a:r>
              <a:rPr sz="3600" dirty="0">
                <a:latin typeface="Calibri"/>
                <a:cs typeface="Calibri"/>
              </a:rPr>
              <a:t>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2644">
              <a:lnSpc>
                <a:spcPct val="100000"/>
              </a:lnSpc>
            </a:pPr>
            <a:r>
              <a:rPr spc="-20" dirty="0"/>
              <a:t>Accessing</a:t>
            </a:r>
            <a:r>
              <a:rPr spc="-40" dirty="0"/>
              <a:t> </a:t>
            </a:r>
            <a:r>
              <a:rPr spc="-75" dirty="0"/>
              <a:t>s</a:t>
            </a:r>
            <a:r>
              <a:rPr spc="-60" dirty="0"/>
              <a:t>t</a:t>
            </a:r>
            <a:r>
              <a:rPr spc="-55" dirty="0"/>
              <a:t>a</a:t>
            </a:r>
            <a:r>
              <a:rPr spc="-15" dirty="0"/>
              <a:t>tic </a:t>
            </a:r>
            <a:r>
              <a:rPr spc="-30" dirty="0"/>
              <a:t>d</a:t>
            </a:r>
            <a:r>
              <a:rPr spc="-50" dirty="0"/>
              <a:t>a</a:t>
            </a:r>
            <a:r>
              <a:rPr spc="-60" dirty="0"/>
              <a:t>t</a:t>
            </a:r>
            <a:r>
              <a:rPr spc="-20" dirty="0"/>
              <a:t>a</a:t>
            </a:r>
            <a:r>
              <a:rPr spc="-25" dirty="0"/>
              <a:t> </a:t>
            </a:r>
            <a:r>
              <a:rPr spc="-30" dirty="0"/>
              <a:t>o</a:t>
            </a:r>
            <a:r>
              <a:rPr spc="-15" dirty="0"/>
              <a:t>f</a:t>
            </a:r>
            <a:r>
              <a:rPr spc="-5" dirty="0"/>
              <a:t> </a:t>
            </a:r>
            <a:r>
              <a:rPr spc="-20" dirty="0"/>
              <a:t>a</a:t>
            </a:r>
            <a:r>
              <a:rPr spc="-5" dirty="0"/>
              <a:t> </a:t>
            </a:r>
            <a:r>
              <a:rPr spc="-20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536700"/>
            <a:ext cx="8072755" cy="1870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3200" spc="-29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2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access</a:t>
            </a:r>
            <a:r>
              <a:rPr sz="3200" spc="1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2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pu</a:t>
            </a:r>
            <a:r>
              <a:rPr sz="3200" b="1" spc="-15" dirty="0">
                <a:latin typeface="Calibri"/>
                <a:cs typeface="Calibri"/>
              </a:rPr>
              <a:t>b</a:t>
            </a:r>
            <a:r>
              <a:rPr sz="3200" b="1" dirty="0">
                <a:latin typeface="Calibri"/>
                <a:cs typeface="Calibri"/>
              </a:rPr>
              <a:t>lic</a:t>
            </a:r>
            <a:r>
              <a:rPr sz="3200" b="1" spc="210" dirty="0">
                <a:latin typeface="Calibri"/>
                <a:cs typeface="Calibri"/>
              </a:rPr>
              <a:t> </a:t>
            </a:r>
            <a:r>
              <a:rPr sz="3200" b="1" spc="-30" dirty="0">
                <a:latin typeface="Calibri"/>
                <a:cs typeface="Calibri"/>
              </a:rPr>
              <a:t>s</a:t>
            </a:r>
            <a:r>
              <a:rPr sz="3200" b="1" spc="-45" dirty="0">
                <a:latin typeface="Calibri"/>
                <a:cs typeface="Calibri"/>
              </a:rPr>
              <a:t>t</a:t>
            </a:r>
            <a:r>
              <a:rPr sz="3200" b="1" spc="-25" dirty="0">
                <a:latin typeface="Calibri"/>
                <a:cs typeface="Calibri"/>
              </a:rPr>
              <a:t>a</a:t>
            </a:r>
            <a:r>
              <a:rPr sz="3200" b="1" dirty="0">
                <a:latin typeface="Calibri"/>
                <a:cs typeface="Calibri"/>
              </a:rPr>
              <a:t>tic</a:t>
            </a:r>
            <a:r>
              <a:rPr sz="3200" b="1" spc="2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</a:t>
            </a:r>
            <a:r>
              <a:rPr sz="3200" spc="1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</a:t>
            </a:r>
            <a:r>
              <a:rPr sz="3200" spc="10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2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2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 object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2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xi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t,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mply</a:t>
            </a:r>
            <a:r>
              <a:rPr sz="3200" spc="254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3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x</a:t>
            </a:r>
            <a:r>
              <a:rPr sz="3200" spc="2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 </a:t>
            </a:r>
            <a:r>
              <a:rPr sz="3200" spc="-5" dirty="0">
                <a:latin typeface="Calibri"/>
                <a:cs typeface="Calibri"/>
              </a:rPr>
              <a:t>nam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32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3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3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</a:t>
            </a:r>
            <a:r>
              <a:rPr sz="3200" spc="1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ary</a:t>
            </a:r>
            <a:r>
              <a:rPr sz="3200" spc="3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op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330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eso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utio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33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pe</a:t>
            </a:r>
            <a:r>
              <a:rPr sz="3200" spc="-8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spc="-15" dirty="0">
                <a:latin typeface="Calibri"/>
                <a:cs typeface="Calibri"/>
              </a:rPr>
              <a:t>:</a:t>
            </a:r>
            <a:r>
              <a:rPr sz="3200" spc="-20" dirty="0">
                <a:latin typeface="Calibri"/>
                <a:cs typeface="Calibri"/>
              </a:rPr>
              <a:t>:</a:t>
            </a:r>
            <a:r>
              <a:rPr sz="3200" dirty="0">
                <a:latin typeface="Calibri"/>
                <a:cs typeface="Calibri"/>
              </a:rPr>
              <a:t>)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nam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2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6800" y="3817620"/>
            <a:ext cx="6807708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2644">
              <a:lnSpc>
                <a:spcPct val="100000"/>
              </a:lnSpc>
            </a:pPr>
            <a:r>
              <a:rPr spc="-20" dirty="0"/>
              <a:t>Accessing</a:t>
            </a:r>
            <a:r>
              <a:rPr spc="-40" dirty="0"/>
              <a:t> </a:t>
            </a:r>
            <a:r>
              <a:rPr spc="-75" dirty="0"/>
              <a:t>s</a:t>
            </a:r>
            <a:r>
              <a:rPr spc="-60" dirty="0"/>
              <a:t>t</a:t>
            </a:r>
            <a:r>
              <a:rPr spc="-55" dirty="0"/>
              <a:t>a</a:t>
            </a:r>
            <a:r>
              <a:rPr spc="-15" dirty="0"/>
              <a:t>tic </a:t>
            </a:r>
            <a:r>
              <a:rPr spc="-30" dirty="0"/>
              <a:t>d</a:t>
            </a:r>
            <a:r>
              <a:rPr spc="-50" dirty="0"/>
              <a:t>a</a:t>
            </a:r>
            <a:r>
              <a:rPr spc="-60" dirty="0"/>
              <a:t>t</a:t>
            </a:r>
            <a:r>
              <a:rPr spc="-20" dirty="0"/>
              <a:t>a</a:t>
            </a:r>
            <a:r>
              <a:rPr spc="-25" dirty="0"/>
              <a:t> </a:t>
            </a:r>
            <a:r>
              <a:rPr spc="-30" dirty="0"/>
              <a:t>o</a:t>
            </a:r>
            <a:r>
              <a:rPr spc="-15" dirty="0"/>
              <a:t>f</a:t>
            </a:r>
            <a:r>
              <a:rPr spc="-5" dirty="0"/>
              <a:t> </a:t>
            </a:r>
            <a:r>
              <a:rPr spc="-20" dirty="0"/>
              <a:t>a</a:t>
            </a:r>
            <a:r>
              <a:rPr spc="-5" dirty="0"/>
              <a:t> </a:t>
            </a:r>
            <a:r>
              <a:rPr spc="-20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985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pc="-290" dirty="0"/>
              <a:t>T</a:t>
            </a:r>
            <a:r>
              <a:rPr dirty="0"/>
              <a:t>o</a:t>
            </a:r>
            <a:r>
              <a:rPr spc="285" dirty="0"/>
              <a:t> </a:t>
            </a:r>
            <a:r>
              <a:rPr dirty="0"/>
              <a:t>acce</a:t>
            </a:r>
            <a:r>
              <a:rPr spc="-15" dirty="0"/>
              <a:t>s</a:t>
            </a:r>
            <a:r>
              <a:rPr dirty="0"/>
              <a:t>s</a:t>
            </a:r>
            <a:r>
              <a:rPr spc="280" dirty="0"/>
              <a:t> </a:t>
            </a:r>
            <a:r>
              <a:rPr dirty="0"/>
              <a:t>a</a:t>
            </a:r>
            <a:r>
              <a:rPr spc="295" dirty="0"/>
              <a:t> </a:t>
            </a:r>
            <a:r>
              <a:rPr spc="-5" dirty="0"/>
              <a:t>pri</a:t>
            </a:r>
            <a:r>
              <a:rPr spc="-50" dirty="0"/>
              <a:t>v</a:t>
            </a:r>
            <a:r>
              <a:rPr spc="-10" dirty="0"/>
              <a:t>a</a:t>
            </a:r>
            <a:r>
              <a:rPr spc="-45" dirty="0"/>
              <a:t>t</a:t>
            </a:r>
            <a:r>
              <a:rPr dirty="0"/>
              <a:t>e</a:t>
            </a:r>
            <a:r>
              <a:rPr spc="285" dirty="0"/>
              <a:t> </a:t>
            </a:r>
            <a:r>
              <a:rPr dirty="0"/>
              <a:t>class</a:t>
            </a:r>
            <a:r>
              <a:rPr spc="295" dirty="0"/>
              <a:t> </a:t>
            </a:r>
            <a:r>
              <a:rPr dirty="0"/>
              <a:t>mem</a:t>
            </a:r>
            <a:r>
              <a:rPr spc="-10" dirty="0"/>
              <a:t>b</a:t>
            </a:r>
            <a:r>
              <a:rPr dirty="0"/>
              <a:t>e</a:t>
            </a:r>
            <a:r>
              <a:rPr spc="-280" dirty="0"/>
              <a:t>r</a:t>
            </a:r>
            <a:r>
              <a:rPr spc="-10" dirty="0"/>
              <a:t>,</a:t>
            </a:r>
            <a:r>
              <a:rPr spc="290" dirty="0"/>
              <a:t> </a:t>
            </a:r>
            <a:r>
              <a:rPr spc="-35" dirty="0"/>
              <a:t>y</a:t>
            </a:r>
            <a:r>
              <a:rPr spc="-5" dirty="0"/>
              <a:t>o</a:t>
            </a:r>
            <a:r>
              <a:rPr dirty="0"/>
              <a:t>u</a:t>
            </a:r>
            <a:r>
              <a:rPr spc="295" dirty="0"/>
              <a:t> </a:t>
            </a:r>
            <a:r>
              <a:rPr spc="-5" dirty="0"/>
              <a:t>ne</a:t>
            </a:r>
            <a:r>
              <a:rPr spc="-10" dirty="0"/>
              <a:t>e</a:t>
            </a:r>
            <a:r>
              <a:rPr dirty="0"/>
              <a:t>d</a:t>
            </a:r>
            <a:r>
              <a:rPr spc="280" dirty="0"/>
              <a:t> </a:t>
            </a:r>
            <a:r>
              <a:rPr dirty="0"/>
              <a:t>a mem</a:t>
            </a:r>
            <a:r>
              <a:rPr spc="-10" dirty="0"/>
              <a:t>b</a:t>
            </a:r>
            <a:r>
              <a:rPr dirty="0"/>
              <a:t>er</a:t>
            </a:r>
            <a:r>
              <a:rPr spc="-5" dirty="0"/>
              <a:t> functio</a:t>
            </a:r>
            <a:r>
              <a:rPr spc="-15" dirty="0"/>
              <a:t>n</a:t>
            </a:r>
            <a:r>
              <a:rPr dirty="0"/>
              <a:t>.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  <a:tab pos="899794" algn="l"/>
                <a:tab pos="2125345" algn="l"/>
                <a:tab pos="2489200" algn="l"/>
                <a:tab pos="3811270" algn="l"/>
                <a:tab pos="4859655" algn="l"/>
                <a:tab pos="5806440" algn="l"/>
                <a:tab pos="7451090" algn="l"/>
              </a:tabLst>
            </a:pPr>
            <a:r>
              <a:rPr spc="-295" dirty="0"/>
              <a:t>T</a:t>
            </a:r>
            <a:r>
              <a:rPr dirty="0"/>
              <a:t>o	acce</a:t>
            </a:r>
            <a:r>
              <a:rPr spc="-20" dirty="0"/>
              <a:t>s</a:t>
            </a:r>
            <a:r>
              <a:rPr dirty="0"/>
              <a:t>s	a	</a:t>
            </a:r>
            <a:r>
              <a:rPr spc="-5" dirty="0"/>
              <a:t>pr</a:t>
            </a:r>
            <a:r>
              <a:rPr spc="-10" dirty="0"/>
              <a:t>i</a:t>
            </a:r>
            <a:r>
              <a:rPr spc="-45" dirty="0"/>
              <a:t>v</a:t>
            </a:r>
            <a:r>
              <a:rPr spc="-15" dirty="0"/>
              <a:t>a</a:t>
            </a:r>
            <a:r>
              <a:rPr spc="-45" dirty="0"/>
              <a:t>t</a:t>
            </a:r>
            <a:r>
              <a:rPr dirty="0"/>
              <a:t>e	</a:t>
            </a:r>
            <a:r>
              <a:rPr spc="-45" dirty="0"/>
              <a:t>st</a:t>
            </a:r>
            <a:r>
              <a:rPr spc="-25" dirty="0"/>
              <a:t>a</a:t>
            </a:r>
            <a:r>
              <a:rPr dirty="0"/>
              <a:t>tic	cla</a:t>
            </a:r>
            <a:r>
              <a:rPr spc="-15" dirty="0"/>
              <a:t>s</a:t>
            </a:r>
            <a:r>
              <a:rPr dirty="0"/>
              <a:t>s	me</a:t>
            </a:r>
            <a:r>
              <a:rPr spc="-15" dirty="0"/>
              <a:t>m</a:t>
            </a:r>
            <a:r>
              <a:rPr spc="-5" dirty="0"/>
              <a:t>be</a:t>
            </a:r>
            <a:r>
              <a:rPr spc="-280" dirty="0"/>
              <a:t>r</a:t>
            </a:r>
            <a:r>
              <a:rPr dirty="0"/>
              <a:t>,	</a:t>
            </a:r>
            <a:r>
              <a:rPr spc="-35" dirty="0"/>
              <a:t>y</a:t>
            </a:r>
            <a:r>
              <a:rPr spc="-5" dirty="0"/>
              <a:t>ou</a:t>
            </a:r>
          </a:p>
          <a:p>
            <a:pPr marL="355600">
              <a:lnSpc>
                <a:spcPct val="100000"/>
              </a:lnSpc>
            </a:pPr>
            <a:r>
              <a:rPr spc="-5" dirty="0"/>
              <a:t>nee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spc="-45" dirty="0"/>
              <a:t>st</a:t>
            </a:r>
            <a:r>
              <a:rPr spc="-25" dirty="0"/>
              <a:t>a</a:t>
            </a:r>
            <a:r>
              <a:rPr dirty="0"/>
              <a:t>t</a:t>
            </a:r>
            <a:r>
              <a:rPr spc="-10" dirty="0"/>
              <a:t>i</a:t>
            </a:r>
            <a:r>
              <a:rPr dirty="0"/>
              <a:t>c</a:t>
            </a:r>
            <a:r>
              <a:rPr spc="10" dirty="0"/>
              <a:t> </a:t>
            </a:r>
            <a:r>
              <a:rPr dirty="0"/>
              <a:t>mem</a:t>
            </a:r>
            <a:r>
              <a:rPr spc="-10" dirty="0"/>
              <a:t>b</a:t>
            </a:r>
            <a:r>
              <a:rPr dirty="0"/>
              <a:t>er</a:t>
            </a:r>
            <a:r>
              <a:rPr spc="-5" dirty="0"/>
              <a:t> func</a:t>
            </a:r>
            <a:r>
              <a:rPr spc="-15" dirty="0"/>
              <a:t>t</a:t>
            </a:r>
            <a:r>
              <a:rPr dirty="0"/>
              <a:t>io</a:t>
            </a:r>
            <a:r>
              <a:rPr spc="-10" dirty="0"/>
              <a:t>n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855">
              <a:lnSpc>
                <a:spcPct val="100000"/>
              </a:lnSpc>
            </a:pPr>
            <a:r>
              <a:rPr spc="-25" dirty="0"/>
              <a:t>S</a:t>
            </a:r>
            <a:r>
              <a:rPr spc="-55" dirty="0"/>
              <a:t>ta</a:t>
            </a:r>
            <a:r>
              <a:rPr spc="-15" dirty="0"/>
              <a:t>tic</a:t>
            </a:r>
            <a:r>
              <a:rPr spc="-30" dirty="0"/>
              <a:t> </a:t>
            </a:r>
            <a:r>
              <a:rPr spc="-25" dirty="0"/>
              <a:t>Member</a:t>
            </a:r>
            <a:r>
              <a:rPr spc="10" dirty="0"/>
              <a:t> </a:t>
            </a:r>
            <a:r>
              <a:rPr spc="-25" dirty="0"/>
              <a:t>func</a:t>
            </a:r>
            <a:r>
              <a:rPr spc="-5" dirty="0"/>
              <a:t>t</a:t>
            </a:r>
            <a:r>
              <a:rPr spc="-20" dirty="0"/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2157"/>
            <a:ext cx="8072755" cy="306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buFont typeface="Arial"/>
              <a:buChar char="•"/>
              <a:tabLst>
                <a:tab pos="356235" algn="l"/>
                <a:tab pos="751840" algn="l"/>
                <a:tab pos="1793875" algn="l"/>
                <a:tab pos="3365500" algn="l"/>
                <a:tab pos="4911090" algn="l"/>
                <a:tab pos="5326380" algn="l"/>
                <a:tab pos="5684520" algn="l"/>
                <a:tab pos="7005955" algn="l"/>
                <a:tab pos="7505700" algn="l"/>
              </a:tabLst>
            </a:pPr>
            <a:r>
              <a:rPr sz="3200" dirty="0">
                <a:latin typeface="Calibri"/>
                <a:cs typeface="Calibri"/>
              </a:rPr>
              <a:t>A	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spc="-1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	member	</a:t>
            </a:r>
            <a:r>
              <a:rPr sz="3200" spc="-5" dirty="0">
                <a:latin typeface="Calibri"/>
                <a:cs typeface="Calibri"/>
              </a:rPr>
              <a:t>fun</a:t>
            </a:r>
            <a:r>
              <a:rPr sz="3200" spc="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tion	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	a	</a:t>
            </a:r>
            <a:r>
              <a:rPr sz="3200" spc="-5" dirty="0">
                <a:latin typeface="Calibri"/>
                <a:cs typeface="Calibri"/>
              </a:rPr>
              <a:t>se</a:t>
            </a:r>
            <a:r>
              <a:rPr sz="3200" spc="2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vice	of	the clas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spec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 objec</a:t>
            </a:r>
            <a:r>
              <a:rPr sz="3200" dirty="0">
                <a:latin typeface="Calibri"/>
                <a:cs typeface="Calibri"/>
              </a:rPr>
              <a:t>t 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clas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  <a:tab pos="957580" algn="l"/>
                <a:tab pos="2675255" algn="l"/>
                <a:tab pos="3073400" algn="l"/>
                <a:tab pos="4684395" algn="l"/>
                <a:tab pos="6268085" algn="l"/>
                <a:tab pos="7451090" algn="l"/>
              </a:tabLst>
            </a:pPr>
            <a:r>
              <a:rPr sz="3200" spc="-4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	</a:t>
            </a:r>
            <a:r>
              <a:rPr sz="3200" spc="-5" dirty="0">
                <a:latin typeface="Calibri"/>
                <a:cs typeface="Calibri"/>
              </a:rPr>
              <a:t>decl</a:t>
            </a:r>
            <a:r>
              <a:rPr sz="3200" dirty="0">
                <a:latin typeface="Calibri"/>
                <a:cs typeface="Calibri"/>
              </a:rPr>
              <a:t>ari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	a	me</a:t>
            </a:r>
            <a:r>
              <a:rPr sz="3200" spc="-15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dirty="0">
                <a:latin typeface="Calibri"/>
                <a:cs typeface="Calibri"/>
              </a:rPr>
              <a:t>r	</a:t>
            </a:r>
            <a:r>
              <a:rPr sz="3200" spc="-5" dirty="0">
                <a:latin typeface="Calibri"/>
                <a:cs typeface="Calibri"/>
              </a:rPr>
              <a:t>funct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	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tic,	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ou</a:t>
            </a:r>
            <a:endParaRPr sz="3200">
              <a:latin typeface="Calibri"/>
              <a:cs typeface="Calibri"/>
            </a:endParaRPr>
          </a:p>
          <a:p>
            <a:pPr marL="93345" algn="ctr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ma</a:t>
            </a:r>
            <a:r>
              <a:rPr sz="3200" spc="-12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 inde</a:t>
            </a:r>
            <a:r>
              <a:rPr sz="3200" spc="-2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ende</a:t>
            </a:r>
            <a:r>
              <a:rPr sz="3200" spc="-4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particu</a:t>
            </a:r>
            <a:r>
              <a:rPr sz="3200" dirty="0">
                <a:latin typeface="Calibri"/>
                <a:cs typeface="Calibri"/>
              </a:rPr>
              <a:t>lar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</a:t>
            </a:r>
            <a:r>
              <a:rPr sz="3200" spc="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2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2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alled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en</a:t>
            </a:r>
            <a:r>
              <a:rPr sz="3200" spc="2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when</a:t>
            </a:r>
            <a:r>
              <a:rPr sz="3200" spc="2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2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</a:t>
            </a:r>
            <a:r>
              <a:rPr sz="3200" spc="10" dirty="0">
                <a:latin typeface="Calibri"/>
                <a:cs typeface="Calibri"/>
              </a:rPr>
              <a:t>j</a:t>
            </a:r>
            <a:r>
              <a:rPr sz="3200" dirty="0">
                <a:latin typeface="Calibri"/>
                <a:cs typeface="Calibri"/>
              </a:rPr>
              <a:t>ects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cla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xi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855">
              <a:lnSpc>
                <a:spcPct val="100000"/>
              </a:lnSpc>
            </a:pPr>
            <a:r>
              <a:rPr spc="-25" dirty="0"/>
              <a:t>S</a:t>
            </a:r>
            <a:r>
              <a:rPr spc="-55" dirty="0"/>
              <a:t>ta</a:t>
            </a:r>
            <a:r>
              <a:rPr spc="-15" dirty="0"/>
              <a:t>tic</a:t>
            </a:r>
            <a:r>
              <a:rPr spc="-30" dirty="0"/>
              <a:t> </a:t>
            </a:r>
            <a:r>
              <a:rPr spc="-25" dirty="0"/>
              <a:t>Member</a:t>
            </a:r>
            <a:r>
              <a:rPr spc="10" dirty="0"/>
              <a:t> </a:t>
            </a:r>
            <a:r>
              <a:rPr spc="-25" dirty="0"/>
              <a:t>func</a:t>
            </a:r>
            <a:r>
              <a:rPr spc="-5" dirty="0"/>
              <a:t>t</a:t>
            </a:r>
            <a:r>
              <a:rPr spc="-20" dirty="0"/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2157"/>
            <a:ext cx="8071484" cy="1992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</a:t>
            </a:r>
            <a:r>
              <a:rPr sz="3200" spc="1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ctions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nl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access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tic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No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tic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tho</a:t>
            </a:r>
            <a:r>
              <a:rPr sz="3200" spc="-1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access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bot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tic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nd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non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31845">
              <a:lnSpc>
                <a:spcPct val="100000"/>
              </a:lnSpc>
            </a:pPr>
            <a:r>
              <a:rPr spc="-25" dirty="0"/>
              <a:t>S</a:t>
            </a:r>
            <a:r>
              <a:rPr spc="-55" dirty="0"/>
              <a:t>c</a:t>
            </a:r>
            <a:r>
              <a:rPr spc="-30" dirty="0"/>
              <a:t>ope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9644" y="2754502"/>
            <a:ext cx="728853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A </a:t>
            </a:r>
            <a:r>
              <a:rPr sz="4400" spc="-5" dirty="0">
                <a:latin typeface="Calibri"/>
                <a:cs typeface="Calibri"/>
              </a:rPr>
              <a:t>s</a:t>
            </a:r>
            <a:r>
              <a:rPr sz="4400" spc="-30" dirty="0">
                <a:latin typeface="Calibri"/>
                <a:cs typeface="Calibri"/>
              </a:rPr>
              <a:t>c</a:t>
            </a:r>
            <a:r>
              <a:rPr sz="4400" spc="-5" dirty="0">
                <a:latin typeface="Calibri"/>
                <a:cs typeface="Calibri"/>
              </a:rPr>
              <a:t>op</a:t>
            </a:r>
            <a:r>
              <a:rPr sz="4400" dirty="0">
                <a:latin typeface="Calibri"/>
                <a:cs typeface="Calibri"/>
              </a:rPr>
              <a:t>e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i</a:t>
            </a:r>
            <a:r>
              <a:rPr sz="4400" dirty="0">
                <a:latin typeface="Calibri"/>
                <a:cs typeface="Calibri"/>
              </a:rPr>
              <a:t>s a</a:t>
            </a:r>
            <a:r>
              <a:rPr sz="4400" spc="15" dirty="0">
                <a:latin typeface="Calibri"/>
                <a:cs typeface="Calibri"/>
              </a:rPr>
              <a:t> </a:t>
            </a:r>
            <a:r>
              <a:rPr sz="4400" spc="-80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egion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o</a:t>
            </a:r>
            <a:r>
              <a:rPr sz="4400" dirty="0">
                <a:latin typeface="Calibri"/>
                <a:cs typeface="Calibri"/>
              </a:rPr>
              <a:t>f a </a:t>
            </a:r>
            <a:r>
              <a:rPr sz="4400" spc="5" dirty="0">
                <a:latin typeface="Calibri"/>
                <a:cs typeface="Calibri"/>
              </a:rPr>
              <a:t>p</a:t>
            </a:r>
            <a:r>
              <a:rPr sz="4400" spc="-95" dirty="0">
                <a:latin typeface="Calibri"/>
                <a:cs typeface="Calibri"/>
              </a:rPr>
              <a:t>r</a:t>
            </a:r>
            <a:r>
              <a:rPr sz="4400" spc="-5" dirty="0">
                <a:latin typeface="Calibri"/>
                <a:cs typeface="Calibri"/>
              </a:rPr>
              <a:t>og</a:t>
            </a:r>
            <a:r>
              <a:rPr sz="4400" spc="-75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am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937260" y="2302764"/>
            <a:ext cx="7899400" cy="3352800"/>
          </a:xfrm>
          <a:custGeom>
            <a:avLst/>
            <a:gdLst/>
            <a:ahLst/>
            <a:cxnLst/>
            <a:rect l="l" t="t" r="r" b="b"/>
            <a:pathLst>
              <a:path w="7899400" h="3352800">
                <a:moveTo>
                  <a:pt x="0" y="3352800"/>
                </a:moveTo>
                <a:lnTo>
                  <a:pt x="7898892" y="3352800"/>
                </a:lnTo>
                <a:lnTo>
                  <a:pt x="7898892" y="0"/>
                </a:lnTo>
                <a:lnTo>
                  <a:pt x="0" y="0"/>
                </a:lnTo>
                <a:lnTo>
                  <a:pt x="0" y="33528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442452" y="6472444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41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7260" y="2302764"/>
            <a:ext cx="7899400" cy="335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5780" marR="5687060">
              <a:lnSpc>
                <a:spcPct val="1100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clas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Bo</a:t>
            </a:r>
            <a:r>
              <a:rPr sz="2000" b="1" dirty="0">
                <a:latin typeface="Courier New"/>
                <a:cs typeface="Courier New"/>
              </a:rPr>
              <a:t>x {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private:</a:t>
            </a:r>
            <a:endParaRPr sz="2000">
              <a:latin typeface="Courier New"/>
              <a:cs typeface="Courier New"/>
            </a:endParaRPr>
          </a:p>
          <a:p>
            <a:pPr marL="525780" marR="2487930" indent="914400">
              <a:lnSpc>
                <a:spcPts val="2640"/>
              </a:lnSpc>
              <a:spcBef>
                <a:spcPts val="125"/>
              </a:spcBef>
            </a:pPr>
            <a:r>
              <a:rPr sz="2000" b="1" spc="-5" dirty="0">
                <a:solidFill>
                  <a:srgbClr val="0033CC"/>
                </a:solidFill>
                <a:latin typeface="Courier New"/>
                <a:cs typeface="Courier New"/>
              </a:rPr>
              <a:t>in</a:t>
            </a:r>
            <a:r>
              <a:rPr sz="2000" b="1" dirty="0">
                <a:solidFill>
                  <a:srgbClr val="0033CC"/>
                </a:solidFill>
                <a:latin typeface="Courier New"/>
                <a:cs typeface="Courier New"/>
              </a:rPr>
              <a:t>t</a:t>
            </a:r>
            <a:r>
              <a:rPr sz="2000" b="1" spc="-5" dirty="0">
                <a:solidFill>
                  <a:srgbClr val="0033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height</a:t>
            </a:r>
            <a:r>
              <a:rPr sz="2000" b="1" dirty="0">
                <a:latin typeface="Courier New"/>
                <a:cs typeface="Courier New"/>
              </a:rPr>
              <a:t>,</a:t>
            </a:r>
            <a:r>
              <a:rPr sz="2000" b="1" spc="-5" dirty="0">
                <a:latin typeface="Courier New"/>
                <a:cs typeface="Courier New"/>
              </a:rPr>
              <a:t> width</a:t>
            </a:r>
            <a:r>
              <a:rPr sz="2000" b="1" dirty="0">
                <a:latin typeface="Courier New"/>
                <a:cs typeface="Courier New"/>
              </a:rPr>
              <a:t>,</a:t>
            </a:r>
            <a:r>
              <a:rPr sz="2000" b="1" spc="-5" dirty="0">
                <a:latin typeface="Courier New"/>
                <a:cs typeface="Courier New"/>
              </a:rPr>
              <a:t> length;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public:</a:t>
            </a:r>
            <a:endParaRPr sz="200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  <a:spcBef>
                <a:spcPts val="110"/>
              </a:spcBef>
            </a:pPr>
            <a:r>
              <a:rPr sz="2000" b="1" spc="-5" dirty="0">
                <a:latin typeface="Courier New"/>
                <a:cs typeface="Courier New"/>
              </a:rPr>
              <a:t>Bo</a:t>
            </a:r>
            <a:r>
              <a:rPr sz="2000" b="1" dirty="0">
                <a:latin typeface="Courier New"/>
                <a:cs typeface="Courier New"/>
              </a:rPr>
              <a:t>x </a:t>
            </a:r>
            <a:r>
              <a:rPr sz="2000" b="1" spc="-5" dirty="0"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 marL="1440180" marR="3396615">
              <a:lnSpc>
                <a:spcPct val="110000"/>
              </a:lnSpc>
            </a:pPr>
            <a:r>
              <a:rPr sz="2000" b="1" spc="-5" dirty="0">
                <a:latin typeface="Courier New"/>
                <a:cs typeface="Courier New"/>
              </a:rPr>
              <a:t>Bo</a:t>
            </a:r>
            <a:r>
              <a:rPr sz="2000" b="1" dirty="0">
                <a:latin typeface="Courier New"/>
                <a:cs typeface="Courier New"/>
              </a:rPr>
              <a:t>x </a:t>
            </a:r>
            <a:r>
              <a:rPr sz="2000" b="1" spc="-5" dirty="0">
                <a:latin typeface="Courier New"/>
                <a:cs typeface="Courier New"/>
              </a:rPr>
              <a:t>(int</a:t>
            </a:r>
            <a:r>
              <a:rPr sz="2000" b="1" dirty="0">
                <a:latin typeface="Courier New"/>
                <a:cs typeface="Courier New"/>
              </a:rPr>
              <a:t>, </a:t>
            </a:r>
            <a:r>
              <a:rPr sz="2000" b="1" spc="-5" dirty="0">
                <a:latin typeface="Courier New"/>
                <a:cs typeface="Courier New"/>
              </a:rPr>
              <a:t>int</a:t>
            </a:r>
            <a:r>
              <a:rPr sz="2000" b="1" dirty="0">
                <a:latin typeface="Courier New"/>
                <a:cs typeface="Courier New"/>
              </a:rPr>
              <a:t>, </a:t>
            </a:r>
            <a:r>
              <a:rPr sz="2000" b="1" spc="-5" dirty="0">
                <a:latin typeface="Courier New"/>
                <a:cs typeface="Courier New"/>
              </a:rPr>
              <a:t>int); voi</a:t>
            </a:r>
            <a:r>
              <a:rPr sz="2000" b="1" dirty="0">
                <a:latin typeface="Courier New"/>
                <a:cs typeface="Courier New"/>
              </a:rPr>
              <a:t>d </a:t>
            </a:r>
            <a:r>
              <a:rPr sz="2000" b="1" spc="-5" dirty="0">
                <a:latin typeface="Courier New"/>
                <a:cs typeface="Courier New"/>
              </a:rPr>
              <a:t>display();</a:t>
            </a:r>
            <a:endParaRPr sz="2000">
              <a:latin typeface="Courier New"/>
              <a:cs typeface="Courier New"/>
            </a:endParaRPr>
          </a:p>
          <a:p>
            <a:pPr marL="52578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1842795"/>
            <a:ext cx="3380104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solidFill>
                  <a:srgbClr val="663300"/>
                </a:solidFill>
                <a:latin typeface="Times New Roman"/>
                <a:cs typeface="Times New Roman"/>
              </a:rPr>
              <a:t>Box</a:t>
            </a:r>
            <a:r>
              <a:rPr sz="2800" b="1" spc="-5" dirty="0">
                <a:solidFill>
                  <a:srgbClr val="66330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663300"/>
                </a:solidFill>
                <a:latin typeface="Times New Roman"/>
                <a:cs typeface="Times New Roman"/>
              </a:rPr>
              <a:t>Class </a:t>
            </a:r>
            <a:r>
              <a:rPr sz="2800" b="1" spc="-25" dirty="0">
                <a:solidFill>
                  <a:srgbClr val="663300"/>
                </a:solidFill>
                <a:latin typeface="Times New Roman"/>
                <a:cs typeface="Times New Roman"/>
              </a:rPr>
              <a:t>D</a:t>
            </a:r>
            <a:r>
              <a:rPr sz="2800" b="1" spc="-30" dirty="0">
                <a:solidFill>
                  <a:srgbClr val="663300"/>
                </a:solidFill>
                <a:latin typeface="Times New Roman"/>
                <a:cs typeface="Times New Roman"/>
              </a:rPr>
              <a:t>e</a:t>
            </a:r>
            <a:r>
              <a:rPr sz="2800" b="1" spc="-15" dirty="0">
                <a:solidFill>
                  <a:srgbClr val="663300"/>
                </a:solidFill>
                <a:latin typeface="Times New Roman"/>
                <a:cs typeface="Times New Roman"/>
              </a:rPr>
              <a:t>clarati</a:t>
            </a:r>
            <a:r>
              <a:rPr sz="2800" b="1" spc="-10" dirty="0">
                <a:solidFill>
                  <a:srgbClr val="663300"/>
                </a:solidFill>
                <a:latin typeface="Times New Roman"/>
                <a:cs typeface="Times New Roman"/>
              </a:rPr>
              <a:t>o</a:t>
            </a:r>
            <a:r>
              <a:rPr sz="2800" b="1" spc="-20" dirty="0">
                <a:solidFill>
                  <a:srgbClr val="663300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9105">
              <a:lnSpc>
                <a:spcPct val="100000"/>
              </a:lnSpc>
            </a:pPr>
            <a:r>
              <a:rPr spc="-25" dirty="0"/>
              <a:t>B</a:t>
            </a:r>
            <a:r>
              <a:rPr spc="-95" dirty="0"/>
              <a:t>o</a:t>
            </a:r>
            <a:r>
              <a:rPr spc="-20" dirty="0"/>
              <a:t>x</a:t>
            </a:r>
            <a:r>
              <a:rPr spc="-5" dirty="0"/>
              <a:t> </a:t>
            </a:r>
            <a:r>
              <a:rPr spc="-20" dirty="0"/>
              <a:t>C</a:t>
            </a:r>
            <a:r>
              <a:rPr spc="-15" dirty="0"/>
              <a:t>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08787" y="2302764"/>
            <a:ext cx="7899400" cy="3352800"/>
          </a:xfrm>
          <a:custGeom>
            <a:avLst/>
            <a:gdLst/>
            <a:ahLst/>
            <a:cxnLst/>
            <a:rect l="l" t="t" r="r" b="b"/>
            <a:pathLst>
              <a:path w="7899400" h="3352800">
                <a:moveTo>
                  <a:pt x="0" y="3352800"/>
                </a:moveTo>
                <a:lnTo>
                  <a:pt x="7898892" y="3352800"/>
                </a:lnTo>
                <a:lnTo>
                  <a:pt x="7898892" y="0"/>
                </a:lnTo>
                <a:lnTo>
                  <a:pt x="0" y="0"/>
                </a:lnTo>
                <a:lnTo>
                  <a:pt x="0" y="33528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8442452" y="6472444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42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7260" y="2302764"/>
            <a:ext cx="7899400" cy="335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80" marR="4697730">
              <a:lnSpc>
                <a:spcPct val="110000"/>
              </a:lnSpc>
              <a:tabLst>
                <a:tab pos="2583180" algn="l"/>
              </a:tabLst>
            </a:pPr>
            <a:r>
              <a:rPr sz="2000" b="1" spc="-5" dirty="0">
                <a:latin typeface="Courier New"/>
                <a:cs typeface="Courier New"/>
              </a:rPr>
              <a:t>#includ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5" dirty="0">
                <a:latin typeface="Courier New"/>
                <a:cs typeface="Courier New"/>
              </a:rPr>
              <a:t> &lt;iostream&gt;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usin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 namespac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e	</a:t>
            </a:r>
            <a:r>
              <a:rPr sz="2000" b="1" spc="-5" dirty="0">
                <a:latin typeface="Courier New"/>
                <a:cs typeface="Courier New"/>
              </a:rPr>
              <a:t>std;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44780">
              <a:lnSpc>
                <a:spcPct val="100000"/>
              </a:lnSpc>
            </a:pPr>
            <a:r>
              <a:rPr sz="2000" b="1" spc="-5" dirty="0">
                <a:solidFill>
                  <a:srgbClr val="6B5580"/>
                </a:solidFill>
                <a:latin typeface="Courier New"/>
                <a:cs typeface="Courier New"/>
              </a:rPr>
              <a:t>Box::Box(){</a:t>
            </a:r>
            <a:endParaRPr sz="2000">
              <a:latin typeface="Courier New"/>
              <a:cs typeface="Courier New"/>
            </a:endParaRPr>
          </a:p>
          <a:p>
            <a:pPr marL="1974214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Courier New"/>
                <a:cs typeface="Courier New"/>
              </a:rPr>
              <a:t>heigh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5" dirty="0">
                <a:latin typeface="Courier New"/>
                <a:cs typeface="Courier New"/>
              </a:rPr>
              <a:t> widt</a:t>
            </a:r>
            <a:r>
              <a:rPr sz="2000" b="1" dirty="0">
                <a:latin typeface="Courier New"/>
                <a:cs typeface="Courier New"/>
              </a:rPr>
              <a:t>h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5" dirty="0">
                <a:latin typeface="Courier New"/>
                <a:cs typeface="Courier New"/>
              </a:rPr>
              <a:t> lengt</a:t>
            </a:r>
            <a:r>
              <a:rPr sz="2000" b="1" dirty="0">
                <a:latin typeface="Courier New"/>
                <a:cs typeface="Courier New"/>
              </a:rPr>
              <a:t>h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5" dirty="0">
                <a:latin typeface="Courier New"/>
                <a:cs typeface="Courier New"/>
              </a:rPr>
              <a:t> 10;</a:t>
            </a:r>
            <a:endParaRPr sz="2000">
              <a:latin typeface="Courier New"/>
              <a:cs typeface="Courier New"/>
            </a:endParaRPr>
          </a:p>
          <a:p>
            <a:pPr marL="14478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6B558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4478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6B5580"/>
                </a:solidFill>
                <a:latin typeface="Courier New"/>
                <a:cs typeface="Courier New"/>
              </a:rPr>
              <a:t>….</a:t>
            </a:r>
            <a:endParaRPr sz="2000">
              <a:latin typeface="Courier New"/>
              <a:cs typeface="Courier New"/>
            </a:endParaRPr>
          </a:p>
          <a:p>
            <a:pPr marL="144780">
              <a:lnSpc>
                <a:spcPts val="2280"/>
              </a:lnSpc>
              <a:spcBef>
                <a:spcPts val="240"/>
              </a:spcBef>
            </a:pPr>
            <a:r>
              <a:rPr sz="2000" b="1" spc="-5" dirty="0">
                <a:solidFill>
                  <a:srgbClr val="6B5580"/>
                </a:solidFill>
                <a:latin typeface="Courier New"/>
                <a:cs typeface="Courier New"/>
              </a:rPr>
              <a:t>…./</a:t>
            </a:r>
            <a:r>
              <a:rPr sz="2000" b="1" dirty="0">
                <a:solidFill>
                  <a:srgbClr val="6B5580"/>
                </a:solidFill>
                <a:latin typeface="Courier New"/>
                <a:cs typeface="Courier New"/>
              </a:rPr>
              <a:t>/</a:t>
            </a:r>
            <a:r>
              <a:rPr sz="2000" b="1" spc="-5" dirty="0">
                <a:solidFill>
                  <a:srgbClr val="6B5580"/>
                </a:solidFill>
                <a:latin typeface="Courier New"/>
                <a:cs typeface="Courier New"/>
              </a:rPr>
              <a:t> Implementatio</a:t>
            </a:r>
            <a:r>
              <a:rPr sz="2000" b="1" dirty="0">
                <a:solidFill>
                  <a:srgbClr val="6B5580"/>
                </a:solidFill>
                <a:latin typeface="Courier New"/>
                <a:cs typeface="Courier New"/>
              </a:rPr>
              <a:t>n</a:t>
            </a:r>
            <a:r>
              <a:rPr sz="2000" b="1" spc="-5" dirty="0">
                <a:solidFill>
                  <a:srgbClr val="6B5580"/>
                </a:solidFill>
                <a:latin typeface="Courier New"/>
                <a:cs typeface="Courier New"/>
              </a:rPr>
              <a:t> o</a:t>
            </a:r>
            <a:r>
              <a:rPr sz="2000" b="1" dirty="0">
                <a:solidFill>
                  <a:srgbClr val="6B5580"/>
                </a:solidFill>
                <a:latin typeface="Courier New"/>
                <a:cs typeface="Courier New"/>
              </a:rPr>
              <a:t>f</a:t>
            </a:r>
            <a:r>
              <a:rPr sz="2000" b="1" spc="-5" dirty="0">
                <a:solidFill>
                  <a:srgbClr val="6B5580"/>
                </a:solidFill>
                <a:latin typeface="Courier New"/>
                <a:cs typeface="Courier New"/>
              </a:rPr>
              <a:t> membe</a:t>
            </a:r>
            <a:r>
              <a:rPr sz="2000" b="1" dirty="0">
                <a:solidFill>
                  <a:srgbClr val="6B5580"/>
                </a:solidFill>
                <a:latin typeface="Courier New"/>
                <a:cs typeface="Courier New"/>
              </a:rPr>
              <a:t>r</a:t>
            </a:r>
            <a:r>
              <a:rPr sz="2000" b="1" spc="-5" dirty="0">
                <a:solidFill>
                  <a:srgbClr val="6B5580"/>
                </a:solidFill>
                <a:latin typeface="Courier New"/>
                <a:cs typeface="Courier New"/>
              </a:rPr>
              <a:t> function</a:t>
            </a:r>
            <a:r>
              <a:rPr sz="2000" b="1" dirty="0">
                <a:solidFill>
                  <a:srgbClr val="6B5580"/>
                </a:solidFill>
                <a:latin typeface="Courier New"/>
                <a:cs typeface="Courier New"/>
              </a:rPr>
              <a:t>s</a:t>
            </a:r>
            <a:r>
              <a:rPr sz="2000" b="1" spc="-5" dirty="0">
                <a:solidFill>
                  <a:srgbClr val="6B5580"/>
                </a:solidFill>
                <a:latin typeface="Courier New"/>
                <a:cs typeface="Courier New"/>
              </a:rPr>
              <a:t> continues</a:t>
            </a:r>
            <a:endParaRPr sz="2000">
              <a:latin typeface="Courier New"/>
              <a:cs typeface="Courier New"/>
            </a:endParaRPr>
          </a:p>
          <a:p>
            <a:pPr marL="144780">
              <a:lnSpc>
                <a:spcPts val="2280"/>
              </a:lnSpc>
            </a:pPr>
            <a:r>
              <a:rPr sz="2000" b="1" spc="-5" dirty="0">
                <a:solidFill>
                  <a:srgbClr val="6B5580"/>
                </a:solidFill>
                <a:latin typeface="Courier New"/>
                <a:cs typeface="Courier New"/>
              </a:rPr>
              <a:t>…….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1834496"/>
            <a:ext cx="393128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663300"/>
                </a:solidFill>
                <a:latin typeface="Times New Roman"/>
                <a:cs typeface="Times New Roman"/>
              </a:rPr>
              <a:t>B</a:t>
            </a:r>
            <a:r>
              <a:rPr sz="2400" b="1" spc="-10" dirty="0">
                <a:solidFill>
                  <a:srgbClr val="663300"/>
                </a:solidFill>
                <a:latin typeface="Times New Roman"/>
                <a:cs typeface="Times New Roman"/>
              </a:rPr>
              <a:t>o</a:t>
            </a:r>
            <a:r>
              <a:rPr sz="2400" b="1" dirty="0">
                <a:solidFill>
                  <a:srgbClr val="663300"/>
                </a:solidFill>
                <a:latin typeface="Times New Roman"/>
                <a:cs typeface="Times New Roman"/>
              </a:rPr>
              <a:t>x Implementation</a:t>
            </a:r>
            <a:r>
              <a:rPr sz="2400" b="1" spc="-25" dirty="0">
                <a:solidFill>
                  <a:srgbClr val="6633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63300"/>
                </a:solidFill>
                <a:latin typeface="Times New Roman"/>
                <a:cs typeface="Times New Roman"/>
              </a:rPr>
              <a:t>P</a:t>
            </a:r>
            <a:r>
              <a:rPr sz="2400" b="1" spc="-55" dirty="0">
                <a:solidFill>
                  <a:srgbClr val="663300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663300"/>
                </a:solidFill>
                <a:latin typeface="Times New Roman"/>
                <a:cs typeface="Times New Roman"/>
              </a:rPr>
              <a:t>ogram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9105">
              <a:lnSpc>
                <a:spcPct val="100000"/>
              </a:lnSpc>
            </a:pPr>
            <a:r>
              <a:rPr spc="-25" dirty="0"/>
              <a:t>B</a:t>
            </a:r>
            <a:r>
              <a:rPr spc="-95" dirty="0"/>
              <a:t>o</a:t>
            </a:r>
            <a:r>
              <a:rPr spc="-20" dirty="0"/>
              <a:t>x</a:t>
            </a:r>
            <a:r>
              <a:rPr spc="-5" dirty="0"/>
              <a:t> </a:t>
            </a:r>
            <a:r>
              <a:rPr spc="-20" dirty="0"/>
              <a:t>C</a:t>
            </a:r>
            <a:r>
              <a:rPr spc="-15" dirty="0"/>
              <a:t>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7260" y="2302764"/>
            <a:ext cx="7899400" cy="3352800"/>
          </a:xfrm>
          <a:custGeom>
            <a:avLst/>
            <a:gdLst/>
            <a:ahLst/>
            <a:cxnLst/>
            <a:rect l="l" t="t" r="r" b="b"/>
            <a:pathLst>
              <a:path w="7899400" h="3352800">
                <a:moveTo>
                  <a:pt x="0" y="3352800"/>
                </a:moveTo>
                <a:lnTo>
                  <a:pt x="7898892" y="3352800"/>
                </a:lnTo>
                <a:lnTo>
                  <a:pt x="7898892" y="0"/>
                </a:lnTo>
                <a:lnTo>
                  <a:pt x="0" y="0"/>
                </a:lnTo>
                <a:lnTo>
                  <a:pt x="0" y="33528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8442452" y="6472444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43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7260" y="2302764"/>
            <a:ext cx="7899400" cy="335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5780" marR="5687060">
              <a:lnSpc>
                <a:spcPct val="1100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clas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Bo</a:t>
            </a:r>
            <a:r>
              <a:rPr sz="2000" b="1" dirty="0">
                <a:latin typeface="Courier New"/>
                <a:cs typeface="Courier New"/>
              </a:rPr>
              <a:t>x {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private:</a:t>
            </a:r>
            <a:endParaRPr sz="2000">
              <a:latin typeface="Courier New"/>
              <a:cs typeface="Courier New"/>
            </a:endParaRPr>
          </a:p>
          <a:p>
            <a:pPr marL="525780" marR="2487930" indent="914400">
              <a:lnSpc>
                <a:spcPts val="2640"/>
              </a:lnSpc>
              <a:spcBef>
                <a:spcPts val="125"/>
              </a:spcBef>
            </a:pPr>
            <a:r>
              <a:rPr sz="2000" b="1" spc="-5" dirty="0">
                <a:solidFill>
                  <a:srgbClr val="0033CC"/>
                </a:solidFill>
                <a:latin typeface="Courier New"/>
                <a:cs typeface="Courier New"/>
              </a:rPr>
              <a:t>in</a:t>
            </a:r>
            <a:r>
              <a:rPr sz="2000" b="1" dirty="0">
                <a:solidFill>
                  <a:srgbClr val="0033CC"/>
                </a:solidFill>
                <a:latin typeface="Courier New"/>
                <a:cs typeface="Courier New"/>
              </a:rPr>
              <a:t>t</a:t>
            </a:r>
            <a:r>
              <a:rPr sz="2000" b="1" spc="-5" dirty="0">
                <a:solidFill>
                  <a:srgbClr val="0033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height</a:t>
            </a:r>
            <a:r>
              <a:rPr sz="2000" b="1" dirty="0">
                <a:latin typeface="Courier New"/>
                <a:cs typeface="Courier New"/>
              </a:rPr>
              <a:t>,</a:t>
            </a:r>
            <a:r>
              <a:rPr sz="2000" b="1" spc="-5" dirty="0">
                <a:latin typeface="Courier New"/>
                <a:cs typeface="Courier New"/>
              </a:rPr>
              <a:t> width</a:t>
            </a:r>
            <a:r>
              <a:rPr sz="2000" b="1" dirty="0">
                <a:latin typeface="Courier New"/>
                <a:cs typeface="Courier New"/>
              </a:rPr>
              <a:t>,</a:t>
            </a:r>
            <a:r>
              <a:rPr sz="2000" b="1" spc="-5" dirty="0">
                <a:latin typeface="Courier New"/>
                <a:cs typeface="Courier New"/>
              </a:rPr>
              <a:t> length;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public:</a:t>
            </a:r>
            <a:endParaRPr sz="2000">
              <a:latin typeface="Courier New"/>
              <a:cs typeface="Courier New"/>
            </a:endParaRPr>
          </a:p>
          <a:p>
            <a:pPr marL="1440180" marR="658495">
              <a:lnSpc>
                <a:spcPts val="2640"/>
              </a:lnSpc>
              <a:tabLst>
                <a:tab pos="5098415" algn="l"/>
              </a:tabLst>
            </a:pPr>
            <a:r>
              <a:rPr sz="2000" b="1" spc="-5" dirty="0">
                <a:solidFill>
                  <a:srgbClr val="0033CC"/>
                </a:solidFill>
                <a:latin typeface="Courier New"/>
                <a:cs typeface="Courier New"/>
              </a:rPr>
              <a:t>stati</a:t>
            </a:r>
            <a:r>
              <a:rPr sz="2000" b="1" dirty="0">
                <a:solidFill>
                  <a:srgbClr val="0033CC"/>
                </a:solidFill>
                <a:latin typeface="Courier New"/>
                <a:cs typeface="Courier New"/>
              </a:rPr>
              <a:t>c </a:t>
            </a:r>
            <a:r>
              <a:rPr sz="2000" b="1" spc="-5" dirty="0">
                <a:solidFill>
                  <a:srgbClr val="0033CC"/>
                </a:solidFill>
                <a:latin typeface="Courier New"/>
                <a:cs typeface="Courier New"/>
              </a:rPr>
              <a:t>in</a:t>
            </a:r>
            <a:r>
              <a:rPr sz="2000" b="1" dirty="0">
                <a:solidFill>
                  <a:srgbClr val="0033CC"/>
                </a:solidFill>
                <a:latin typeface="Courier New"/>
                <a:cs typeface="Courier New"/>
              </a:rPr>
              <a:t>t</a:t>
            </a:r>
            <a:r>
              <a:rPr sz="2000" b="1" spc="-25" dirty="0">
                <a:solidFill>
                  <a:srgbClr val="0033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B192C9"/>
                </a:solidFill>
                <a:latin typeface="Courier New"/>
                <a:cs typeface="Courier New"/>
              </a:rPr>
              <a:t>countBo</a:t>
            </a:r>
            <a:r>
              <a:rPr sz="2000" b="1" spc="-20" dirty="0">
                <a:solidFill>
                  <a:srgbClr val="B192C9"/>
                </a:solidFill>
                <a:latin typeface="Courier New"/>
                <a:cs typeface="Courier New"/>
              </a:rPr>
              <a:t>x</a:t>
            </a:r>
            <a:r>
              <a:rPr sz="2000" b="1" dirty="0">
                <a:solidFill>
                  <a:srgbClr val="B192C9"/>
                </a:solidFill>
                <a:latin typeface="Courier New"/>
                <a:cs typeface="Courier New"/>
              </a:rPr>
              <a:t>;	</a:t>
            </a:r>
            <a:r>
              <a:rPr sz="2000" b="1" spc="-5" dirty="0">
                <a:latin typeface="Courier New"/>
                <a:cs typeface="Courier New"/>
              </a:rPr>
              <a:t>/</a:t>
            </a:r>
            <a:r>
              <a:rPr sz="2000" b="1" dirty="0">
                <a:latin typeface="Courier New"/>
                <a:cs typeface="Courier New"/>
              </a:rPr>
              <a:t>/</a:t>
            </a:r>
            <a:r>
              <a:rPr sz="2000" b="1" spc="-5" dirty="0">
                <a:latin typeface="Courier New"/>
                <a:cs typeface="Courier New"/>
              </a:rPr>
              <a:t> Declaration Bo</a:t>
            </a:r>
            <a:r>
              <a:rPr sz="2000" b="1" dirty="0">
                <a:latin typeface="Courier New"/>
                <a:cs typeface="Courier New"/>
              </a:rPr>
              <a:t>x </a:t>
            </a:r>
            <a:r>
              <a:rPr sz="2000" b="1" spc="-5" dirty="0"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  <a:spcBef>
                <a:spcPts val="110"/>
              </a:spcBef>
            </a:pPr>
            <a:r>
              <a:rPr sz="2000" b="1" spc="-5" dirty="0">
                <a:latin typeface="Courier New"/>
                <a:cs typeface="Courier New"/>
              </a:rPr>
              <a:t>Bo</a:t>
            </a:r>
            <a:r>
              <a:rPr sz="2000" b="1" dirty="0">
                <a:latin typeface="Courier New"/>
                <a:cs typeface="Courier New"/>
              </a:rPr>
              <a:t>x </a:t>
            </a:r>
            <a:r>
              <a:rPr sz="2000" b="1" spc="-5" dirty="0">
                <a:latin typeface="Courier New"/>
                <a:cs typeface="Courier New"/>
              </a:rPr>
              <a:t>(int</a:t>
            </a:r>
            <a:r>
              <a:rPr sz="2000" b="1" dirty="0">
                <a:latin typeface="Courier New"/>
                <a:cs typeface="Courier New"/>
              </a:rPr>
              <a:t>, </a:t>
            </a:r>
            <a:r>
              <a:rPr sz="2000" b="1" spc="-5" dirty="0">
                <a:latin typeface="Courier New"/>
                <a:cs typeface="Courier New"/>
              </a:rPr>
              <a:t>int</a:t>
            </a:r>
            <a:r>
              <a:rPr sz="2000" b="1" dirty="0">
                <a:latin typeface="Courier New"/>
                <a:cs typeface="Courier New"/>
              </a:rPr>
              <a:t>, </a:t>
            </a:r>
            <a:r>
              <a:rPr sz="2000" b="1" spc="-5" dirty="0">
                <a:latin typeface="Courier New"/>
                <a:cs typeface="Courier New"/>
              </a:rPr>
              <a:t>int);</a:t>
            </a:r>
            <a:endParaRPr sz="200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Courier New"/>
                <a:cs typeface="Courier New"/>
              </a:rPr>
              <a:t>voi</a:t>
            </a:r>
            <a:r>
              <a:rPr sz="2000" b="1" dirty="0">
                <a:latin typeface="Courier New"/>
                <a:cs typeface="Courier New"/>
              </a:rPr>
              <a:t>d </a:t>
            </a:r>
            <a:r>
              <a:rPr sz="2000" b="1" spc="-5" dirty="0">
                <a:latin typeface="Courier New"/>
                <a:cs typeface="Courier New"/>
              </a:rPr>
              <a:t>display();</a:t>
            </a:r>
            <a:endParaRPr sz="2000">
              <a:latin typeface="Courier New"/>
              <a:cs typeface="Courier New"/>
            </a:endParaRPr>
          </a:p>
          <a:p>
            <a:pPr marL="52578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1842795"/>
            <a:ext cx="3380104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solidFill>
                  <a:srgbClr val="663300"/>
                </a:solidFill>
                <a:latin typeface="Times New Roman"/>
                <a:cs typeface="Times New Roman"/>
              </a:rPr>
              <a:t>Box</a:t>
            </a:r>
            <a:r>
              <a:rPr sz="2800" b="1" spc="-5" dirty="0">
                <a:solidFill>
                  <a:srgbClr val="66330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663300"/>
                </a:solidFill>
                <a:latin typeface="Times New Roman"/>
                <a:cs typeface="Times New Roman"/>
              </a:rPr>
              <a:t>Class </a:t>
            </a:r>
            <a:r>
              <a:rPr sz="2800" b="1" spc="-25" dirty="0">
                <a:solidFill>
                  <a:srgbClr val="663300"/>
                </a:solidFill>
                <a:latin typeface="Times New Roman"/>
                <a:cs typeface="Times New Roman"/>
              </a:rPr>
              <a:t>D</a:t>
            </a:r>
            <a:r>
              <a:rPr sz="2800" b="1" spc="-30" dirty="0">
                <a:solidFill>
                  <a:srgbClr val="663300"/>
                </a:solidFill>
                <a:latin typeface="Times New Roman"/>
                <a:cs typeface="Times New Roman"/>
              </a:rPr>
              <a:t>e</a:t>
            </a:r>
            <a:r>
              <a:rPr sz="2800" b="1" spc="-15" dirty="0">
                <a:solidFill>
                  <a:srgbClr val="663300"/>
                </a:solidFill>
                <a:latin typeface="Times New Roman"/>
                <a:cs typeface="Times New Roman"/>
              </a:rPr>
              <a:t>clarati</a:t>
            </a:r>
            <a:r>
              <a:rPr sz="2800" b="1" spc="-10" dirty="0">
                <a:solidFill>
                  <a:srgbClr val="663300"/>
                </a:solidFill>
                <a:latin typeface="Times New Roman"/>
                <a:cs typeface="Times New Roman"/>
              </a:rPr>
              <a:t>o</a:t>
            </a:r>
            <a:r>
              <a:rPr sz="2800" b="1" spc="-20" dirty="0">
                <a:solidFill>
                  <a:srgbClr val="663300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9105">
              <a:lnSpc>
                <a:spcPct val="100000"/>
              </a:lnSpc>
            </a:pPr>
            <a:r>
              <a:rPr spc="-25" dirty="0"/>
              <a:t>B</a:t>
            </a:r>
            <a:r>
              <a:rPr spc="-95" dirty="0"/>
              <a:t>o</a:t>
            </a:r>
            <a:r>
              <a:rPr spc="-20" dirty="0"/>
              <a:t>x</a:t>
            </a:r>
            <a:r>
              <a:rPr spc="-5" dirty="0"/>
              <a:t> </a:t>
            </a:r>
            <a:r>
              <a:rPr spc="-20" dirty="0"/>
              <a:t>C</a:t>
            </a:r>
            <a:r>
              <a:rPr spc="-15" dirty="0"/>
              <a:t>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937260" y="2286000"/>
            <a:ext cx="7899400" cy="3352800"/>
          </a:xfrm>
          <a:custGeom>
            <a:avLst/>
            <a:gdLst/>
            <a:ahLst/>
            <a:cxnLst/>
            <a:rect l="l" t="t" r="r" b="b"/>
            <a:pathLst>
              <a:path w="7899400" h="3352800">
                <a:moveTo>
                  <a:pt x="0" y="3352800"/>
                </a:moveTo>
                <a:lnTo>
                  <a:pt x="7898892" y="3352800"/>
                </a:lnTo>
                <a:lnTo>
                  <a:pt x="7898892" y="0"/>
                </a:lnTo>
                <a:lnTo>
                  <a:pt x="0" y="0"/>
                </a:lnTo>
                <a:lnTo>
                  <a:pt x="0" y="33528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8442452" y="6472444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44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7260" y="2302764"/>
            <a:ext cx="7899400" cy="335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80" marR="4697730">
              <a:lnSpc>
                <a:spcPct val="110000"/>
              </a:lnSpc>
              <a:tabLst>
                <a:tab pos="2583180" algn="l"/>
              </a:tabLst>
            </a:pPr>
            <a:r>
              <a:rPr sz="2000" b="1" spc="-5" dirty="0">
                <a:latin typeface="Courier New"/>
                <a:cs typeface="Courier New"/>
              </a:rPr>
              <a:t>#includ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5" dirty="0">
                <a:latin typeface="Courier New"/>
                <a:cs typeface="Courier New"/>
              </a:rPr>
              <a:t> &lt;iostream&gt;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usin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 namespac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e	</a:t>
            </a:r>
            <a:r>
              <a:rPr sz="2000" b="1" spc="-5" dirty="0">
                <a:latin typeface="Courier New"/>
                <a:cs typeface="Courier New"/>
              </a:rPr>
              <a:t>std;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44780">
              <a:lnSpc>
                <a:spcPct val="100000"/>
              </a:lnSpc>
              <a:tabLst>
                <a:tab pos="3803015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6B5580"/>
                </a:solidFill>
                <a:latin typeface="Courier New"/>
                <a:cs typeface="Courier New"/>
              </a:rPr>
              <a:t>Box::countBo</a:t>
            </a:r>
            <a:r>
              <a:rPr sz="2000" b="1" dirty="0">
                <a:solidFill>
                  <a:srgbClr val="6B5580"/>
                </a:solidFill>
                <a:latin typeface="Courier New"/>
                <a:cs typeface="Courier New"/>
              </a:rPr>
              <a:t>x</a:t>
            </a:r>
            <a:r>
              <a:rPr sz="2000" b="1" spc="-5" dirty="0">
                <a:solidFill>
                  <a:srgbClr val="6B558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6B558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6B5580"/>
                </a:solidFill>
                <a:latin typeface="Courier New"/>
                <a:cs typeface="Courier New"/>
              </a:rPr>
              <a:t> 0</a:t>
            </a:r>
            <a:r>
              <a:rPr sz="2000" b="1" dirty="0">
                <a:solidFill>
                  <a:srgbClr val="6B5580"/>
                </a:solidFill>
                <a:latin typeface="Courier New"/>
                <a:cs typeface="Courier New"/>
              </a:rPr>
              <a:t>;	</a:t>
            </a:r>
            <a:r>
              <a:rPr sz="2000" b="1" spc="-5" dirty="0">
                <a:latin typeface="Courier New"/>
                <a:cs typeface="Courier New"/>
              </a:rPr>
              <a:t>/</a:t>
            </a:r>
            <a:r>
              <a:rPr sz="2000" b="1" dirty="0">
                <a:latin typeface="Courier New"/>
                <a:cs typeface="Courier New"/>
              </a:rPr>
              <a:t>/</a:t>
            </a:r>
            <a:r>
              <a:rPr sz="2000" b="1" spc="-5" dirty="0">
                <a:latin typeface="Courier New"/>
                <a:cs typeface="Courier New"/>
              </a:rPr>
              <a:t> Definition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144780">
              <a:lnSpc>
                <a:spcPct val="100000"/>
              </a:lnSpc>
            </a:pPr>
            <a:r>
              <a:rPr sz="2000" b="1" spc="-5" dirty="0">
                <a:solidFill>
                  <a:srgbClr val="6B5580"/>
                </a:solidFill>
                <a:latin typeface="Courier New"/>
                <a:cs typeface="Courier New"/>
              </a:rPr>
              <a:t>Box::Box(){</a:t>
            </a:r>
            <a:endParaRPr sz="2000">
              <a:latin typeface="Courier New"/>
              <a:cs typeface="Courier New"/>
            </a:endParaRPr>
          </a:p>
          <a:p>
            <a:pPr marL="1974214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Courier New"/>
                <a:cs typeface="Courier New"/>
              </a:rPr>
              <a:t>countBox++;</a:t>
            </a:r>
            <a:endParaRPr sz="2000">
              <a:latin typeface="Courier New"/>
              <a:cs typeface="Courier New"/>
            </a:endParaRPr>
          </a:p>
          <a:p>
            <a:pPr marL="1974214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Courier New"/>
                <a:cs typeface="Courier New"/>
              </a:rPr>
              <a:t>heigh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5" dirty="0">
                <a:latin typeface="Courier New"/>
                <a:cs typeface="Courier New"/>
              </a:rPr>
              <a:t> widt</a:t>
            </a:r>
            <a:r>
              <a:rPr sz="2000" b="1" dirty="0">
                <a:latin typeface="Courier New"/>
                <a:cs typeface="Courier New"/>
              </a:rPr>
              <a:t>h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5" dirty="0">
                <a:latin typeface="Courier New"/>
                <a:cs typeface="Courier New"/>
              </a:rPr>
              <a:t> lengt</a:t>
            </a:r>
            <a:r>
              <a:rPr sz="2000" b="1" dirty="0">
                <a:latin typeface="Courier New"/>
                <a:cs typeface="Courier New"/>
              </a:rPr>
              <a:t>h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5" dirty="0">
                <a:latin typeface="Courier New"/>
                <a:cs typeface="Courier New"/>
              </a:rPr>
              <a:t> 10;</a:t>
            </a:r>
            <a:endParaRPr sz="2000">
              <a:latin typeface="Courier New"/>
              <a:cs typeface="Courier New"/>
            </a:endParaRPr>
          </a:p>
          <a:p>
            <a:pPr marL="14478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6B558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4478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6B5580"/>
                </a:solidFill>
                <a:latin typeface="Courier New"/>
                <a:cs typeface="Courier New"/>
              </a:rPr>
              <a:t>….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644" y="5687165"/>
            <a:ext cx="4445000" cy="554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000" b="1" spc="-5" dirty="0">
                <a:solidFill>
                  <a:srgbClr val="6B5580"/>
                </a:solidFill>
                <a:latin typeface="Courier New"/>
                <a:cs typeface="Courier New"/>
              </a:rPr>
              <a:t>…./</a:t>
            </a:r>
            <a:r>
              <a:rPr sz="2000" b="1" dirty="0">
                <a:solidFill>
                  <a:srgbClr val="6B5580"/>
                </a:solidFill>
                <a:latin typeface="Courier New"/>
                <a:cs typeface="Courier New"/>
              </a:rPr>
              <a:t>/</a:t>
            </a:r>
            <a:r>
              <a:rPr sz="2000" b="1" spc="-5" dirty="0">
                <a:solidFill>
                  <a:srgbClr val="6B5580"/>
                </a:solidFill>
                <a:latin typeface="Courier New"/>
                <a:cs typeface="Courier New"/>
              </a:rPr>
              <a:t> Implementatio</a:t>
            </a:r>
            <a:r>
              <a:rPr sz="2000" b="1" dirty="0">
                <a:solidFill>
                  <a:srgbClr val="6B5580"/>
                </a:solidFill>
                <a:latin typeface="Courier New"/>
                <a:cs typeface="Courier New"/>
              </a:rPr>
              <a:t>n</a:t>
            </a:r>
            <a:r>
              <a:rPr sz="2000" b="1" spc="-5" dirty="0">
                <a:solidFill>
                  <a:srgbClr val="6B5580"/>
                </a:solidFill>
                <a:latin typeface="Courier New"/>
                <a:cs typeface="Courier New"/>
              </a:rPr>
              <a:t> o</a:t>
            </a:r>
            <a:r>
              <a:rPr sz="2000" b="1" dirty="0">
                <a:solidFill>
                  <a:srgbClr val="6B5580"/>
                </a:solidFill>
                <a:latin typeface="Courier New"/>
                <a:cs typeface="Courier New"/>
              </a:rPr>
              <a:t>f</a:t>
            </a:r>
            <a:r>
              <a:rPr sz="2000" b="1" spc="-5" dirty="0">
                <a:solidFill>
                  <a:srgbClr val="6B5580"/>
                </a:solidFill>
                <a:latin typeface="Courier New"/>
                <a:cs typeface="Courier New"/>
              </a:rPr>
              <a:t> member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80"/>
              </a:lnSpc>
            </a:pPr>
            <a:r>
              <a:rPr sz="2000" b="1" spc="-5" dirty="0">
                <a:solidFill>
                  <a:srgbClr val="6B5580"/>
                </a:solidFill>
                <a:latin typeface="Courier New"/>
                <a:cs typeface="Courier New"/>
              </a:rPr>
              <a:t>…….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1645" y="5687165"/>
            <a:ext cx="29210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6B5580"/>
                </a:solidFill>
                <a:latin typeface="Courier New"/>
                <a:cs typeface="Courier New"/>
              </a:rPr>
              <a:t>function</a:t>
            </a:r>
            <a:r>
              <a:rPr sz="2000" b="1" dirty="0">
                <a:solidFill>
                  <a:srgbClr val="6B5580"/>
                </a:solidFill>
                <a:latin typeface="Courier New"/>
                <a:cs typeface="Courier New"/>
              </a:rPr>
              <a:t>s</a:t>
            </a:r>
            <a:r>
              <a:rPr sz="2000" b="1" spc="-5" dirty="0">
                <a:solidFill>
                  <a:srgbClr val="6B5580"/>
                </a:solidFill>
                <a:latin typeface="Courier New"/>
                <a:cs typeface="Courier New"/>
              </a:rPr>
              <a:t> continues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1834496"/>
            <a:ext cx="393128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663300"/>
                </a:solidFill>
                <a:latin typeface="Times New Roman"/>
                <a:cs typeface="Times New Roman"/>
              </a:rPr>
              <a:t>B</a:t>
            </a:r>
            <a:r>
              <a:rPr sz="2400" b="1" spc="-10" dirty="0">
                <a:solidFill>
                  <a:srgbClr val="663300"/>
                </a:solidFill>
                <a:latin typeface="Times New Roman"/>
                <a:cs typeface="Times New Roman"/>
              </a:rPr>
              <a:t>o</a:t>
            </a:r>
            <a:r>
              <a:rPr sz="2400" b="1" dirty="0">
                <a:solidFill>
                  <a:srgbClr val="663300"/>
                </a:solidFill>
                <a:latin typeface="Times New Roman"/>
                <a:cs typeface="Times New Roman"/>
              </a:rPr>
              <a:t>x Implementation</a:t>
            </a:r>
            <a:r>
              <a:rPr sz="2400" b="1" spc="-25" dirty="0">
                <a:solidFill>
                  <a:srgbClr val="6633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63300"/>
                </a:solidFill>
                <a:latin typeface="Times New Roman"/>
                <a:cs typeface="Times New Roman"/>
              </a:rPr>
              <a:t>P</a:t>
            </a:r>
            <a:r>
              <a:rPr sz="2400" b="1" spc="-55" dirty="0">
                <a:solidFill>
                  <a:srgbClr val="663300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663300"/>
                </a:solidFill>
                <a:latin typeface="Times New Roman"/>
                <a:cs typeface="Times New Roman"/>
              </a:rPr>
              <a:t>ogram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9105">
              <a:lnSpc>
                <a:spcPct val="100000"/>
              </a:lnSpc>
            </a:pPr>
            <a:r>
              <a:rPr spc="-25" dirty="0"/>
              <a:t>B</a:t>
            </a:r>
            <a:r>
              <a:rPr spc="-95" dirty="0"/>
              <a:t>o</a:t>
            </a:r>
            <a:r>
              <a:rPr spc="-20" dirty="0"/>
              <a:t>x</a:t>
            </a:r>
            <a:r>
              <a:rPr spc="-5" dirty="0"/>
              <a:t> </a:t>
            </a:r>
            <a:r>
              <a:rPr spc="-20" dirty="0"/>
              <a:t>C</a:t>
            </a:r>
            <a:r>
              <a:rPr spc="-15" dirty="0"/>
              <a:t>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975360" y="2362200"/>
            <a:ext cx="7897495" cy="3352800"/>
          </a:xfrm>
          <a:custGeom>
            <a:avLst/>
            <a:gdLst/>
            <a:ahLst/>
            <a:cxnLst/>
            <a:rect l="l" t="t" r="r" b="b"/>
            <a:pathLst>
              <a:path w="7897495" h="3352800">
                <a:moveTo>
                  <a:pt x="0" y="3352800"/>
                </a:moveTo>
                <a:lnTo>
                  <a:pt x="7897368" y="3352800"/>
                </a:lnTo>
                <a:lnTo>
                  <a:pt x="7897368" y="0"/>
                </a:lnTo>
                <a:lnTo>
                  <a:pt x="0" y="0"/>
                </a:lnTo>
                <a:lnTo>
                  <a:pt x="0" y="33528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8442452" y="6472444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45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5360" y="2362200"/>
            <a:ext cx="7897495" cy="335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1480" marR="4429125">
              <a:lnSpc>
                <a:spcPct val="110000"/>
              </a:lnSpc>
            </a:pPr>
            <a:r>
              <a:rPr sz="2000" b="1" spc="-5" dirty="0">
                <a:latin typeface="Courier New"/>
                <a:cs typeface="Courier New"/>
              </a:rPr>
              <a:t>#includ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5" dirty="0">
                <a:latin typeface="Courier New"/>
                <a:cs typeface="Courier New"/>
              </a:rPr>
              <a:t> &lt;iostream&gt;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usin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 namespac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e </a:t>
            </a:r>
            <a:r>
              <a:rPr sz="2000" b="1" spc="-5" dirty="0">
                <a:latin typeface="Courier New"/>
                <a:cs typeface="Courier New"/>
              </a:rPr>
              <a:t>std; voi</a:t>
            </a:r>
            <a:r>
              <a:rPr sz="2000" b="1" dirty="0">
                <a:latin typeface="Courier New"/>
                <a:cs typeface="Courier New"/>
              </a:rPr>
              <a:t>d</a:t>
            </a:r>
            <a:r>
              <a:rPr sz="2000" b="1" spc="-5" dirty="0">
                <a:latin typeface="Courier New"/>
                <a:cs typeface="Courier New"/>
              </a:rPr>
              <a:t> main()</a:t>
            </a:r>
            <a:endParaRPr sz="200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32588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Courier New"/>
                <a:cs typeface="Courier New"/>
              </a:rPr>
              <a:t>Bo</a:t>
            </a:r>
            <a:r>
              <a:rPr sz="2000" b="1" dirty="0">
                <a:latin typeface="Courier New"/>
                <a:cs typeface="Courier New"/>
              </a:rPr>
              <a:t>x</a:t>
            </a:r>
            <a:r>
              <a:rPr sz="2000" b="1" spc="-5" dirty="0">
                <a:latin typeface="Courier New"/>
                <a:cs typeface="Courier New"/>
              </a:rPr>
              <a:t> B1;</a:t>
            </a:r>
            <a:endParaRPr sz="2000">
              <a:latin typeface="Courier New"/>
              <a:cs typeface="Courier New"/>
            </a:endParaRPr>
          </a:p>
          <a:p>
            <a:pPr marL="1325880" marR="1990089">
              <a:lnSpc>
                <a:spcPct val="110000"/>
              </a:lnSpc>
            </a:pPr>
            <a:r>
              <a:rPr sz="2000" b="1" spc="-5" dirty="0">
                <a:latin typeface="Courier New"/>
                <a:cs typeface="Courier New"/>
              </a:rPr>
              <a:t>cou</a:t>
            </a:r>
            <a:r>
              <a:rPr sz="2000" b="1" dirty="0">
                <a:latin typeface="Courier New"/>
                <a:cs typeface="Courier New"/>
              </a:rPr>
              <a:t>t </a:t>
            </a:r>
            <a:r>
              <a:rPr sz="2000" b="1" spc="-5" dirty="0">
                <a:latin typeface="Courier New"/>
                <a:cs typeface="Courier New"/>
              </a:rPr>
              <a:t>&lt;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5" dirty="0">
                <a:latin typeface="Courier New"/>
                <a:cs typeface="Courier New"/>
              </a:rPr>
              <a:t> Box::countBo</a:t>
            </a:r>
            <a:r>
              <a:rPr sz="2000" b="1" dirty="0">
                <a:latin typeface="Courier New"/>
                <a:cs typeface="Courier New"/>
              </a:rPr>
              <a:t>x</a:t>
            </a:r>
            <a:r>
              <a:rPr sz="2000" b="1" spc="-5" dirty="0">
                <a:latin typeface="Courier New"/>
                <a:cs typeface="Courier New"/>
              </a:rPr>
              <a:t> &lt;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5" dirty="0">
                <a:latin typeface="Courier New"/>
                <a:cs typeface="Courier New"/>
              </a:rPr>
              <a:t> endl</a:t>
            </a:r>
            <a:r>
              <a:rPr sz="2000" b="1" dirty="0">
                <a:latin typeface="Courier New"/>
                <a:cs typeface="Courier New"/>
              </a:rPr>
              <a:t>; </a:t>
            </a:r>
            <a:r>
              <a:rPr sz="2000" b="1" spc="-5" dirty="0">
                <a:latin typeface="Courier New"/>
                <a:cs typeface="Courier New"/>
              </a:rPr>
              <a:t>Bo</a:t>
            </a:r>
            <a:r>
              <a:rPr sz="2000" b="1" dirty="0">
                <a:latin typeface="Courier New"/>
                <a:cs typeface="Courier New"/>
              </a:rPr>
              <a:t>x</a:t>
            </a:r>
            <a:r>
              <a:rPr sz="2000" b="1" spc="-5" dirty="0">
                <a:latin typeface="Courier New"/>
                <a:cs typeface="Courier New"/>
              </a:rPr>
              <a:t> B2;</a:t>
            </a:r>
            <a:endParaRPr sz="2000">
              <a:latin typeface="Courier New"/>
              <a:cs typeface="Courier New"/>
            </a:endParaRPr>
          </a:p>
          <a:p>
            <a:pPr marL="132588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Courier New"/>
                <a:cs typeface="Courier New"/>
              </a:rPr>
              <a:t>Box::countBox=9;</a:t>
            </a:r>
            <a:endParaRPr sz="2000">
              <a:latin typeface="Courier New"/>
              <a:cs typeface="Courier New"/>
            </a:endParaRPr>
          </a:p>
          <a:p>
            <a:pPr marL="132588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Courier New"/>
                <a:cs typeface="Courier New"/>
              </a:rPr>
              <a:t>cou</a:t>
            </a:r>
            <a:r>
              <a:rPr sz="2000" b="1" dirty="0">
                <a:latin typeface="Courier New"/>
                <a:cs typeface="Courier New"/>
              </a:rPr>
              <a:t>t </a:t>
            </a:r>
            <a:r>
              <a:rPr sz="2000" b="1" spc="-5" dirty="0">
                <a:latin typeface="Courier New"/>
                <a:cs typeface="Courier New"/>
              </a:rPr>
              <a:t>&lt;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5" dirty="0">
                <a:latin typeface="Courier New"/>
                <a:cs typeface="Courier New"/>
              </a:rPr>
              <a:t> B2.countBo</a:t>
            </a:r>
            <a:r>
              <a:rPr sz="2000" b="1" dirty="0">
                <a:latin typeface="Courier New"/>
                <a:cs typeface="Courier New"/>
              </a:rPr>
              <a:t>x</a:t>
            </a:r>
            <a:r>
              <a:rPr sz="2000" b="1" spc="-5" dirty="0">
                <a:latin typeface="Courier New"/>
                <a:cs typeface="Courier New"/>
              </a:rPr>
              <a:t> &lt;</a:t>
            </a:r>
            <a:r>
              <a:rPr sz="2000" b="1" dirty="0">
                <a:latin typeface="Courier New"/>
                <a:cs typeface="Courier New"/>
              </a:rPr>
              <a:t>&lt; </a:t>
            </a:r>
            <a:r>
              <a:rPr sz="2000" b="1" spc="-5" dirty="0">
                <a:latin typeface="Courier New"/>
                <a:cs typeface="Courier New"/>
              </a:rPr>
              <a:t>endl</a:t>
            </a:r>
            <a:r>
              <a:rPr sz="2000" b="1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1910696"/>
            <a:ext cx="2059939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663300"/>
                </a:solidFill>
                <a:latin typeface="Times New Roman"/>
                <a:cs typeface="Times New Roman"/>
              </a:rPr>
              <a:t>Client</a:t>
            </a:r>
            <a:r>
              <a:rPr sz="2400" b="1" spc="-10" dirty="0">
                <a:solidFill>
                  <a:srgbClr val="6633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63300"/>
                </a:solidFill>
                <a:latin typeface="Times New Roman"/>
                <a:cs typeface="Times New Roman"/>
              </a:rPr>
              <a:t>P</a:t>
            </a:r>
            <a:r>
              <a:rPr sz="2400" b="1" spc="-55" dirty="0">
                <a:solidFill>
                  <a:srgbClr val="663300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663300"/>
                </a:solidFill>
                <a:latin typeface="Times New Roman"/>
                <a:cs typeface="Times New Roman"/>
              </a:rPr>
              <a:t>ogram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9105">
              <a:lnSpc>
                <a:spcPct val="100000"/>
              </a:lnSpc>
            </a:pPr>
            <a:r>
              <a:rPr spc="-25" dirty="0"/>
              <a:t>B</a:t>
            </a:r>
            <a:r>
              <a:rPr spc="-95" dirty="0"/>
              <a:t>o</a:t>
            </a:r>
            <a:r>
              <a:rPr spc="-20" dirty="0"/>
              <a:t>x</a:t>
            </a:r>
            <a:r>
              <a:rPr spc="-5" dirty="0"/>
              <a:t> </a:t>
            </a:r>
            <a:r>
              <a:rPr spc="-20" dirty="0"/>
              <a:t>C</a:t>
            </a:r>
            <a:r>
              <a:rPr spc="-15" dirty="0"/>
              <a:t>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855">
              <a:lnSpc>
                <a:spcPct val="100000"/>
              </a:lnSpc>
            </a:pPr>
            <a:r>
              <a:rPr spc="-25" dirty="0"/>
              <a:t>S</a:t>
            </a:r>
            <a:r>
              <a:rPr spc="-55" dirty="0"/>
              <a:t>ta</a:t>
            </a:r>
            <a:r>
              <a:rPr spc="-15" dirty="0"/>
              <a:t>tic</a:t>
            </a:r>
            <a:r>
              <a:rPr spc="-30" dirty="0"/>
              <a:t> </a:t>
            </a:r>
            <a:r>
              <a:rPr spc="-25" dirty="0"/>
              <a:t>Member</a:t>
            </a:r>
            <a:r>
              <a:rPr spc="10" dirty="0"/>
              <a:t> </a:t>
            </a:r>
            <a:r>
              <a:rPr spc="-25" dirty="0"/>
              <a:t>func</a:t>
            </a:r>
            <a:r>
              <a:rPr spc="-5" dirty="0"/>
              <a:t>t</a:t>
            </a:r>
            <a:r>
              <a:rPr spc="-20" dirty="0"/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2157"/>
            <a:ext cx="8053070" cy="394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ariab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(o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membe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s)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“Clas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-wide”</a:t>
            </a:r>
            <a:r>
              <a:rPr sz="3200" spc="-5" dirty="0">
                <a:latin typeface="Calibri"/>
                <a:cs typeface="Calibri"/>
              </a:rPr>
              <a:t> 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opert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5" dirty="0">
                <a:latin typeface="Calibri"/>
                <a:cs typeface="Calibri"/>
              </a:rPr>
              <a:t>sp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ci</a:t>
            </a:r>
            <a:r>
              <a:rPr sz="3200" spc="-1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ic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cla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0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cie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when</a:t>
            </a:r>
            <a:r>
              <a:rPr sz="3200" spc="-5" dirty="0">
                <a:latin typeface="Calibri"/>
                <a:cs typeface="Calibri"/>
              </a:rPr>
              <a:t> 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ngl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enough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ep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ese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sha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Onl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40" dirty="0">
                <a:latin typeface="Calibri"/>
                <a:cs typeface="Calibri"/>
              </a:rPr>
              <a:t>st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tic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ariab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upd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Onl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access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bl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</a:t>
            </a:r>
            <a:r>
              <a:rPr sz="3200" spc="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cts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sam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855">
              <a:lnSpc>
                <a:spcPct val="100000"/>
              </a:lnSpc>
            </a:pPr>
            <a:r>
              <a:rPr spc="-25" dirty="0"/>
              <a:t>S</a:t>
            </a:r>
            <a:r>
              <a:rPr spc="-55" dirty="0"/>
              <a:t>ta</a:t>
            </a:r>
            <a:r>
              <a:rPr spc="-15" dirty="0"/>
              <a:t>tic</a:t>
            </a:r>
            <a:r>
              <a:rPr spc="-30" dirty="0"/>
              <a:t> </a:t>
            </a:r>
            <a:r>
              <a:rPr spc="-25" dirty="0"/>
              <a:t>Member</a:t>
            </a:r>
            <a:r>
              <a:rPr spc="10" dirty="0"/>
              <a:t> </a:t>
            </a:r>
            <a:r>
              <a:rPr spc="-25" dirty="0"/>
              <a:t>func</a:t>
            </a:r>
            <a:r>
              <a:rPr spc="-5" dirty="0"/>
              <a:t>t</a:t>
            </a:r>
            <a:r>
              <a:rPr spc="-20" dirty="0"/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99457"/>
            <a:ext cx="1958339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Initia</a:t>
            </a:r>
            <a:r>
              <a:rPr sz="3200" spc="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85" dirty="0">
                <a:latin typeface="Calibri"/>
                <a:cs typeface="Calibri"/>
              </a:rPr>
              <a:t>z</a:t>
            </a:r>
            <a:r>
              <a:rPr sz="3200" dirty="0">
                <a:latin typeface="Calibri"/>
                <a:cs typeface="Calibri"/>
              </a:rPr>
              <a:t>ed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3451" y="1524000"/>
            <a:ext cx="435102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63064" algn="l"/>
                <a:tab pos="2972435" algn="l"/>
                <a:tab pos="3784600" algn="l"/>
              </a:tabLst>
            </a:pP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55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actly	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nc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	the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02371" y="1524000"/>
            <a:ext cx="80454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class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011679"/>
            <a:ext cx="7272020" cy="2188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im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leme</a:t>
            </a:r>
            <a:r>
              <a:rPr sz="3200" spc="-4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file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Exi</a:t>
            </a:r>
            <a:r>
              <a:rPr sz="3200" spc="-5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object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xi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Li</a:t>
            </a:r>
            <a:r>
              <a:rPr sz="3200" spc="-9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spa</a:t>
            </a:r>
            <a:r>
              <a:rPr sz="3200" spc="-10" dirty="0">
                <a:latin typeface="Calibri"/>
                <a:cs typeface="Calibri"/>
              </a:rPr>
              <a:t>n: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og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</a:t>
            </a:r>
            <a:r>
              <a:rPr sz="3200" spc="-254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g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</a:t>
            </a:r>
            <a:r>
              <a:rPr sz="3200" spc="-5" dirty="0">
                <a:latin typeface="Calibri"/>
                <a:cs typeface="Calibri"/>
              </a:rPr>
              <a:t> END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Ca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pub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ic,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pri</a:t>
            </a:r>
            <a:r>
              <a:rPr sz="3200" spc="-50" dirty="0">
                <a:latin typeface="Calibri"/>
                <a:cs typeface="Calibri"/>
              </a:rPr>
              <a:t>v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 or</a:t>
            </a:r>
            <a:r>
              <a:rPr sz="3200" spc="-5" dirty="0">
                <a:latin typeface="Calibri"/>
                <a:cs typeface="Calibri"/>
              </a:rPr>
              <a:t> p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ec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8382" y="761"/>
            <a:ext cx="5326380" cy="685800"/>
          </a:xfrm>
          <a:custGeom>
            <a:avLst/>
            <a:gdLst/>
            <a:ahLst/>
            <a:cxnLst/>
            <a:rect l="l" t="t" r="r" b="b"/>
            <a:pathLst>
              <a:path w="5326380" h="685800">
                <a:moveTo>
                  <a:pt x="5212080" y="0"/>
                </a:moveTo>
                <a:lnTo>
                  <a:pt x="103594" y="495"/>
                </a:lnTo>
                <a:lnTo>
                  <a:pt x="62894" y="12186"/>
                </a:lnTo>
                <a:lnTo>
                  <a:pt x="30007" y="37106"/>
                </a:lnTo>
                <a:lnTo>
                  <a:pt x="8015" y="72172"/>
                </a:lnTo>
                <a:lnTo>
                  <a:pt x="0" y="114300"/>
                </a:lnTo>
                <a:lnTo>
                  <a:pt x="495" y="582207"/>
                </a:lnTo>
                <a:lnTo>
                  <a:pt x="12185" y="622904"/>
                </a:lnTo>
                <a:lnTo>
                  <a:pt x="37105" y="655791"/>
                </a:lnTo>
                <a:lnTo>
                  <a:pt x="72171" y="677783"/>
                </a:lnTo>
                <a:lnTo>
                  <a:pt x="114303" y="685800"/>
                </a:lnTo>
                <a:lnTo>
                  <a:pt x="5222785" y="685305"/>
                </a:lnTo>
                <a:lnTo>
                  <a:pt x="5263482" y="673614"/>
                </a:lnTo>
                <a:lnTo>
                  <a:pt x="5296370" y="648694"/>
                </a:lnTo>
                <a:lnTo>
                  <a:pt x="5318363" y="613628"/>
                </a:lnTo>
                <a:lnTo>
                  <a:pt x="5326380" y="571500"/>
                </a:lnTo>
                <a:lnTo>
                  <a:pt x="5325885" y="103594"/>
                </a:lnTo>
                <a:lnTo>
                  <a:pt x="5314194" y="62897"/>
                </a:lnTo>
                <a:lnTo>
                  <a:pt x="5289274" y="30009"/>
                </a:lnTo>
                <a:lnTo>
                  <a:pt x="5254208" y="8016"/>
                </a:lnTo>
                <a:lnTo>
                  <a:pt x="52120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758685" y="223296"/>
            <a:ext cx="1649730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Exa</a:t>
            </a:r>
            <a:r>
              <a:rPr sz="3600" spc="-20" dirty="0">
                <a:latin typeface="Times New Roman"/>
                <a:cs typeface="Times New Roman"/>
              </a:rPr>
              <a:t>m</a:t>
            </a:r>
            <a:r>
              <a:rPr sz="3600" dirty="0">
                <a:latin typeface="Times New Roman"/>
                <a:cs typeface="Times New Roman"/>
              </a:rPr>
              <a:t>ple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7211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48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" y="0"/>
            <a:ext cx="5326380" cy="6857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" y="761"/>
            <a:ext cx="5326380" cy="685800"/>
          </a:xfrm>
          <a:custGeom>
            <a:avLst/>
            <a:gdLst/>
            <a:ahLst/>
            <a:cxnLst/>
            <a:rect l="l" t="t" r="r" b="b"/>
            <a:pathLst>
              <a:path w="5326380" h="685800">
                <a:moveTo>
                  <a:pt x="0" y="114300"/>
                </a:moveTo>
                <a:lnTo>
                  <a:pt x="8015" y="72172"/>
                </a:lnTo>
                <a:lnTo>
                  <a:pt x="30007" y="37106"/>
                </a:lnTo>
                <a:lnTo>
                  <a:pt x="62894" y="12186"/>
                </a:lnTo>
                <a:lnTo>
                  <a:pt x="103594" y="495"/>
                </a:lnTo>
                <a:lnTo>
                  <a:pt x="5212080" y="0"/>
                </a:lnTo>
                <a:lnTo>
                  <a:pt x="5226717" y="928"/>
                </a:lnTo>
                <a:lnTo>
                  <a:pt x="5266833" y="13946"/>
                </a:lnTo>
                <a:lnTo>
                  <a:pt x="5298860" y="39913"/>
                </a:lnTo>
                <a:lnTo>
                  <a:pt x="5319713" y="75747"/>
                </a:lnTo>
                <a:lnTo>
                  <a:pt x="5326380" y="571500"/>
                </a:lnTo>
                <a:lnTo>
                  <a:pt x="5325451" y="586137"/>
                </a:lnTo>
                <a:lnTo>
                  <a:pt x="5312433" y="626253"/>
                </a:lnTo>
                <a:lnTo>
                  <a:pt x="5286466" y="658280"/>
                </a:lnTo>
                <a:lnTo>
                  <a:pt x="5250632" y="679133"/>
                </a:lnTo>
                <a:lnTo>
                  <a:pt x="114303" y="685800"/>
                </a:lnTo>
                <a:lnTo>
                  <a:pt x="99665" y="684871"/>
                </a:lnTo>
                <a:lnTo>
                  <a:pt x="59545" y="671853"/>
                </a:lnTo>
                <a:lnTo>
                  <a:pt x="27519" y="645887"/>
                </a:lnTo>
                <a:lnTo>
                  <a:pt x="6667" y="610054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81761" y="1829561"/>
            <a:ext cx="4419600" cy="457200"/>
          </a:xfrm>
          <a:custGeom>
            <a:avLst/>
            <a:gdLst/>
            <a:ahLst/>
            <a:cxnLst/>
            <a:rect l="l" t="t" r="r" b="b"/>
            <a:pathLst>
              <a:path w="4419600" h="457200">
                <a:moveTo>
                  <a:pt x="4343400" y="0"/>
                </a:moveTo>
                <a:lnTo>
                  <a:pt x="69062" y="330"/>
                </a:lnTo>
                <a:lnTo>
                  <a:pt x="30185" y="15469"/>
                </a:lnTo>
                <a:lnTo>
                  <a:pt x="5343" y="48131"/>
                </a:lnTo>
                <a:lnTo>
                  <a:pt x="0" y="76200"/>
                </a:lnTo>
                <a:lnTo>
                  <a:pt x="329" y="388130"/>
                </a:lnTo>
                <a:lnTo>
                  <a:pt x="15454" y="426992"/>
                </a:lnTo>
                <a:lnTo>
                  <a:pt x="48110" y="451850"/>
                </a:lnTo>
                <a:lnTo>
                  <a:pt x="76200" y="457200"/>
                </a:lnTo>
                <a:lnTo>
                  <a:pt x="4350530" y="456869"/>
                </a:lnTo>
                <a:lnTo>
                  <a:pt x="4389392" y="441730"/>
                </a:lnTo>
                <a:lnTo>
                  <a:pt x="4414250" y="409068"/>
                </a:lnTo>
                <a:lnTo>
                  <a:pt x="4419600" y="381000"/>
                </a:lnTo>
                <a:lnTo>
                  <a:pt x="4419269" y="69069"/>
                </a:lnTo>
                <a:lnTo>
                  <a:pt x="4404130" y="30207"/>
                </a:lnTo>
                <a:lnTo>
                  <a:pt x="4371468" y="5349"/>
                </a:lnTo>
                <a:lnTo>
                  <a:pt x="43434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758685" y="223296"/>
            <a:ext cx="1649730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Exa</a:t>
            </a:r>
            <a:r>
              <a:rPr sz="3600" spc="-20" dirty="0">
                <a:latin typeface="Times New Roman"/>
                <a:cs typeface="Times New Roman"/>
              </a:rPr>
              <a:t>m</a:t>
            </a:r>
            <a:r>
              <a:rPr sz="3600" dirty="0">
                <a:latin typeface="Times New Roman"/>
                <a:cs typeface="Times New Roman"/>
              </a:rPr>
              <a:t>ple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7211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" y="0"/>
            <a:ext cx="5326380" cy="6857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761" y="1829561"/>
            <a:ext cx="4419600" cy="457200"/>
          </a:xfrm>
          <a:custGeom>
            <a:avLst/>
            <a:gdLst/>
            <a:ahLst/>
            <a:cxnLst/>
            <a:rect l="l" t="t" r="r" b="b"/>
            <a:pathLst>
              <a:path w="4419600" h="457200">
                <a:moveTo>
                  <a:pt x="0" y="76200"/>
                </a:moveTo>
                <a:lnTo>
                  <a:pt x="11636" y="35727"/>
                </a:lnTo>
                <a:lnTo>
                  <a:pt x="41927" y="8131"/>
                </a:lnTo>
                <a:lnTo>
                  <a:pt x="4343400" y="0"/>
                </a:lnTo>
                <a:lnTo>
                  <a:pt x="4357891" y="1380"/>
                </a:lnTo>
                <a:lnTo>
                  <a:pt x="4394846" y="20021"/>
                </a:lnTo>
                <a:lnTo>
                  <a:pt x="4416600" y="54990"/>
                </a:lnTo>
                <a:lnTo>
                  <a:pt x="4419600" y="381000"/>
                </a:lnTo>
                <a:lnTo>
                  <a:pt x="4418219" y="395491"/>
                </a:lnTo>
                <a:lnTo>
                  <a:pt x="4399578" y="432446"/>
                </a:lnTo>
                <a:lnTo>
                  <a:pt x="4364609" y="454200"/>
                </a:lnTo>
                <a:lnTo>
                  <a:pt x="76200" y="457200"/>
                </a:lnTo>
                <a:lnTo>
                  <a:pt x="61694" y="455819"/>
                </a:lnTo>
                <a:lnTo>
                  <a:pt x="24733" y="437178"/>
                </a:lnTo>
                <a:lnTo>
                  <a:pt x="2995" y="402209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8382" y="4496561"/>
            <a:ext cx="5326380" cy="533400"/>
          </a:xfrm>
          <a:custGeom>
            <a:avLst/>
            <a:gdLst/>
            <a:ahLst/>
            <a:cxnLst/>
            <a:rect l="l" t="t" r="r" b="b"/>
            <a:pathLst>
              <a:path w="5326380" h="533400">
                <a:moveTo>
                  <a:pt x="5237480" y="0"/>
                </a:moveTo>
                <a:lnTo>
                  <a:pt x="75769" y="961"/>
                </a:lnTo>
                <a:lnTo>
                  <a:pt x="37071" y="16648"/>
                </a:lnTo>
                <a:lnTo>
                  <a:pt x="10116" y="47651"/>
                </a:lnTo>
                <a:lnTo>
                  <a:pt x="0" y="88900"/>
                </a:lnTo>
                <a:lnTo>
                  <a:pt x="963" y="457642"/>
                </a:lnTo>
                <a:lnTo>
                  <a:pt x="16663" y="496351"/>
                </a:lnTo>
                <a:lnTo>
                  <a:pt x="47673" y="523293"/>
                </a:lnTo>
                <a:lnTo>
                  <a:pt x="88901" y="533400"/>
                </a:lnTo>
                <a:lnTo>
                  <a:pt x="5250621" y="532438"/>
                </a:lnTo>
                <a:lnTo>
                  <a:pt x="5289330" y="516751"/>
                </a:lnTo>
                <a:lnTo>
                  <a:pt x="5316272" y="485749"/>
                </a:lnTo>
                <a:lnTo>
                  <a:pt x="5326380" y="444500"/>
                </a:lnTo>
                <a:lnTo>
                  <a:pt x="5325418" y="75758"/>
                </a:lnTo>
                <a:lnTo>
                  <a:pt x="5309731" y="37049"/>
                </a:lnTo>
                <a:lnTo>
                  <a:pt x="5278729" y="10107"/>
                </a:lnTo>
                <a:lnTo>
                  <a:pt x="52374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758685" y="223296"/>
            <a:ext cx="1649730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Exa</a:t>
            </a:r>
            <a:r>
              <a:rPr sz="3600" spc="-20" dirty="0">
                <a:latin typeface="Times New Roman"/>
                <a:cs typeface="Times New Roman"/>
              </a:rPr>
              <a:t>m</a:t>
            </a:r>
            <a:r>
              <a:rPr sz="3600" dirty="0">
                <a:latin typeface="Times New Roman"/>
                <a:cs typeface="Times New Roman"/>
              </a:rPr>
              <a:t>ple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7211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" y="0"/>
            <a:ext cx="5326380" cy="6857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" y="4496561"/>
            <a:ext cx="5326380" cy="533400"/>
          </a:xfrm>
          <a:custGeom>
            <a:avLst/>
            <a:gdLst/>
            <a:ahLst/>
            <a:cxnLst/>
            <a:rect l="l" t="t" r="r" b="b"/>
            <a:pathLst>
              <a:path w="5326380" h="533400">
                <a:moveTo>
                  <a:pt x="0" y="88900"/>
                </a:moveTo>
                <a:lnTo>
                  <a:pt x="10116" y="47651"/>
                </a:lnTo>
                <a:lnTo>
                  <a:pt x="37071" y="16648"/>
                </a:lnTo>
                <a:lnTo>
                  <a:pt x="75769" y="961"/>
                </a:lnTo>
                <a:lnTo>
                  <a:pt x="5237480" y="0"/>
                </a:lnTo>
                <a:lnTo>
                  <a:pt x="5252055" y="1185"/>
                </a:lnTo>
                <a:lnTo>
                  <a:pt x="5290452" y="17467"/>
                </a:lnTo>
                <a:lnTo>
                  <a:pt x="5316912" y="48895"/>
                </a:lnTo>
                <a:lnTo>
                  <a:pt x="5326380" y="444500"/>
                </a:lnTo>
                <a:lnTo>
                  <a:pt x="5325194" y="459075"/>
                </a:lnTo>
                <a:lnTo>
                  <a:pt x="5308912" y="497472"/>
                </a:lnTo>
                <a:lnTo>
                  <a:pt x="5277484" y="523932"/>
                </a:lnTo>
                <a:lnTo>
                  <a:pt x="88901" y="533400"/>
                </a:lnTo>
                <a:lnTo>
                  <a:pt x="74338" y="532214"/>
                </a:lnTo>
                <a:lnTo>
                  <a:pt x="35950" y="515932"/>
                </a:lnTo>
                <a:lnTo>
                  <a:pt x="9477" y="484505"/>
                </a:lnTo>
                <a:lnTo>
                  <a:pt x="0" y="889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9464">
              <a:lnSpc>
                <a:spcPct val="100000"/>
              </a:lnSpc>
            </a:pPr>
            <a:r>
              <a:rPr spc="-25" dirty="0"/>
              <a:t>S</a:t>
            </a:r>
            <a:r>
              <a:rPr spc="-55" dirty="0"/>
              <a:t>c</a:t>
            </a:r>
            <a:r>
              <a:rPr spc="-30" dirty="0"/>
              <a:t>op</a:t>
            </a:r>
            <a:r>
              <a:rPr spc="-20" dirty="0"/>
              <a:t>e</a:t>
            </a:r>
            <a:r>
              <a:rPr dirty="0"/>
              <a:t> </a:t>
            </a:r>
            <a:r>
              <a:rPr spc="-20" dirty="0"/>
              <a:t>o</a:t>
            </a:r>
            <a:r>
              <a:rPr spc="-15" dirty="0"/>
              <a:t>f</a:t>
            </a:r>
            <a:r>
              <a:rPr spc="-5" dirty="0"/>
              <a:t> </a:t>
            </a:r>
            <a:r>
              <a:rPr spc="-254" dirty="0"/>
              <a:t>V</a:t>
            </a:r>
            <a:r>
              <a:rPr spc="-20" dirty="0"/>
              <a:t>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2587" y="1708175"/>
            <a:ext cx="7805420" cy="414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B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oadl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 sp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ak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</a:t>
            </a:r>
            <a:r>
              <a:rPr sz="3200" b="1" spc="-40" dirty="0">
                <a:latin typeface="Calibri"/>
                <a:cs typeface="Calibri"/>
              </a:rPr>
              <a:t>r</a:t>
            </a:r>
            <a:r>
              <a:rPr sz="3200" b="1" spc="-5" dirty="0">
                <a:latin typeface="Calibri"/>
                <a:cs typeface="Calibri"/>
              </a:rPr>
              <a:t>e</a:t>
            </a:r>
            <a:r>
              <a:rPr sz="3200" b="1" dirty="0">
                <a:latin typeface="Calibri"/>
                <a:cs typeface="Calibri"/>
              </a:rPr>
              <a:t>e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places</a:t>
            </a:r>
            <a:r>
              <a:rPr sz="3200" dirty="0">
                <a:latin typeface="Calibri"/>
                <a:cs typeface="Calibri"/>
              </a:rPr>
              <a:t>, w</a:t>
            </a:r>
            <a:r>
              <a:rPr sz="3200" spc="-1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ariab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es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 be decla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ed −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bloc</a:t>
            </a:r>
            <a:r>
              <a:rPr sz="3200" dirty="0">
                <a:latin typeface="Calibri"/>
                <a:cs typeface="Calibri"/>
              </a:rPr>
              <a:t>k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alled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b="1" i="1" dirty="0">
                <a:solidFill>
                  <a:srgbClr val="006FC0"/>
                </a:solidFill>
                <a:latin typeface="Calibri"/>
                <a:cs typeface="Calibri"/>
              </a:rPr>
              <a:t>lo</a:t>
            </a:r>
            <a:r>
              <a:rPr sz="3200" b="1" i="1" spc="-20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3200" b="1" i="1" dirty="0">
                <a:solidFill>
                  <a:srgbClr val="006FC0"/>
                </a:solidFill>
                <a:latin typeface="Calibri"/>
                <a:cs typeface="Calibri"/>
              </a:rPr>
              <a:t>al</a:t>
            </a:r>
            <a:r>
              <a:rPr sz="3200" b="1" i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b="1" i="1" spc="-5" dirty="0">
                <a:solidFill>
                  <a:srgbClr val="006FC0"/>
                </a:solidFill>
                <a:latin typeface="Calibri"/>
                <a:cs typeface="Calibri"/>
              </a:rPr>
              <a:t>variables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ni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5" dirty="0">
                <a:latin typeface="Calibri"/>
                <a:cs typeface="Calibri"/>
              </a:rPr>
              <a:t>func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 a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alled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b="1" i="1" spc="-35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3200" b="1" i="1" spc="-5" dirty="0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sz="3200" b="1" i="1" spc="10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3200" b="1" i="1" dirty="0">
                <a:solidFill>
                  <a:srgbClr val="006FC0"/>
                </a:solidFill>
                <a:latin typeface="Calibri"/>
                <a:cs typeface="Calibri"/>
              </a:rPr>
              <a:t>al param</a:t>
            </a:r>
            <a:r>
              <a:rPr sz="3200" b="1" i="1" spc="-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3200" b="1" i="1" spc="-2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3200" b="1" i="1" spc="-5" dirty="0">
                <a:solidFill>
                  <a:srgbClr val="006FC0"/>
                </a:solidFill>
                <a:latin typeface="Calibri"/>
                <a:cs typeface="Calibri"/>
              </a:rPr>
              <a:t>ers/p</a:t>
            </a:r>
            <a:r>
              <a:rPr sz="3200" b="1" i="1" spc="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3200" b="1" i="1" spc="-5" dirty="0">
                <a:solidFill>
                  <a:srgbClr val="006FC0"/>
                </a:solidFill>
                <a:latin typeface="Calibri"/>
                <a:cs typeface="Calibri"/>
              </a:rPr>
              <a:t>ram</a:t>
            </a:r>
            <a:r>
              <a:rPr sz="3200" b="1" i="1" spc="-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3200" b="1" i="1" spc="-2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3200" b="1" i="1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3200" b="1" i="1" spc="-2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3200" b="1" i="1" spc="-10" dirty="0">
                <a:solidFill>
                  <a:srgbClr val="006FC0"/>
                </a:solidFill>
                <a:latin typeface="Calibri"/>
                <a:cs typeface="Calibri"/>
              </a:rPr>
              <a:t>-</a:t>
            </a:r>
            <a:r>
              <a:rPr sz="3200" b="1" i="1" dirty="0">
                <a:solidFill>
                  <a:srgbClr val="006FC0"/>
                </a:solidFill>
                <a:latin typeface="Calibri"/>
                <a:cs typeface="Calibri"/>
              </a:rPr>
              <a:t>li</a:t>
            </a:r>
            <a:r>
              <a:rPr sz="3200" b="1" i="1" spc="-4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3200" b="1" i="1" dirty="0">
                <a:solidFill>
                  <a:srgbClr val="006FC0"/>
                </a:solidFill>
                <a:latin typeface="Calibri"/>
                <a:cs typeface="Calibri"/>
              </a:rPr>
              <a:t>t.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Outs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all </a:t>
            </a:r>
            <a:r>
              <a:rPr sz="3200" spc="-5" dirty="0">
                <a:latin typeface="Calibri"/>
                <a:cs typeface="Calibri"/>
              </a:rPr>
              <a:t>funct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alled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b="1" i="1" dirty="0">
                <a:solidFill>
                  <a:srgbClr val="006FC0"/>
                </a:solidFill>
                <a:latin typeface="Calibri"/>
                <a:cs typeface="Calibri"/>
              </a:rPr>
              <a:t>gl</a:t>
            </a:r>
            <a:r>
              <a:rPr sz="3200" b="1" i="1" spc="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3200" b="1" i="1" dirty="0">
                <a:solidFill>
                  <a:srgbClr val="006FC0"/>
                </a:solidFill>
                <a:latin typeface="Calibri"/>
                <a:cs typeface="Calibri"/>
              </a:rPr>
              <a:t>bal</a:t>
            </a:r>
            <a:r>
              <a:rPr sz="3200" b="1" i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b="1" i="1" spc="-5" dirty="0">
                <a:solidFill>
                  <a:srgbClr val="006FC0"/>
                </a:solidFill>
                <a:latin typeface="Calibri"/>
                <a:cs typeface="Calibri"/>
              </a:rPr>
              <a:t>varia</a:t>
            </a:r>
            <a:r>
              <a:rPr sz="3200" b="1" i="1" spc="15" dirty="0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sz="3200" b="1" i="1" dirty="0">
                <a:solidFill>
                  <a:srgbClr val="006FC0"/>
                </a:solidFill>
                <a:latin typeface="Calibri"/>
                <a:cs typeface="Calibri"/>
              </a:rPr>
              <a:t>les.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4185" y="827277"/>
            <a:ext cx="159702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alibri"/>
                <a:cs typeface="Calibri"/>
              </a:rPr>
              <a:t>E</a:t>
            </a:r>
            <a:r>
              <a:rPr sz="3600" spc="-60" dirty="0">
                <a:latin typeface="Calibri"/>
                <a:cs typeface="Calibri"/>
              </a:rPr>
              <a:t>x</a:t>
            </a:r>
            <a:r>
              <a:rPr sz="3600" spc="-20" dirty="0">
                <a:latin typeface="Calibri"/>
                <a:cs typeface="Calibri"/>
              </a:rPr>
              <a:t>a</a:t>
            </a:r>
            <a:r>
              <a:rPr sz="3600" spc="-25" dirty="0">
                <a:latin typeface="Calibri"/>
                <a:cs typeface="Calibri"/>
              </a:rPr>
              <a:t>m</a:t>
            </a:r>
            <a:r>
              <a:rPr sz="3600" spc="-5" dirty="0">
                <a:latin typeface="Calibri"/>
                <a:cs typeface="Calibri"/>
              </a:rPr>
              <a:t>ple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822892"/>
            <a:ext cx="3827145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cl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private:</a:t>
            </a:r>
            <a:endParaRPr sz="1800">
              <a:latin typeface="Arial"/>
              <a:cs typeface="Arial"/>
            </a:endParaRPr>
          </a:p>
          <a:p>
            <a:pPr marL="1022985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static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n; 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AFEF"/>
                </a:solidFill>
                <a:latin typeface="Arial"/>
                <a:cs typeface="Arial"/>
              </a:rPr>
              <a:t>//</a:t>
            </a:r>
            <a:r>
              <a:rPr sz="1800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AFEF"/>
                </a:solidFill>
                <a:latin typeface="Arial"/>
                <a:cs typeface="Arial"/>
              </a:rPr>
              <a:t>cl</a:t>
            </a:r>
            <a:r>
              <a:rPr sz="1800" spc="-10" dirty="0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AFEF"/>
                </a:solidFill>
                <a:latin typeface="Arial"/>
                <a:cs typeface="Arial"/>
              </a:rPr>
              <a:t>ss vari</a:t>
            </a:r>
            <a:r>
              <a:rPr sz="1800" spc="-10" dirty="0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00AFE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0856" y="2646481"/>
            <a:ext cx="92583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8575" indent="3810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a;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ic: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5479" y="2646481"/>
            <a:ext cx="19284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AFEF"/>
                </a:solidFill>
                <a:latin typeface="Arial"/>
                <a:cs typeface="Arial"/>
              </a:rPr>
              <a:t>//</a:t>
            </a:r>
            <a:r>
              <a:rPr sz="1800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AFEF"/>
                </a:solidFill>
                <a:latin typeface="Arial"/>
                <a:cs typeface="Arial"/>
              </a:rPr>
              <a:t>sta</a:t>
            </a:r>
            <a:r>
              <a:rPr sz="1800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AFEF"/>
                </a:solidFill>
                <a:latin typeface="Arial"/>
                <a:cs typeface="Arial"/>
              </a:rPr>
              <a:t>ce</a:t>
            </a:r>
            <a:r>
              <a:rPr sz="1800" spc="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AFEF"/>
                </a:solidFill>
                <a:latin typeface="Arial"/>
                <a:cs typeface="Arial"/>
              </a:rPr>
              <a:t>var</a:t>
            </a:r>
            <a:r>
              <a:rPr sz="1800" spc="-10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00AFEF"/>
                </a:solidFill>
                <a:latin typeface="Arial"/>
                <a:cs typeface="Arial"/>
              </a:rPr>
              <a:t>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3469194"/>
            <a:ext cx="4197350" cy="2285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stat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();</a:t>
            </a:r>
            <a:endParaRPr sz="18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vo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n() {</a:t>
            </a:r>
            <a:endParaRPr sz="18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Arial"/>
                <a:cs typeface="Arial"/>
              </a:rPr>
              <a:t>cout &lt;&lt;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r:: 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tN();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//</a:t>
            </a:r>
            <a:r>
              <a:rPr sz="14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called</a:t>
            </a:r>
            <a:r>
              <a:rPr sz="1400" spc="-20" dirty="0">
                <a:solidFill>
                  <a:srgbClr val="006FC0"/>
                </a:solidFill>
                <a:latin typeface="Arial"/>
                <a:cs typeface="Arial"/>
              </a:rPr>
              <a:t> w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ithout</a:t>
            </a:r>
            <a:r>
              <a:rPr sz="1400" spc="-5" dirty="0">
                <a:solidFill>
                  <a:srgbClr val="006FC0"/>
                </a:solidFill>
                <a:latin typeface="Arial"/>
                <a:cs typeface="Arial"/>
              </a:rPr>
              <a:t> obj</a:t>
            </a:r>
            <a:endParaRPr sz="14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tabLst>
                <a:tab pos="1022985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	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, c</a:t>
            </a:r>
            <a:r>
              <a:rPr sz="1800" spc="-1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cout &lt;&lt;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r:</a:t>
            </a:r>
            <a:r>
              <a:rPr sz="1800" spc="10" dirty="0">
                <a:latin typeface="Arial"/>
                <a:cs typeface="Arial"/>
              </a:rPr>
              <a:t>: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tN();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42452" y="6472444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51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5410">
              <a:lnSpc>
                <a:spcPct val="100000"/>
              </a:lnSpc>
            </a:pPr>
            <a:r>
              <a:rPr spc="-5" dirty="0">
                <a:solidFill>
                  <a:srgbClr val="000000"/>
                </a:solidFill>
              </a:rPr>
              <a:t>//</a:t>
            </a:r>
            <a:r>
              <a:rPr spc="-15" dirty="0"/>
              <a:t>A</a:t>
            </a:r>
            <a:r>
              <a:rPr dirty="0"/>
              <a:t>l</a:t>
            </a:r>
            <a:r>
              <a:rPr spc="-10" dirty="0"/>
              <a:t>locating</a:t>
            </a:r>
            <a:r>
              <a:rPr spc="-15" dirty="0"/>
              <a:t> </a:t>
            </a:r>
            <a:r>
              <a:rPr spc="-10" dirty="0"/>
              <a:t>and</a:t>
            </a:r>
            <a:r>
              <a:rPr spc="-5" dirty="0"/>
              <a:t> </a:t>
            </a:r>
            <a:r>
              <a:rPr dirty="0"/>
              <a:t>i</a:t>
            </a:r>
            <a:r>
              <a:rPr spc="-10" dirty="0"/>
              <a:t>nitial</a:t>
            </a:r>
            <a:r>
              <a:rPr spc="-15" dirty="0"/>
              <a:t>i</a:t>
            </a:r>
            <a:r>
              <a:rPr spc="-10" dirty="0"/>
              <a:t>s</a:t>
            </a:r>
            <a:r>
              <a:rPr spc="-15" dirty="0"/>
              <a:t>i</a:t>
            </a:r>
            <a:r>
              <a:rPr spc="-10" dirty="0"/>
              <a:t>ng</a:t>
            </a:r>
            <a:r>
              <a:rPr spc="-40" dirty="0"/>
              <a:t> </a:t>
            </a:r>
            <a:r>
              <a:rPr spc="-10" dirty="0"/>
              <a:t>static</a:t>
            </a:r>
            <a:r>
              <a:rPr dirty="0"/>
              <a:t> </a:t>
            </a:r>
            <a:r>
              <a:rPr spc="-10" dirty="0"/>
              <a:t>data member</a:t>
            </a:r>
          </a:p>
          <a:p>
            <a:pPr marL="641985">
              <a:lnSpc>
                <a:spcPts val="2150"/>
              </a:lnSpc>
            </a:pPr>
            <a:r>
              <a:rPr sz="1800" dirty="0">
                <a:solidFill>
                  <a:srgbClr val="000000"/>
                </a:solidFill>
              </a:rPr>
              <a:t>i</a:t>
            </a:r>
            <a:r>
              <a:rPr sz="1800" spc="-10" dirty="0">
                <a:solidFill>
                  <a:srgbClr val="000000"/>
                </a:solidFill>
              </a:rPr>
              <a:t>n</a:t>
            </a:r>
            <a:r>
              <a:rPr sz="1800" dirty="0">
                <a:solidFill>
                  <a:srgbClr val="000000"/>
                </a:solidFill>
              </a:rPr>
              <a:t>t</a:t>
            </a:r>
            <a:r>
              <a:rPr sz="1800" spc="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Car::n = 0;</a:t>
            </a:r>
            <a:endParaRPr sz="1800"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ts val="1914"/>
              </a:lnSpc>
            </a:pPr>
            <a:r>
              <a:rPr spc="-10" dirty="0"/>
              <a:t>//Imp</a:t>
            </a:r>
            <a:r>
              <a:rPr dirty="0"/>
              <a:t>l</a:t>
            </a:r>
            <a:r>
              <a:rPr spc="-10" dirty="0"/>
              <a:t>ementation</a:t>
            </a:r>
            <a:r>
              <a:rPr spc="20" dirty="0"/>
              <a:t> </a:t>
            </a:r>
            <a:r>
              <a:rPr spc="-10" dirty="0"/>
              <a:t>of</a:t>
            </a:r>
            <a:r>
              <a:rPr spc="10" dirty="0"/>
              <a:t> </a:t>
            </a:r>
            <a:r>
              <a:rPr spc="-10" dirty="0"/>
              <a:t>member</a:t>
            </a:r>
            <a:r>
              <a:rPr spc="15" dirty="0"/>
              <a:t> </a:t>
            </a:r>
            <a:r>
              <a:rPr spc="-10" dirty="0"/>
              <a:t>fun</a:t>
            </a:r>
            <a:r>
              <a:rPr spc="-5" dirty="0"/>
              <a:t>c</a:t>
            </a:r>
            <a:r>
              <a:rPr spc="-10" dirty="0"/>
              <a:t>tions</a:t>
            </a:r>
          </a:p>
          <a:p>
            <a:pPr marL="641985">
              <a:lnSpc>
                <a:spcPts val="2155"/>
              </a:lnSpc>
            </a:pPr>
            <a:r>
              <a:rPr sz="1800" dirty="0">
                <a:solidFill>
                  <a:srgbClr val="000000"/>
                </a:solidFill>
              </a:rPr>
              <a:t>C</a:t>
            </a:r>
            <a:r>
              <a:rPr sz="1800" spc="-10" dirty="0">
                <a:solidFill>
                  <a:srgbClr val="000000"/>
                </a:solidFill>
              </a:rPr>
              <a:t>a</a:t>
            </a:r>
            <a:r>
              <a:rPr sz="1800" dirty="0">
                <a:solidFill>
                  <a:srgbClr val="000000"/>
                </a:solidFill>
              </a:rPr>
              <a:t>r:</a:t>
            </a:r>
            <a:r>
              <a:rPr sz="1800" spc="5" dirty="0">
                <a:solidFill>
                  <a:srgbClr val="000000"/>
                </a:solidFill>
              </a:rPr>
              <a:t>:</a:t>
            </a:r>
            <a:r>
              <a:rPr sz="1800" dirty="0">
                <a:solidFill>
                  <a:srgbClr val="000000"/>
                </a:solidFill>
              </a:rPr>
              <a:t>C</a:t>
            </a:r>
            <a:r>
              <a:rPr sz="1800" spc="-10" dirty="0">
                <a:solidFill>
                  <a:srgbClr val="000000"/>
                </a:solidFill>
              </a:rPr>
              <a:t>a</a:t>
            </a:r>
            <a:r>
              <a:rPr sz="1800" dirty="0">
                <a:solidFill>
                  <a:srgbClr val="000000"/>
                </a:solidFill>
              </a:rPr>
              <a:t>r() {</a:t>
            </a:r>
            <a:endParaRPr sz="1800"/>
          </a:p>
          <a:p>
            <a:pPr marR="1106170" algn="ctr">
              <a:lnSpc>
                <a:spcPct val="100000"/>
              </a:lnSpc>
            </a:pPr>
            <a:r>
              <a:rPr sz="1800" dirty="0">
                <a:solidFill>
                  <a:srgbClr val="000000"/>
                </a:solidFill>
              </a:rPr>
              <a:t>n+</a:t>
            </a:r>
            <a:r>
              <a:rPr sz="1800" spc="5" dirty="0">
                <a:solidFill>
                  <a:srgbClr val="000000"/>
                </a:solidFill>
              </a:rPr>
              <a:t>+</a:t>
            </a:r>
            <a:r>
              <a:rPr sz="1800" dirty="0">
                <a:solidFill>
                  <a:srgbClr val="000000"/>
                </a:solidFill>
              </a:rPr>
              <a:t>;</a:t>
            </a:r>
            <a:endParaRPr sz="1800"/>
          </a:p>
          <a:p>
            <a:pPr marL="641985">
              <a:lnSpc>
                <a:spcPct val="100000"/>
              </a:lnSpc>
            </a:pPr>
            <a:r>
              <a:rPr sz="1800" dirty="0">
                <a:solidFill>
                  <a:srgbClr val="000000"/>
                </a:solidFill>
              </a:rPr>
              <a:t>}</a:t>
            </a:r>
            <a:endParaRPr sz="1800"/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927100" marR="1203325" indent="-285115">
              <a:lnSpc>
                <a:spcPct val="100000"/>
              </a:lnSpc>
            </a:pPr>
            <a:r>
              <a:rPr sz="1800" dirty="0">
                <a:solidFill>
                  <a:srgbClr val="000000"/>
                </a:solidFill>
              </a:rPr>
              <a:t>i</a:t>
            </a:r>
            <a:r>
              <a:rPr sz="1800" spc="-10" dirty="0">
                <a:solidFill>
                  <a:srgbClr val="000000"/>
                </a:solidFill>
              </a:rPr>
              <a:t>n</a:t>
            </a:r>
            <a:r>
              <a:rPr sz="1800" dirty="0">
                <a:solidFill>
                  <a:srgbClr val="000000"/>
                </a:solidFill>
              </a:rPr>
              <a:t>t</a:t>
            </a:r>
            <a:r>
              <a:rPr sz="1800" spc="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Car:</a:t>
            </a:r>
            <a:r>
              <a:rPr sz="1800" spc="-5" dirty="0">
                <a:solidFill>
                  <a:srgbClr val="000000"/>
                </a:solidFill>
              </a:rPr>
              <a:t>:</a:t>
            </a:r>
            <a:r>
              <a:rPr sz="1800" dirty="0">
                <a:solidFill>
                  <a:srgbClr val="000000"/>
                </a:solidFill>
              </a:rPr>
              <a:t>g</a:t>
            </a:r>
            <a:r>
              <a:rPr sz="1800" spc="-10" dirty="0">
                <a:solidFill>
                  <a:srgbClr val="000000"/>
                </a:solidFill>
              </a:rPr>
              <a:t>e</a:t>
            </a:r>
            <a:r>
              <a:rPr sz="1800" dirty="0">
                <a:solidFill>
                  <a:srgbClr val="000000"/>
                </a:solidFill>
              </a:rPr>
              <a:t>t</a:t>
            </a:r>
            <a:r>
              <a:rPr sz="1800" spc="-5" dirty="0">
                <a:solidFill>
                  <a:srgbClr val="000000"/>
                </a:solidFill>
              </a:rPr>
              <a:t>N</a:t>
            </a:r>
            <a:r>
              <a:rPr sz="1800" dirty="0">
                <a:solidFill>
                  <a:srgbClr val="000000"/>
                </a:solidFill>
              </a:rPr>
              <a:t>() { re</a:t>
            </a:r>
            <a:r>
              <a:rPr sz="1800" spc="5" dirty="0">
                <a:solidFill>
                  <a:srgbClr val="000000"/>
                </a:solidFill>
              </a:rPr>
              <a:t>t</a:t>
            </a:r>
            <a:r>
              <a:rPr sz="1800" dirty="0">
                <a:solidFill>
                  <a:srgbClr val="000000"/>
                </a:solidFill>
              </a:rPr>
              <a:t>urn n;</a:t>
            </a:r>
            <a:endParaRPr sz="1800"/>
          </a:p>
          <a:p>
            <a:pPr marL="710565">
              <a:lnSpc>
                <a:spcPct val="100000"/>
              </a:lnSpc>
            </a:pPr>
            <a:r>
              <a:rPr sz="1800" dirty="0">
                <a:solidFill>
                  <a:srgbClr val="000000"/>
                </a:solidFill>
              </a:rPr>
              <a:t>}</a:t>
            </a:r>
            <a:endParaRPr sz="1800"/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927100" marR="1488440" indent="-285115">
              <a:lnSpc>
                <a:spcPct val="100000"/>
              </a:lnSpc>
            </a:pPr>
            <a:r>
              <a:rPr sz="1800" dirty="0">
                <a:solidFill>
                  <a:srgbClr val="000000"/>
                </a:solidFill>
              </a:rPr>
              <a:t>C</a:t>
            </a:r>
            <a:r>
              <a:rPr sz="1800" spc="-10" dirty="0">
                <a:solidFill>
                  <a:srgbClr val="000000"/>
                </a:solidFill>
              </a:rPr>
              <a:t>a</a:t>
            </a:r>
            <a:r>
              <a:rPr sz="1800" dirty="0">
                <a:solidFill>
                  <a:srgbClr val="000000"/>
                </a:solidFill>
              </a:rPr>
              <a:t>r:</a:t>
            </a:r>
            <a:r>
              <a:rPr sz="1800" spc="5" dirty="0">
                <a:solidFill>
                  <a:srgbClr val="000000"/>
                </a:solidFill>
              </a:rPr>
              <a:t>:</a:t>
            </a:r>
            <a:r>
              <a:rPr sz="1800" dirty="0">
                <a:solidFill>
                  <a:srgbClr val="000000"/>
                </a:solidFill>
              </a:rPr>
              <a:t>~Car() { </a:t>
            </a:r>
            <a:r>
              <a:rPr sz="1800" spc="-5" dirty="0">
                <a:solidFill>
                  <a:srgbClr val="000000"/>
                </a:solidFill>
              </a:rPr>
              <a:t>n</a:t>
            </a:r>
            <a:r>
              <a:rPr sz="1800" dirty="0">
                <a:solidFill>
                  <a:srgbClr val="000000"/>
                </a:solidFill>
              </a:rPr>
              <a:t>--;</a:t>
            </a:r>
            <a:endParaRPr sz="1800"/>
          </a:p>
          <a:p>
            <a:pPr marL="641985">
              <a:lnSpc>
                <a:spcPct val="100000"/>
              </a:lnSpc>
            </a:pPr>
            <a:r>
              <a:rPr sz="1800" dirty="0">
                <a:solidFill>
                  <a:srgbClr val="000000"/>
                </a:solidFill>
              </a:rPr>
              <a:t>}</a:t>
            </a:r>
            <a:endParaRPr sz="1800"/>
          </a:p>
        </p:txBody>
      </p:sp>
      <p:sp>
        <p:nvSpPr>
          <p:cNvPr id="9" name="object 9"/>
          <p:cNvSpPr/>
          <p:nvPr/>
        </p:nvSpPr>
        <p:spPr>
          <a:xfrm>
            <a:off x="152400" y="4191000"/>
            <a:ext cx="4114800" cy="1905"/>
          </a:xfrm>
          <a:custGeom>
            <a:avLst/>
            <a:gdLst/>
            <a:ahLst/>
            <a:cxnLst/>
            <a:rect l="l" t="t" r="r" b="b"/>
            <a:pathLst>
              <a:path w="4114800" h="1904">
                <a:moveTo>
                  <a:pt x="0" y="1650"/>
                </a:moveTo>
                <a:lnTo>
                  <a:pt x="4114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3351" y="2167127"/>
            <a:ext cx="5841492" cy="1670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31314" y="2550312"/>
            <a:ext cx="4885055" cy="762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spc="-5" dirty="0">
                <a:solidFill>
                  <a:srgbClr val="FF0000"/>
                </a:solidFill>
                <a:latin typeface="Calibri"/>
                <a:cs typeface="Calibri"/>
              </a:rPr>
              <a:t>Con</a:t>
            </a:r>
            <a:r>
              <a:rPr sz="6000" b="1" spc="-8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6000" b="1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6000" b="1" spc="-33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ariables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2705" y="4059834"/>
            <a:ext cx="2418080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Lesso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5400" spc="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7211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52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7070">
              <a:lnSpc>
                <a:spcPct val="100000"/>
              </a:lnSpc>
            </a:pPr>
            <a:r>
              <a:rPr spc="-60" dirty="0"/>
              <a:t>c</a:t>
            </a:r>
            <a:r>
              <a:rPr spc="-30" dirty="0"/>
              <a:t>on</a:t>
            </a:r>
            <a:r>
              <a:rPr spc="-65" dirty="0"/>
              <a:t>s</a:t>
            </a:r>
            <a:r>
              <a:rPr spc="-15" dirty="0"/>
              <a:t>t</a:t>
            </a:r>
            <a:r>
              <a:rPr spc="-5" dirty="0"/>
              <a:t> </a:t>
            </a:r>
            <a:r>
              <a:rPr spc="-25" dirty="0"/>
              <a:t>usin</a:t>
            </a:r>
            <a:r>
              <a:rPr spc="-20" dirty="0"/>
              <a:t>g</a:t>
            </a:r>
            <a:r>
              <a:rPr spc="10" dirty="0"/>
              <a:t> </a:t>
            </a:r>
            <a:r>
              <a:rPr spc="-30" dirty="0"/>
              <a:t>#d</a:t>
            </a:r>
            <a:r>
              <a:rPr spc="-60" dirty="0"/>
              <a:t>e</a:t>
            </a:r>
            <a:r>
              <a:rPr spc="-25" dirty="0"/>
              <a:t>fine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4280">
              <a:lnSpc>
                <a:spcPct val="100000"/>
              </a:lnSpc>
            </a:pPr>
            <a:r>
              <a:rPr u="heavy" spc="-5" dirty="0"/>
              <a:t>#d</a:t>
            </a:r>
            <a:r>
              <a:rPr u="heavy" spc="-30" dirty="0"/>
              <a:t>e</a:t>
            </a:r>
            <a:r>
              <a:rPr u="heavy" spc="-5" dirty="0"/>
              <a:t>f</a:t>
            </a:r>
            <a:r>
              <a:rPr u="heavy" spc="-10" dirty="0"/>
              <a:t>i</a:t>
            </a:r>
            <a:r>
              <a:rPr u="heavy" spc="-5" dirty="0"/>
              <a:t>ne</a:t>
            </a:r>
            <a:r>
              <a:rPr u="heavy" spc="5" dirty="0"/>
              <a:t> </a:t>
            </a:r>
            <a:r>
              <a:rPr u="heavy" dirty="0"/>
              <a:t>PI 3.</a:t>
            </a:r>
            <a:r>
              <a:rPr u="heavy" spc="-15" dirty="0"/>
              <a:t>1</a:t>
            </a:r>
            <a:r>
              <a:rPr u="heavy" dirty="0"/>
              <a:t>41</a:t>
            </a:r>
            <a:r>
              <a:rPr u="heavy" spc="-15" dirty="0"/>
              <a:t>5</a:t>
            </a:r>
            <a:r>
              <a:rPr u="heavy" dirty="0"/>
              <a:t>9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pc="-80" dirty="0"/>
              <a:t>E</a:t>
            </a:r>
            <a:r>
              <a:rPr spc="-35" dirty="0"/>
              <a:t>v</a:t>
            </a:r>
            <a:r>
              <a:rPr dirty="0"/>
              <a:t>e</a:t>
            </a:r>
            <a:r>
              <a:rPr spc="5" dirty="0"/>
              <a:t>r</a:t>
            </a:r>
            <a:r>
              <a:rPr spc="10" dirty="0"/>
              <a:t>y</a:t>
            </a:r>
            <a:r>
              <a:rPr dirty="0"/>
              <a:t>whe</a:t>
            </a:r>
            <a:r>
              <a:rPr spc="-40" dirty="0"/>
              <a:t>r</a:t>
            </a:r>
            <a:r>
              <a:rPr dirty="0"/>
              <a:t>e</a:t>
            </a:r>
            <a:r>
              <a:rPr spc="-30" dirty="0"/>
              <a:t> </a:t>
            </a:r>
            <a:r>
              <a:rPr spc="-35" dirty="0"/>
              <a:t>y</a:t>
            </a:r>
            <a:r>
              <a:rPr spc="-5" dirty="0"/>
              <a:t>o</a:t>
            </a:r>
            <a:r>
              <a:rPr dirty="0"/>
              <a:t>u </a:t>
            </a:r>
            <a:r>
              <a:rPr spc="-5" dirty="0"/>
              <a:t>use</a:t>
            </a:r>
            <a:r>
              <a:rPr dirty="0"/>
              <a:t>d</a:t>
            </a:r>
            <a:r>
              <a:rPr spc="-10" dirty="0"/>
              <a:t> </a:t>
            </a:r>
            <a:r>
              <a:rPr dirty="0"/>
              <a:t>PI,</a:t>
            </a:r>
            <a:r>
              <a:rPr spc="10" dirty="0"/>
              <a:t> </a:t>
            </a:r>
            <a:r>
              <a:rPr dirty="0"/>
              <a:t>the </a:t>
            </a:r>
            <a:r>
              <a:rPr spc="-45" dirty="0"/>
              <a:t>v</a:t>
            </a:r>
            <a:r>
              <a:rPr dirty="0"/>
              <a:t>alue </a:t>
            </a:r>
            <a:r>
              <a:rPr spc="-15" dirty="0"/>
              <a:t>3</a:t>
            </a:r>
            <a:r>
              <a:rPr spc="-5" dirty="0"/>
              <a:t>.1</a:t>
            </a:r>
            <a:r>
              <a:rPr spc="-15" dirty="0"/>
              <a:t>4</a:t>
            </a:r>
            <a:r>
              <a:rPr dirty="0"/>
              <a:t>159</a:t>
            </a:r>
          </a:p>
          <a:p>
            <a:pPr marL="355600">
              <a:lnSpc>
                <a:spcPct val="100000"/>
              </a:lnSpc>
            </a:pPr>
            <a:r>
              <a:rPr spc="-35" dirty="0"/>
              <a:t>w</a:t>
            </a:r>
            <a:r>
              <a:rPr dirty="0"/>
              <a:t>as</a:t>
            </a:r>
            <a:r>
              <a:rPr spc="-10" dirty="0"/>
              <a:t> </a:t>
            </a:r>
            <a:r>
              <a:rPr spc="-5" dirty="0"/>
              <a:t>su</a:t>
            </a:r>
            <a:r>
              <a:rPr spc="-30" dirty="0"/>
              <a:t>b</a:t>
            </a:r>
            <a:r>
              <a:rPr spc="-45" dirty="0"/>
              <a:t>s</a:t>
            </a:r>
            <a:r>
              <a:rPr dirty="0"/>
              <a:t>t</a:t>
            </a:r>
            <a:r>
              <a:rPr spc="-15" dirty="0"/>
              <a:t>i</a:t>
            </a:r>
            <a:r>
              <a:rPr dirty="0"/>
              <a:t>tu</a:t>
            </a:r>
            <a:r>
              <a:rPr spc="-55" dirty="0"/>
              <a:t>t</a:t>
            </a:r>
            <a:r>
              <a:rPr dirty="0"/>
              <a:t>ed</a:t>
            </a:r>
            <a:r>
              <a:rPr spc="45" dirty="0"/>
              <a:t> </a:t>
            </a:r>
            <a:r>
              <a:rPr spc="-20" dirty="0"/>
              <a:t>b</a:t>
            </a:r>
            <a:r>
              <a:rPr dirty="0"/>
              <a:t>y the </a:t>
            </a:r>
            <a:r>
              <a:rPr spc="-15" dirty="0"/>
              <a:t>p</a:t>
            </a:r>
            <a:r>
              <a:rPr spc="-40" dirty="0"/>
              <a:t>r</a:t>
            </a:r>
            <a:r>
              <a:rPr dirty="0"/>
              <a:t>ep</a:t>
            </a:r>
            <a:r>
              <a:rPr spc="-60" dirty="0"/>
              <a:t>r</a:t>
            </a:r>
            <a:r>
              <a:rPr spc="-5" dirty="0"/>
              <a:t>oces</a:t>
            </a:r>
            <a:r>
              <a:rPr spc="-10" dirty="0"/>
              <a:t>s</a:t>
            </a:r>
            <a:r>
              <a:rPr spc="-5" dirty="0"/>
              <a:t>or</a:t>
            </a: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pc="-45" dirty="0"/>
              <a:t>F</a:t>
            </a:r>
            <a:r>
              <a:rPr spc="-5" dirty="0"/>
              <a:t>o</a:t>
            </a:r>
            <a:r>
              <a:rPr dirty="0"/>
              <a:t>r </a:t>
            </a:r>
            <a:r>
              <a:rPr spc="-50" dirty="0"/>
              <a:t>e</a:t>
            </a:r>
            <a:r>
              <a:rPr spc="-55" dirty="0"/>
              <a:t>x</a:t>
            </a:r>
            <a:r>
              <a:rPr dirty="0"/>
              <a:t>amp</a:t>
            </a:r>
            <a:r>
              <a:rPr spc="-10" dirty="0"/>
              <a:t>l</a:t>
            </a:r>
            <a:r>
              <a:rPr dirty="0"/>
              <a:t>e it</a:t>
            </a:r>
            <a:r>
              <a:rPr spc="-5" dirty="0"/>
              <a:t> speci</a:t>
            </a:r>
            <a:r>
              <a:rPr spc="-10" dirty="0"/>
              <a:t>f</a:t>
            </a:r>
            <a:r>
              <a:rPr dirty="0"/>
              <a:t>ies</a:t>
            </a:r>
            <a:r>
              <a:rPr spc="-5" dirty="0"/>
              <a:t> </a:t>
            </a:r>
            <a:r>
              <a:rPr dirty="0"/>
              <a:t>th</a:t>
            </a:r>
            <a:r>
              <a:rPr spc="-35" dirty="0"/>
              <a:t>a</a:t>
            </a:r>
            <a:r>
              <a:rPr dirty="0"/>
              <a:t>t the ide</a:t>
            </a:r>
            <a:r>
              <a:rPr spc="-35" dirty="0"/>
              <a:t>n</a:t>
            </a:r>
            <a:r>
              <a:rPr dirty="0"/>
              <a:t>t</a:t>
            </a:r>
            <a:r>
              <a:rPr spc="-10" dirty="0"/>
              <a:t>i</a:t>
            </a:r>
            <a:r>
              <a:rPr spc="-5" dirty="0"/>
              <a:t>f</a:t>
            </a:r>
            <a:r>
              <a:rPr spc="-10" dirty="0"/>
              <a:t>i</a:t>
            </a:r>
            <a:r>
              <a:rPr dirty="0"/>
              <a:t>er</a:t>
            </a:r>
            <a:r>
              <a:rPr spc="15" dirty="0"/>
              <a:t> </a:t>
            </a:r>
            <a:r>
              <a:rPr dirty="0"/>
              <a:t>PI will</a:t>
            </a:r>
            <a:r>
              <a:rPr spc="-10" dirty="0"/>
              <a:t> </a:t>
            </a:r>
            <a:r>
              <a:rPr spc="-5" dirty="0"/>
              <a:t>b</a:t>
            </a:r>
            <a:r>
              <a:rPr dirty="0"/>
              <a:t>e</a:t>
            </a:r>
            <a:r>
              <a:rPr spc="10" dirty="0"/>
              <a:t> </a:t>
            </a:r>
            <a:r>
              <a:rPr spc="-40" dirty="0"/>
              <a:t>r</a:t>
            </a:r>
            <a:r>
              <a:rPr dirty="0"/>
              <a:t>eplaced</a:t>
            </a:r>
            <a:r>
              <a:rPr spc="-40" dirty="0"/>
              <a:t> </a:t>
            </a:r>
            <a:r>
              <a:rPr spc="-15" dirty="0"/>
              <a:t>b</a:t>
            </a:r>
            <a:r>
              <a:rPr dirty="0"/>
              <a:t>y the </a:t>
            </a:r>
            <a:r>
              <a:rPr spc="-35" dirty="0"/>
              <a:t>t</a:t>
            </a:r>
            <a:r>
              <a:rPr spc="-50" dirty="0"/>
              <a:t>e</a:t>
            </a:r>
            <a:r>
              <a:rPr spc="10" dirty="0"/>
              <a:t>x</a:t>
            </a:r>
            <a:r>
              <a:rPr dirty="0"/>
              <a:t>t </a:t>
            </a:r>
            <a:r>
              <a:rPr spc="-15" dirty="0"/>
              <a:t>3</a:t>
            </a:r>
            <a:r>
              <a:rPr spc="-5" dirty="0"/>
              <a:t>.1</a:t>
            </a:r>
            <a:r>
              <a:rPr spc="-15" dirty="0"/>
              <a:t>4</a:t>
            </a:r>
            <a:r>
              <a:rPr dirty="0"/>
              <a:t>159 th</a:t>
            </a:r>
            <a:r>
              <a:rPr spc="-65" dirty="0"/>
              <a:t>r</a:t>
            </a:r>
            <a:r>
              <a:rPr spc="-5" dirty="0"/>
              <a:t>oughou</a:t>
            </a:r>
            <a:r>
              <a:rPr dirty="0"/>
              <a:t>t</a:t>
            </a:r>
            <a:r>
              <a:rPr spc="2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p</a:t>
            </a:r>
            <a:r>
              <a:rPr spc="-50" dirty="0"/>
              <a:t>r</a:t>
            </a:r>
            <a:r>
              <a:rPr spc="-5" dirty="0"/>
              <a:t>og</a:t>
            </a:r>
            <a:r>
              <a:rPr spc="-55" dirty="0"/>
              <a:t>r</a:t>
            </a:r>
            <a:r>
              <a:rPr dirty="0"/>
              <a:t>am.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pc="-5" dirty="0"/>
              <a:t>no</a:t>
            </a:r>
            <a:r>
              <a:rPr dirty="0"/>
              <a:t>t </a:t>
            </a:r>
            <a:r>
              <a:rPr spc="-35" dirty="0"/>
              <a:t>r</a:t>
            </a:r>
            <a:r>
              <a:rPr dirty="0"/>
              <a:t>e</a:t>
            </a:r>
            <a:r>
              <a:rPr spc="-25" dirty="0"/>
              <a:t>c</a:t>
            </a:r>
            <a:r>
              <a:rPr spc="-5" dirty="0"/>
              <a:t>ommende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spc="-5" dirty="0"/>
              <a:t>C</a:t>
            </a:r>
            <a:r>
              <a:rPr spc="25" dirty="0"/>
              <a:t>+</a:t>
            </a:r>
            <a:r>
              <a:rPr dirty="0"/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0300">
              <a:lnSpc>
                <a:spcPct val="100000"/>
              </a:lnSpc>
            </a:pPr>
            <a:r>
              <a:rPr spc="-60" dirty="0"/>
              <a:t>c</a:t>
            </a:r>
            <a:r>
              <a:rPr spc="-30" dirty="0"/>
              <a:t>on</a:t>
            </a:r>
            <a:r>
              <a:rPr spc="-65" dirty="0"/>
              <a:t>s</a:t>
            </a:r>
            <a:r>
              <a:rPr spc="-15" dirty="0"/>
              <a:t>t</a:t>
            </a:r>
            <a:r>
              <a:rPr spc="-5" dirty="0"/>
              <a:t> </a:t>
            </a:r>
            <a:r>
              <a:rPr spc="-254" dirty="0"/>
              <a:t>V</a:t>
            </a:r>
            <a:r>
              <a:rPr spc="-20" dirty="0"/>
              <a:t>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499457"/>
            <a:ext cx="99314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C</a:t>
            </a:r>
            <a:r>
              <a:rPr sz="3200" spc="15" dirty="0">
                <a:latin typeface="Calibri"/>
                <a:cs typeface="Calibri"/>
              </a:rPr>
              <a:t>+</a:t>
            </a:r>
            <a:r>
              <a:rPr sz="3200" dirty="0">
                <a:latin typeface="Calibri"/>
                <a:cs typeface="Calibri"/>
              </a:rPr>
              <a:t>+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9589" y="1536700"/>
            <a:ext cx="680720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59305" algn="l"/>
                <a:tab pos="2905760" algn="l"/>
                <a:tab pos="4521200" algn="l"/>
                <a:tab pos="5153660" algn="l"/>
                <a:tab pos="5644515" algn="l"/>
              </a:tabLst>
            </a:pPr>
            <a:r>
              <a:rPr sz="3200" dirty="0">
                <a:latin typeface="Calibri"/>
                <a:cs typeface="Calibri"/>
              </a:rPr>
              <a:t>i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oduce</a:t>
            </a:r>
            <a:r>
              <a:rPr sz="3200" dirty="0">
                <a:latin typeface="Calibri"/>
                <a:cs typeface="Calibri"/>
              </a:rPr>
              <a:t>s	the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ce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t	of	a	</a:t>
            </a:r>
            <a:r>
              <a:rPr sz="3200" spc="-5" dirty="0">
                <a:latin typeface="Calibri"/>
                <a:cs typeface="Calibri"/>
              </a:rPr>
              <a:t>named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2011679"/>
            <a:ext cx="8071484" cy="306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ct val="100000"/>
              </a:lnSpc>
            </a:pP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j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ariab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e,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x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it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alue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annot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chan</a:t>
            </a:r>
            <a:r>
              <a:rPr sz="3200" spc="-3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marR="59563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e modif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er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ells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ompi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er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nam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ep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ese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 type, </a:t>
            </a:r>
            <a:r>
              <a:rPr sz="3200" spc="-5" dirty="0">
                <a:latin typeface="Calibri"/>
                <a:cs typeface="Calibri"/>
              </a:rPr>
              <a:t>bui</a:t>
            </a:r>
            <a:r>
              <a:rPr sz="3200" spc="-10" dirty="0">
                <a:latin typeface="Calibri"/>
                <a:cs typeface="Calibri"/>
              </a:rPr>
              <a:t>lt</a:t>
            </a:r>
            <a:r>
              <a:rPr sz="3200" dirty="0">
                <a:latin typeface="Calibri"/>
                <a:cs typeface="Calibri"/>
              </a:rPr>
              <a:t>-in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spc="-2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ned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7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5" dirty="0">
                <a:latin typeface="Calibri"/>
                <a:cs typeface="Calibri"/>
              </a:rPr>
              <a:t>be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ne</a:t>
            </a:r>
            <a:r>
              <a:rPr sz="3200" dirty="0">
                <a:latin typeface="Calibri"/>
                <a:cs typeface="Calibri"/>
              </a:rPr>
              <a:t>d as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0300">
              <a:lnSpc>
                <a:spcPct val="100000"/>
              </a:lnSpc>
            </a:pPr>
            <a:r>
              <a:rPr spc="-60" dirty="0"/>
              <a:t>c</a:t>
            </a:r>
            <a:r>
              <a:rPr spc="-30" dirty="0"/>
              <a:t>on</a:t>
            </a:r>
            <a:r>
              <a:rPr spc="-65" dirty="0"/>
              <a:t>s</a:t>
            </a:r>
            <a:r>
              <a:rPr spc="-15" dirty="0"/>
              <a:t>t</a:t>
            </a:r>
            <a:r>
              <a:rPr spc="-5" dirty="0"/>
              <a:t> </a:t>
            </a:r>
            <a:r>
              <a:rPr spc="-254" dirty="0"/>
              <a:t>V</a:t>
            </a:r>
            <a:r>
              <a:rPr spc="-20" dirty="0"/>
              <a:t>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512157"/>
            <a:ext cx="8070215" cy="2493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00735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If 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om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 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then 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t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2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modify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t,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ompi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er w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ll 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ene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2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  <a:tab pos="867410" algn="l"/>
                <a:tab pos="2033905" algn="l"/>
                <a:tab pos="2879725" algn="l"/>
                <a:tab pos="3353435" algn="l"/>
                <a:tab pos="4690110" algn="l"/>
                <a:tab pos="5571490" algn="l"/>
                <a:tab pos="6409690" algn="l"/>
                <a:tab pos="6882765" algn="l"/>
              </a:tabLst>
            </a:pPr>
            <a:r>
              <a:rPr sz="3200" dirty="0">
                <a:latin typeface="Calibri"/>
                <a:cs typeface="Calibri"/>
              </a:rPr>
              <a:t>A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s	a	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ope</a:t>
            </a:r>
            <a:r>
              <a:rPr sz="3200" dirty="0">
                <a:latin typeface="Calibri"/>
                <a:cs typeface="Calibri"/>
              </a:rPr>
              <a:t>,	</a:t>
            </a:r>
            <a:r>
              <a:rPr sz="3200" spc="-5" dirty="0">
                <a:latin typeface="Calibri"/>
                <a:cs typeface="Calibri"/>
              </a:rPr>
              <a:t>ju</a:t>
            </a:r>
            <a:r>
              <a:rPr sz="3200" spc="-3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	l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105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	a	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eg</a:t>
            </a:r>
            <a:r>
              <a:rPr sz="3200" spc="-1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lar 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ariab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e,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447800" y="2494788"/>
            <a:ext cx="4409440" cy="492759"/>
          </a:xfrm>
          <a:custGeom>
            <a:avLst/>
            <a:gdLst/>
            <a:ahLst/>
            <a:cxnLst/>
            <a:rect l="l" t="t" r="r" b="b"/>
            <a:pathLst>
              <a:path w="4409440" h="492760">
                <a:moveTo>
                  <a:pt x="0" y="492251"/>
                </a:moveTo>
                <a:lnTo>
                  <a:pt x="4408932" y="492251"/>
                </a:lnTo>
                <a:lnTo>
                  <a:pt x="4408932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0300">
              <a:lnSpc>
                <a:spcPct val="100000"/>
              </a:lnSpc>
            </a:pPr>
            <a:r>
              <a:rPr spc="-60" dirty="0"/>
              <a:t>c</a:t>
            </a:r>
            <a:r>
              <a:rPr spc="-30" dirty="0"/>
              <a:t>on</a:t>
            </a:r>
            <a:r>
              <a:rPr spc="-65" dirty="0"/>
              <a:t>s</a:t>
            </a:r>
            <a:r>
              <a:rPr spc="-15" dirty="0"/>
              <a:t>t</a:t>
            </a:r>
            <a:r>
              <a:rPr spc="-5" dirty="0"/>
              <a:t> </a:t>
            </a:r>
            <a:r>
              <a:rPr spc="-254" dirty="0"/>
              <a:t>V</a:t>
            </a:r>
            <a:r>
              <a:rPr spc="-20" dirty="0"/>
              <a:t>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pc="-5" dirty="0"/>
              <a:t>Th</a:t>
            </a:r>
            <a:r>
              <a:rPr dirty="0"/>
              <a:t>e</a:t>
            </a:r>
            <a:r>
              <a:rPr spc="55" dirty="0"/>
              <a:t> </a:t>
            </a:r>
            <a:r>
              <a:rPr spc="-114" dirty="0"/>
              <a:t>k</a:t>
            </a:r>
            <a:r>
              <a:rPr spc="-25" dirty="0"/>
              <a:t>e</a:t>
            </a:r>
            <a:r>
              <a:rPr spc="10" dirty="0"/>
              <a:t>y</a:t>
            </a:r>
            <a:r>
              <a:rPr spc="-35" dirty="0"/>
              <a:t>w</a:t>
            </a:r>
            <a:r>
              <a:rPr spc="-5" dirty="0"/>
              <a:t>o</a:t>
            </a:r>
            <a:r>
              <a:rPr spc="-50" dirty="0"/>
              <a:t>r</a:t>
            </a:r>
            <a:r>
              <a:rPr dirty="0"/>
              <a:t>d</a:t>
            </a:r>
            <a:r>
              <a:rPr spc="60" dirty="0"/>
              <a:t> </a:t>
            </a:r>
            <a:r>
              <a:rPr spc="-25" dirty="0"/>
              <a:t>c</a:t>
            </a:r>
            <a:r>
              <a:rPr spc="-5" dirty="0"/>
              <a:t>on</a:t>
            </a:r>
            <a:r>
              <a:rPr spc="-40" dirty="0"/>
              <a:t>s</a:t>
            </a:r>
            <a:r>
              <a:rPr dirty="0"/>
              <a:t>t</a:t>
            </a:r>
            <a:r>
              <a:rPr spc="60" dirty="0"/>
              <a:t> </a:t>
            </a:r>
            <a:r>
              <a:rPr spc="-5" dirty="0"/>
              <a:t>(</a:t>
            </a:r>
            <a:r>
              <a:rPr spc="-80" dirty="0"/>
              <a:t>f</a:t>
            </a:r>
            <a:r>
              <a:rPr spc="-5" dirty="0"/>
              <a:t>o</a:t>
            </a:r>
            <a:r>
              <a:rPr dirty="0"/>
              <a:t>r</a:t>
            </a:r>
            <a:r>
              <a:rPr spc="60" dirty="0"/>
              <a:t> </a:t>
            </a:r>
            <a:r>
              <a:rPr spc="-25" dirty="0"/>
              <a:t>c</a:t>
            </a:r>
            <a:r>
              <a:rPr spc="-5" dirty="0"/>
              <a:t>on</a:t>
            </a:r>
            <a:r>
              <a:rPr spc="-30" dirty="0"/>
              <a:t>s</a:t>
            </a:r>
            <a:r>
              <a:rPr spc="-45" dirty="0"/>
              <a:t>t</a:t>
            </a:r>
            <a:r>
              <a:rPr dirty="0"/>
              <a:t>a</a:t>
            </a:r>
            <a:r>
              <a:rPr spc="-30" dirty="0"/>
              <a:t>n</a:t>
            </a:r>
            <a:r>
              <a:rPr dirty="0"/>
              <a:t>t)</a:t>
            </a:r>
            <a:r>
              <a:rPr spc="80" dirty="0"/>
              <a:t> </a:t>
            </a:r>
            <a:r>
              <a:rPr spc="-5" dirty="0"/>
              <a:t>p</a:t>
            </a:r>
            <a:r>
              <a:rPr spc="-45" dirty="0"/>
              <a:t>r</a:t>
            </a:r>
            <a:r>
              <a:rPr spc="-15" dirty="0"/>
              <a:t>e</a:t>
            </a:r>
            <a:r>
              <a:rPr dirty="0"/>
              <a:t>cedes</a:t>
            </a:r>
            <a:r>
              <a:rPr spc="55" dirty="0"/>
              <a:t> </a:t>
            </a:r>
            <a:r>
              <a:rPr dirty="0"/>
              <a:t>the </a:t>
            </a:r>
            <a:r>
              <a:rPr spc="-5" dirty="0"/>
              <a:t>d</a:t>
            </a:r>
            <a:r>
              <a:rPr spc="-30" dirty="0"/>
              <a:t>a</a:t>
            </a:r>
            <a:r>
              <a:rPr spc="-45" dirty="0"/>
              <a:t>t</a:t>
            </a:r>
            <a:r>
              <a:rPr dirty="0"/>
              <a:t>a</a:t>
            </a:r>
            <a:r>
              <a:rPr spc="10" dirty="0"/>
              <a:t> </a:t>
            </a:r>
            <a:r>
              <a:rPr dirty="0"/>
              <a:t>type</a:t>
            </a:r>
            <a:r>
              <a:rPr spc="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spc="-45" dirty="0"/>
              <a:t>v</a:t>
            </a:r>
            <a:r>
              <a:rPr dirty="0"/>
              <a:t>ariab</a:t>
            </a:r>
            <a:r>
              <a:rPr spc="-10" dirty="0"/>
              <a:t>l</a:t>
            </a:r>
            <a:r>
              <a:rPr spc="5" dirty="0"/>
              <a:t>e</a:t>
            </a:r>
            <a:r>
              <a:rPr dirty="0"/>
              <a:t>.</a:t>
            </a:r>
          </a:p>
          <a:p>
            <a:pPr>
              <a:lnSpc>
                <a:spcPct val="100000"/>
              </a:lnSpc>
              <a:spcBef>
                <a:spcPts val="31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marR="762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pc="-5" dirty="0"/>
              <a:t>I</a:t>
            </a:r>
            <a:r>
              <a:rPr dirty="0"/>
              <a:t>t</a:t>
            </a:r>
            <a:r>
              <a:rPr spc="110" dirty="0"/>
              <a:t> </a:t>
            </a:r>
            <a:r>
              <a:rPr spc="-5" dirty="0"/>
              <a:t>spec</a:t>
            </a:r>
            <a:r>
              <a:rPr spc="-10" dirty="0"/>
              <a:t>i</a:t>
            </a:r>
            <a:r>
              <a:rPr spc="-5" dirty="0"/>
              <a:t>fie</a:t>
            </a:r>
            <a:r>
              <a:rPr dirty="0"/>
              <a:t>s</a:t>
            </a:r>
            <a:r>
              <a:rPr spc="105" dirty="0"/>
              <a:t> </a:t>
            </a:r>
            <a:r>
              <a:rPr dirty="0"/>
              <a:t>th</a:t>
            </a:r>
            <a:r>
              <a:rPr spc="-35" dirty="0"/>
              <a:t>a</a:t>
            </a:r>
            <a:r>
              <a:rPr dirty="0"/>
              <a:t>t</a:t>
            </a:r>
            <a:r>
              <a:rPr spc="110" dirty="0"/>
              <a:t> </a:t>
            </a:r>
            <a:r>
              <a:rPr dirty="0"/>
              <a:t>the</a:t>
            </a:r>
            <a:r>
              <a:rPr spc="110" dirty="0"/>
              <a:t> </a:t>
            </a:r>
            <a:r>
              <a:rPr spc="-45" dirty="0"/>
              <a:t>v</a:t>
            </a:r>
            <a:r>
              <a:rPr dirty="0"/>
              <a:t>alue</a:t>
            </a:r>
            <a:r>
              <a:rPr spc="100" dirty="0"/>
              <a:t> </a:t>
            </a:r>
            <a:r>
              <a:rPr dirty="0"/>
              <a:t>of</a:t>
            </a:r>
            <a:r>
              <a:rPr spc="95" dirty="0"/>
              <a:t> </a:t>
            </a:r>
            <a:r>
              <a:rPr dirty="0"/>
              <a:t>a</a:t>
            </a:r>
            <a:r>
              <a:rPr spc="105" dirty="0"/>
              <a:t> </a:t>
            </a:r>
            <a:r>
              <a:rPr spc="-45" dirty="0"/>
              <a:t>v</a:t>
            </a:r>
            <a:r>
              <a:rPr dirty="0"/>
              <a:t>ariab</a:t>
            </a:r>
            <a:r>
              <a:rPr spc="-10" dirty="0"/>
              <a:t>l</a:t>
            </a:r>
            <a:r>
              <a:rPr dirty="0"/>
              <a:t>e</a:t>
            </a:r>
            <a:r>
              <a:rPr spc="105" dirty="0"/>
              <a:t> </a:t>
            </a:r>
            <a:r>
              <a:rPr dirty="0"/>
              <a:t>will</a:t>
            </a:r>
            <a:r>
              <a:rPr spc="105" dirty="0"/>
              <a:t> </a:t>
            </a:r>
            <a:r>
              <a:rPr spc="5" dirty="0"/>
              <a:t>n</a:t>
            </a:r>
            <a:r>
              <a:rPr spc="-5" dirty="0"/>
              <a:t>ot </a:t>
            </a:r>
            <a:r>
              <a:rPr dirty="0"/>
              <a:t>chan</a:t>
            </a:r>
            <a:r>
              <a:rPr spc="-30" dirty="0"/>
              <a:t>g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th</a:t>
            </a:r>
            <a:r>
              <a:rPr spc="-60" dirty="0"/>
              <a:t>r</a:t>
            </a:r>
            <a:r>
              <a:rPr spc="-5" dirty="0"/>
              <a:t>oughou</a:t>
            </a:r>
            <a:r>
              <a:rPr dirty="0"/>
              <a:t>t</a:t>
            </a:r>
            <a:r>
              <a:rPr spc="35" dirty="0"/>
              <a:t> </a:t>
            </a:r>
            <a:r>
              <a:rPr dirty="0"/>
              <a:t>the </a:t>
            </a:r>
            <a:r>
              <a:rPr spc="-5" dirty="0"/>
              <a:t>p</a:t>
            </a:r>
            <a:r>
              <a:rPr spc="-50" dirty="0"/>
              <a:t>r</a:t>
            </a:r>
            <a:r>
              <a:rPr spc="-5" dirty="0"/>
              <a:t>og</a:t>
            </a:r>
            <a:r>
              <a:rPr spc="-55" dirty="0"/>
              <a:t>r</a:t>
            </a:r>
            <a:r>
              <a:rPr dirty="0"/>
              <a:t>a</a:t>
            </a:r>
            <a:r>
              <a:rPr spc="-5" dirty="0"/>
              <a:t>m</a:t>
            </a:r>
            <a:r>
              <a:rPr dirty="0"/>
              <a:t>.</a:t>
            </a: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  <a:tab pos="1021715" algn="l"/>
                <a:tab pos="2100580" algn="l"/>
                <a:tab pos="2644775" algn="l"/>
                <a:tab pos="3884295" algn="l"/>
                <a:tab pos="5063490" algn="l"/>
                <a:tab pos="6515100" algn="l"/>
                <a:tab pos="7650480" algn="l"/>
              </a:tabLst>
            </a:pPr>
            <a:r>
              <a:rPr spc="-5" dirty="0"/>
              <a:t>I</a:t>
            </a:r>
            <a:r>
              <a:rPr dirty="0"/>
              <a:t>n	</a:t>
            </a:r>
            <a:r>
              <a:rPr spc="-5" dirty="0"/>
              <a:t>C</a:t>
            </a:r>
            <a:r>
              <a:rPr spc="25" dirty="0"/>
              <a:t>+</a:t>
            </a:r>
            <a:r>
              <a:rPr spc="-5" dirty="0"/>
              <a:t>+</a:t>
            </a:r>
            <a:r>
              <a:rPr dirty="0"/>
              <a:t>,	a	</a:t>
            </a:r>
            <a:r>
              <a:rPr spc="-25" dirty="0"/>
              <a:t>c</a:t>
            </a:r>
            <a:r>
              <a:rPr spc="-5" dirty="0"/>
              <a:t>o</a:t>
            </a:r>
            <a:r>
              <a:rPr spc="5" dirty="0"/>
              <a:t>n</a:t>
            </a:r>
            <a:r>
              <a:rPr spc="-45" dirty="0"/>
              <a:t>s</a:t>
            </a:r>
            <a:r>
              <a:rPr dirty="0"/>
              <a:t>t	mu</a:t>
            </a:r>
            <a:r>
              <a:rPr spc="-40" dirty="0"/>
              <a:t>s</a:t>
            </a:r>
            <a:r>
              <a:rPr dirty="0"/>
              <a:t>t	al</a:t>
            </a:r>
            <a:r>
              <a:rPr spc="-35" dirty="0"/>
              <a:t>w</a:t>
            </a:r>
            <a:r>
              <a:rPr spc="-60" dirty="0"/>
              <a:t>a</a:t>
            </a:r>
            <a:r>
              <a:rPr spc="-25" dirty="0"/>
              <a:t>y</a:t>
            </a:r>
            <a:r>
              <a:rPr dirty="0"/>
              <a:t>s	</a:t>
            </a:r>
            <a:r>
              <a:rPr spc="-5" dirty="0"/>
              <a:t>h</a:t>
            </a:r>
            <a:r>
              <a:rPr spc="-50" dirty="0"/>
              <a:t>a</a:t>
            </a:r>
            <a:r>
              <a:rPr spc="-35" dirty="0"/>
              <a:t>v</a:t>
            </a:r>
            <a:r>
              <a:rPr dirty="0"/>
              <a:t>e	an in</a:t>
            </a:r>
            <a:r>
              <a:rPr spc="-15" dirty="0"/>
              <a:t>i</a:t>
            </a:r>
            <a:r>
              <a:rPr dirty="0"/>
              <a:t>t</a:t>
            </a:r>
            <a:r>
              <a:rPr spc="-10" dirty="0"/>
              <a:t>i</a:t>
            </a:r>
            <a:r>
              <a:rPr dirty="0"/>
              <a:t>ali</a:t>
            </a:r>
            <a:r>
              <a:rPr spc="-60" dirty="0"/>
              <a:t>z</a:t>
            </a:r>
            <a:r>
              <a:rPr spc="-25" dirty="0"/>
              <a:t>a</a:t>
            </a:r>
            <a:r>
              <a:rPr dirty="0"/>
              <a:t>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55" dirty="0"/>
              <a:t> </a:t>
            </a:r>
            <a:r>
              <a:rPr spc="-45" dirty="0"/>
              <a:t>v</a:t>
            </a:r>
            <a:r>
              <a:rPr dirty="0"/>
              <a:t>alue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47800" y="2494788"/>
            <a:ext cx="4409440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5340">
              <a:lnSpc>
                <a:spcPct val="100000"/>
              </a:lnSpc>
            </a:pPr>
            <a:r>
              <a:rPr sz="3200" spc="-25" dirty="0">
                <a:solidFill>
                  <a:srgbClr val="548ED4"/>
                </a:solidFill>
                <a:latin typeface="Calibri"/>
                <a:cs typeface="Calibri"/>
              </a:rPr>
              <a:t>c</a:t>
            </a:r>
            <a:r>
              <a:rPr sz="3200" spc="-5" dirty="0">
                <a:solidFill>
                  <a:srgbClr val="548ED4"/>
                </a:solidFill>
                <a:latin typeface="Calibri"/>
                <a:cs typeface="Calibri"/>
              </a:rPr>
              <a:t>on</a:t>
            </a:r>
            <a:r>
              <a:rPr sz="3200" spc="-40" dirty="0">
                <a:solidFill>
                  <a:srgbClr val="548ED4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t</a:t>
            </a:r>
            <a:r>
              <a:rPr sz="32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i</a:t>
            </a:r>
            <a:r>
              <a:rPr sz="3200" spc="-35" dirty="0">
                <a:solidFill>
                  <a:srgbClr val="548ED4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t </a:t>
            </a:r>
            <a:r>
              <a:rPr sz="3200" dirty="0">
                <a:latin typeface="Calibri"/>
                <a:cs typeface="Calibri"/>
              </a:rPr>
              <a:t>x =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10</a:t>
            </a:r>
            <a:r>
              <a:rPr sz="3200" dirty="0">
                <a:latin typeface="Calibri"/>
                <a:cs typeface="Calibri"/>
              </a:rPr>
              <a:t>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0300">
              <a:lnSpc>
                <a:spcPct val="100000"/>
              </a:lnSpc>
            </a:pPr>
            <a:r>
              <a:rPr spc="-60" dirty="0"/>
              <a:t>c</a:t>
            </a:r>
            <a:r>
              <a:rPr spc="-30" dirty="0"/>
              <a:t>on</a:t>
            </a:r>
            <a:r>
              <a:rPr spc="-65" dirty="0"/>
              <a:t>s</a:t>
            </a:r>
            <a:r>
              <a:rPr spc="-15" dirty="0"/>
              <a:t>t</a:t>
            </a:r>
            <a:r>
              <a:rPr spc="-5" dirty="0"/>
              <a:t> </a:t>
            </a:r>
            <a:r>
              <a:rPr spc="-254" dirty="0"/>
              <a:t>V</a:t>
            </a:r>
            <a:r>
              <a:rPr spc="-20" dirty="0"/>
              <a:t>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426471"/>
            <a:ext cx="8073390" cy="425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255" indent="-342900" algn="just">
              <a:lnSpc>
                <a:spcPct val="80000"/>
              </a:lnSpc>
              <a:buFont typeface="Arial"/>
              <a:buChar char="•"/>
              <a:tabLst>
                <a:tab pos="356235" algn="l"/>
              </a:tabLst>
            </a:pPr>
            <a:r>
              <a:rPr sz="3000" spc="-20" dirty="0">
                <a:latin typeface="Consolas"/>
                <a:cs typeface="Consolas"/>
              </a:rPr>
              <a:t>c</a:t>
            </a:r>
            <a:r>
              <a:rPr sz="3000" spc="-35" dirty="0">
                <a:latin typeface="Consolas"/>
                <a:cs typeface="Consolas"/>
              </a:rPr>
              <a:t>o</a:t>
            </a:r>
            <a:r>
              <a:rPr sz="3000" spc="-20" dirty="0">
                <a:latin typeface="Consolas"/>
                <a:cs typeface="Consolas"/>
              </a:rPr>
              <a:t>nst</a:t>
            </a:r>
            <a:r>
              <a:rPr sz="3000" spc="-805" dirty="0">
                <a:latin typeface="Consolas"/>
                <a:cs typeface="Consolas"/>
              </a:rPr>
              <a:t> </a:t>
            </a:r>
            <a:r>
              <a:rPr sz="3000" spc="-5" dirty="0">
                <a:latin typeface="Calibri"/>
                <a:cs typeface="Calibri"/>
              </a:rPr>
              <a:t>qu</a:t>
            </a:r>
            <a:r>
              <a:rPr sz="3000" spc="5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spc="-5" dirty="0">
                <a:latin typeface="Calibri"/>
                <a:cs typeface="Calibri"/>
              </a:rPr>
              <a:t>f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spc="-15" dirty="0">
                <a:latin typeface="Calibri"/>
                <a:cs typeface="Calibri"/>
              </a:rPr>
              <a:t>er</a:t>
            </a:r>
            <a:r>
              <a:rPr sz="3000" spc="17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17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use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15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17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spc="-55" dirty="0">
                <a:latin typeface="Calibri"/>
                <a:cs typeface="Calibri"/>
              </a:rPr>
              <a:t>r</a:t>
            </a:r>
            <a:r>
              <a:rPr sz="3000" spc="-35" dirty="0">
                <a:latin typeface="Calibri"/>
                <a:cs typeface="Calibri"/>
              </a:rPr>
              <a:t>e</a:t>
            </a:r>
            <a:r>
              <a:rPr sz="3000" spc="-40" dirty="0">
                <a:latin typeface="Calibri"/>
                <a:cs typeface="Calibri"/>
              </a:rPr>
              <a:t>v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70" dirty="0">
                <a:latin typeface="Calibri"/>
                <a:cs typeface="Calibri"/>
              </a:rPr>
              <a:t>n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165" dirty="0">
                <a:latin typeface="Calibri"/>
                <a:cs typeface="Calibri"/>
              </a:rPr>
              <a:t> </a:t>
            </a:r>
            <a:r>
              <a:rPr sz="3000" spc="-65" dirty="0">
                <a:latin typeface="Calibri"/>
                <a:cs typeface="Calibri"/>
              </a:rPr>
              <a:t>v</a:t>
            </a:r>
            <a:r>
              <a:rPr sz="3000" dirty="0">
                <a:latin typeface="Calibri"/>
                <a:cs typeface="Calibri"/>
              </a:rPr>
              <a:t>ariab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es</a:t>
            </a:r>
            <a:r>
              <a:rPr sz="3000" spc="17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</a:t>
            </a:r>
            <a:r>
              <a:rPr sz="3000" spc="-70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om </a:t>
            </a:r>
            <a:r>
              <a:rPr sz="3000" spc="-25" dirty="0">
                <a:latin typeface="Calibri"/>
                <a:cs typeface="Calibri"/>
              </a:rPr>
              <a:t>be</a:t>
            </a:r>
            <a:r>
              <a:rPr sz="3000" dirty="0">
                <a:latin typeface="Calibri"/>
                <a:cs typeface="Calibri"/>
              </a:rPr>
              <a:t>i</a:t>
            </a:r>
            <a:r>
              <a:rPr sz="3000" spc="-15" dirty="0">
                <a:latin typeface="Calibri"/>
                <a:cs typeface="Calibri"/>
              </a:rPr>
              <a:t>ng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modif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spc="-20" dirty="0">
                <a:latin typeface="Calibri"/>
                <a:cs typeface="Calibri"/>
              </a:rPr>
              <a:t>ed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500">
              <a:latin typeface="Times New Roman"/>
              <a:cs typeface="Times New Roman"/>
            </a:endParaRPr>
          </a:p>
          <a:p>
            <a:pPr marL="1112520">
              <a:lnSpc>
                <a:spcPts val="1000"/>
              </a:lnSpc>
              <a:buFont typeface="Arial"/>
              <a:buChar char="•"/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buFont typeface="Arial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880"/>
              </a:lnSpc>
              <a:buFont typeface="Arial"/>
              <a:buChar char="•"/>
              <a:tabLst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-65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3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-55" dirty="0">
                <a:latin typeface="Calibri"/>
                <a:cs typeface="Calibri"/>
              </a:rPr>
              <a:t>t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20" dirty="0">
                <a:latin typeface="Calibri"/>
                <a:cs typeface="Calibri"/>
              </a:rPr>
              <a:t>em</a:t>
            </a:r>
            <a:r>
              <a:rPr sz="3000" spc="-40" dirty="0">
                <a:latin typeface="Calibri"/>
                <a:cs typeface="Calibri"/>
              </a:rPr>
              <a:t>p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3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  </a:t>
            </a:r>
            <a:r>
              <a:rPr sz="3000" spc="-3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er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3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315" dirty="0">
                <a:latin typeface="Calibri"/>
                <a:cs typeface="Calibri"/>
              </a:rPr>
              <a:t> </a:t>
            </a:r>
            <a:r>
              <a:rPr sz="3000" spc="-65" dirty="0">
                <a:latin typeface="Calibri"/>
                <a:cs typeface="Calibri"/>
              </a:rPr>
              <a:t>v</a:t>
            </a:r>
            <a:r>
              <a:rPr sz="3000" dirty="0">
                <a:latin typeface="Calibri"/>
                <a:cs typeface="Calibri"/>
              </a:rPr>
              <a:t>alue  </a:t>
            </a:r>
            <a:r>
              <a:rPr sz="3000" spc="-3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  </a:t>
            </a:r>
            <a:r>
              <a:rPr sz="3000" spc="-3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 </a:t>
            </a:r>
            <a:r>
              <a:rPr sz="3000" spc="-295" dirty="0">
                <a:latin typeface="Calibri"/>
                <a:cs typeface="Calibri"/>
              </a:rPr>
              <a:t> </a:t>
            </a:r>
            <a:r>
              <a:rPr sz="3000" spc="-60" dirty="0">
                <a:latin typeface="Calibri"/>
                <a:cs typeface="Calibri"/>
              </a:rPr>
              <a:t>v</a:t>
            </a:r>
            <a:r>
              <a:rPr sz="3000" dirty="0">
                <a:latin typeface="Calibri"/>
                <a:cs typeface="Calibri"/>
              </a:rPr>
              <a:t>ariab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d</a:t>
            </a:r>
            <a:r>
              <a:rPr sz="3000" spc="-50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f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spc="-25" dirty="0">
                <a:latin typeface="Calibri"/>
                <a:cs typeface="Calibri"/>
              </a:rPr>
              <a:t>ne</a:t>
            </a:r>
            <a:r>
              <a:rPr sz="3000" dirty="0">
                <a:latin typeface="Calibri"/>
                <a:cs typeface="Calibri"/>
              </a:rPr>
              <a:t>d  </a:t>
            </a:r>
            <a:r>
              <a:rPr sz="3000" spc="-2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  </a:t>
            </a:r>
            <a:r>
              <a:rPr sz="3000" spc="-2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this  </a:t>
            </a:r>
            <a:r>
              <a:rPr sz="3000" spc="-3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qualifie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2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will  </a:t>
            </a:r>
            <a:r>
              <a:rPr sz="3000" spc="-2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ic</a:t>
            </a:r>
            <a:r>
              <a:rPr sz="3000" spc="-10" dirty="0">
                <a:latin typeface="Calibri"/>
                <a:cs typeface="Calibri"/>
              </a:rPr>
              <a:t>it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28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n  </a:t>
            </a:r>
            <a:r>
              <a:rPr sz="3000" spc="-3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25" dirty="0">
                <a:latin typeface="Calibri"/>
                <a:cs typeface="Calibri"/>
              </a:rPr>
              <a:t>r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spc="-20" dirty="0">
                <a:latin typeface="Calibri"/>
                <a:cs typeface="Calibri"/>
              </a:rPr>
              <a:t>or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messa</a:t>
            </a:r>
            <a:r>
              <a:rPr sz="3000" spc="-25" dirty="0">
                <a:latin typeface="Calibri"/>
                <a:cs typeface="Calibri"/>
              </a:rPr>
              <a:t>g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m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ompi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32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buFont typeface="Arial"/>
              <a:buChar char="•"/>
            </a:pPr>
            <a:endParaRPr sz="750">
              <a:latin typeface="Times New Roman"/>
              <a:cs typeface="Times New Roman"/>
            </a:endParaRPr>
          </a:p>
          <a:p>
            <a:pPr marL="2461260">
              <a:lnSpc>
                <a:spcPts val="1000"/>
              </a:lnSpc>
              <a:buFont typeface="Arial"/>
              <a:buChar char="•"/>
            </a:pPr>
            <a:endParaRPr sz="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65"/>
              </a:spcBef>
              <a:buFont typeface="Arial"/>
              <a:buChar char="•"/>
              <a:tabLst>
                <a:tab pos="35623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Compi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3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3000" spc="-7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4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annot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modify</a:t>
            </a:r>
            <a:r>
              <a:rPr sz="3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3000" spc="-4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3000" spc="-3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00" spc="-4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6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ariable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0660">
              <a:lnSpc>
                <a:spcPct val="100000"/>
              </a:lnSpc>
            </a:pPr>
            <a:r>
              <a:rPr spc="-60" dirty="0"/>
              <a:t>c</a:t>
            </a:r>
            <a:r>
              <a:rPr spc="-30" dirty="0"/>
              <a:t>on</a:t>
            </a:r>
            <a:r>
              <a:rPr spc="-65" dirty="0"/>
              <a:t>s</a:t>
            </a:r>
            <a:r>
              <a:rPr spc="-15" dirty="0"/>
              <a:t>t</a:t>
            </a:r>
            <a:r>
              <a:rPr spc="5" dirty="0"/>
              <a:t> </a:t>
            </a:r>
            <a:r>
              <a:rPr spc="-254" dirty="0"/>
              <a:t>V</a:t>
            </a:r>
            <a:r>
              <a:rPr spc="-20" dirty="0"/>
              <a:t>ariables</a:t>
            </a:r>
            <a:r>
              <a:rPr dirty="0"/>
              <a:t> </a:t>
            </a:r>
            <a:r>
              <a:rPr spc="-25" dirty="0"/>
              <a:t>E</a:t>
            </a:r>
            <a:r>
              <a:rPr spc="-100" dirty="0"/>
              <a:t>x</a:t>
            </a:r>
            <a:r>
              <a:rPr spc="-25" dirty="0"/>
              <a:t>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6425" y="1408368"/>
            <a:ext cx="6644005" cy="149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55950">
              <a:lnSpc>
                <a:spcPct val="150100"/>
              </a:lnSpc>
            </a:pPr>
            <a:r>
              <a:rPr sz="2800" spc="-25" dirty="0">
                <a:solidFill>
                  <a:srgbClr val="50006F"/>
                </a:solidFill>
                <a:latin typeface="Arial"/>
                <a:cs typeface="Arial"/>
              </a:rPr>
              <a:t>#</a:t>
            </a:r>
            <a:r>
              <a:rPr sz="2800" spc="-5" dirty="0">
                <a:solidFill>
                  <a:srgbClr val="50006F"/>
                </a:solidFill>
                <a:latin typeface="Arial"/>
                <a:cs typeface="Arial"/>
              </a:rPr>
              <a:t>i</a:t>
            </a:r>
            <a:r>
              <a:rPr sz="2800" spc="-25" dirty="0">
                <a:solidFill>
                  <a:srgbClr val="50006F"/>
                </a:solidFill>
                <a:latin typeface="Arial"/>
                <a:cs typeface="Arial"/>
              </a:rPr>
              <a:t>n</a:t>
            </a:r>
            <a:r>
              <a:rPr sz="2800" spc="-10" dirty="0">
                <a:solidFill>
                  <a:srgbClr val="50006F"/>
                </a:solidFill>
                <a:latin typeface="Arial"/>
                <a:cs typeface="Arial"/>
              </a:rPr>
              <a:t>c</a:t>
            </a:r>
            <a:r>
              <a:rPr sz="2800" spc="-15" dirty="0">
                <a:solidFill>
                  <a:srgbClr val="50006F"/>
                </a:solidFill>
                <a:latin typeface="Arial"/>
                <a:cs typeface="Arial"/>
              </a:rPr>
              <a:t>lu</a:t>
            </a:r>
            <a:r>
              <a:rPr sz="2800" spc="-25" dirty="0">
                <a:solidFill>
                  <a:srgbClr val="50006F"/>
                </a:solidFill>
                <a:latin typeface="Arial"/>
                <a:cs typeface="Arial"/>
              </a:rPr>
              <a:t>d</a:t>
            </a:r>
            <a:r>
              <a:rPr sz="2800" spc="-20" dirty="0">
                <a:solidFill>
                  <a:srgbClr val="50006F"/>
                </a:solidFill>
                <a:latin typeface="Arial"/>
                <a:cs typeface="Arial"/>
              </a:rPr>
              <a:t>e</a:t>
            </a:r>
            <a:r>
              <a:rPr sz="2800" spc="5" dirty="0">
                <a:solidFill>
                  <a:srgbClr val="5000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50006F"/>
                </a:solidFill>
                <a:latin typeface="Arial"/>
                <a:cs typeface="Arial"/>
              </a:rPr>
              <a:t>&lt;</a:t>
            </a:r>
            <a:r>
              <a:rPr sz="2800" spc="-15" dirty="0">
                <a:solidFill>
                  <a:srgbClr val="50006F"/>
                </a:solidFill>
                <a:latin typeface="Arial"/>
                <a:cs typeface="Arial"/>
              </a:rPr>
              <a:t>ios</a:t>
            </a:r>
            <a:r>
              <a:rPr sz="2800" spc="-5" dirty="0">
                <a:solidFill>
                  <a:srgbClr val="50006F"/>
                </a:solidFill>
                <a:latin typeface="Arial"/>
                <a:cs typeface="Arial"/>
              </a:rPr>
              <a:t>t</a:t>
            </a:r>
            <a:r>
              <a:rPr sz="2800" spc="-10" dirty="0">
                <a:solidFill>
                  <a:srgbClr val="50006F"/>
                </a:solidFill>
                <a:latin typeface="Arial"/>
                <a:cs typeface="Arial"/>
              </a:rPr>
              <a:t>r</a:t>
            </a:r>
            <a:r>
              <a:rPr sz="2800" spc="-15" dirty="0">
                <a:solidFill>
                  <a:srgbClr val="50006F"/>
                </a:solidFill>
                <a:latin typeface="Arial"/>
                <a:cs typeface="Arial"/>
              </a:rPr>
              <a:t>e</a:t>
            </a:r>
            <a:r>
              <a:rPr sz="2800" spc="-25" dirty="0">
                <a:solidFill>
                  <a:srgbClr val="50006F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rgbClr val="50006F"/>
                </a:solidFill>
                <a:latin typeface="Arial"/>
                <a:cs typeface="Arial"/>
              </a:rPr>
              <a:t>m</a:t>
            </a:r>
            <a:r>
              <a:rPr sz="2800" spc="-20" dirty="0">
                <a:solidFill>
                  <a:srgbClr val="50006F"/>
                </a:solidFill>
                <a:latin typeface="Arial"/>
                <a:cs typeface="Arial"/>
              </a:rPr>
              <a:t>&gt;</a:t>
            </a:r>
            <a:r>
              <a:rPr sz="2800" spc="-10" dirty="0">
                <a:solidFill>
                  <a:srgbClr val="50006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0000AF"/>
                </a:solidFill>
                <a:latin typeface="Arial"/>
                <a:cs typeface="Arial"/>
              </a:rPr>
              <a:t>u</a:t>
            </a:r>
            <a:r>
              <a:rPr sz="2800" spc="-10" dirty="0">
                <a:solidFill>
                  <a:srgbClr val="0000AF"/>
                </a:solidFill>
                <a:latin typeface="Arial"/>
                <a:cs typeface="Arial"/>
              </a:rPr>
              <a:t>s</a:t>
            </a:r>
            <a:r>
              <a:rPr sz="2800" spc="-15" dirty="0">
                <a:solidFill>
                  <a:srgbClr val="0000AF"/>
                </a:solidFill>
                <a:latin typeface="Arial"/>
                <a:cs typeface="Arial"/>
              </a:rPr>
              <a:t>in</a:t>
            </a:r>
            <a:r>
              <a:rPr sz="2800" spc="-20" dirty="0">
                <a:solidFill>
                  <a:srgbClr val="0000AF"/>
                </a:solidFill>
                <a:latin typeface="Arial"/>
                <a:cs typeface="Arial"/>
              </a:rPr>
              <a:t>g</a:t>
            </a:r>
            <a:r>
              <a:rPr sz="2800" spc="10" dirty="0">
                <a:solidFill>
                  <a:srgbClr val="0000A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0000AF"/>
                </a:solidFill>
                <a:latin typeface="Arial"/>
                <a:cs typeface="Arial"/>
              </a:rPr>
              <a:t>n</a:t>
            </a:r>
            <a:r>
              <a:rPr sz="2800" spc="-15" dirty="0">
                <a:solidFill>
                  <a:srgbClr val="0000AF"/>
                </a:solidFill>
                <a:latin typeface="Arial"/>
                <a:cs typeface="Arial"/>
              </a:rPr>
              <a:t>a</a:t>
            </a:r>
            <a:r>
              <a:rPr sz="2800" spc="-20" dirty="0">
                <a:solidFill>
                  <a:srgbClr val="0000AF"/>
                </a:solidFill>
                <a:latin typeface="Arial"/>
                <a:cs typeface="Arial"/>
              </a:rPr>
              <a:t>me</a:t>
            </a:r>
            <a:r>
              <a:rPr sz="2800" spc="-10" dirty="0">
                <a:solidFill>
                  <a:srgbClr val="0000AF"/>
                </a:solidFill>
                <a:latin typeface="Arial"/>
                <a:cs typeface="Arial"/>
              </a:rPr>
              <a:t>s</a:t>
            </a:r>
            <a:r>
              <a:rPr sz="2800" spc="-25" dirty="0">
                <a:solidFill>
                  <a:srgbClr val="0000AF"/>
                </a:solidFill>
                <a:latin typeface="Arial"/>
                <a:cs typeface="Arial"/>
              </a:rPr>
              <a:t>p</a:t>
            </a:r>
            <a:r>
              <a:rPr sz="2800" spc="-15" dirty="0">
                <a:solidFill>
                  <a:srgbClr val="0000AF"/>
                </a:solidFill>
                <a:latin typeface="Arial"/>
                <a:cs typeface="Arial"/>
              </a:rPr>
              <a:t>ace</a:t>
            </a:r>
            <a:r>
              <a:rPr sz="2800" spc="30" dirty="0">
                <a:solidFill>
                  <a:srgbClr val="0000AF"/>
                </a:solidFill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std;</a:t>
            </a:r>
            <a:endParaRPr sz="2800">
              <a:latin typeface="Arial"/>
              <a:cs typeface="Arial"/>
            </a:endParaRPr>
          </a:p>
          <a:p>
            <a:pPr marR="5080" algn="r">
              <a:lnSpc>
                <a:spcPts val="2140"/>
              </a:lnSpc>
              <a:spcBef>
                <a:spcPts val="1795"/>
              </a:spcBef>
            </a:pPr>
            <a:r>
              <a:rPr sz="1800" dirty="0">
                <a:latin typeface="Arial"/>
                <a:cs typeface="Arial"/>
              </a:rPr>
              <a:t>Outp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425" y="2676082"/>
            <a:ext cx="4824095" cy="358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ct val="100000"/>
              </a:lnSpc>
            </a:pPr>
            <a:r>
              <a:rPr sz="2800" spc="-10" dirty="0">
                <a:solidFill>
                  <a:srgbClr val="0000AF"/>
                </a:solidFill>
                <a:latin typeface="Arial"/>
                <a:cs typeface="Arial"/>
              </a:rPr>
              <a:t>const</a:t>
            </a:r>
            <a:r>
              <a:rPr sz="2800" spc="-25" dirty="0">
                <a:solidFill>
                  <a:srgbClr val="0000AF"/>
                </a:solidFill>
                <a:latin typeface="Arial"/>
                <a:cs typeface="Arial"/>
              </a:rPr>
              <a:t> d</a:t>
            </a:r>
            <a:r>
              <a:rPr sz="2800" spc="-15" dirty="0">
                <a:solidFill>
                  <a:srgbClr val="0000AF"/>
                </a:solidFill>
                <a:latin typeface="Arial"/>
                <a:cs typeface="Arial"/>
              </a:rPr>
              <a:t>o</a:t>
            </a:r>
            <a:r>
              <a:rPr sz="2800" spc="-25" dirty="0">
                <a:solidFill>
                  <a:srgbClr val="0000AF"/>
                </a:solidFill>
                <a:latin typeface="Arial"/>
                <a:cs typeface="Arial"/>
              </a:rPr>
              <a:t>u</a:t>
            </a:r>
            <a:r>
              <a:rPr sz="2800" spc="-15" dirty="0">
                <a:solidFill>
                  <a:srgbClr val="0000AF"/>
                </a:solidFill>
                <a:latin typeface="Arial"/>
                <a:cs typeface="Arial"/>
              </a:rPr>
              <a:t>bl</a:t>
            </a:r>
            <a:r>
              <a:rPr sz="2800" spc="-20" dirty="0">
                <a:solidFill>
                  <a:srgbClr val="0000AF"/>
                </a:solidFill>
                <a:latin typeface="Arial"/>
                <a:cs typeface="Arial"/>
              </a:rPr>
              <a:t>e</a:t>
            </a:r>
            <a:r>
              <a:rPr sz="2800" spc="25" dirty="0">
                <a:solidFill>
                  <a:srgbClr val="0000AF"/>
                </a:solidFill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p</a:t>
            </a:r>
            <a:r>
              <a:rPr sz="2800" spc="-10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=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3.14</a:t>
            </a:r>
            <a:r>
              <a:rPr sz="2800" spc="-25" dirty="0">
                <a:latin typeface="Arial"/>
                <a:cs typeface="Arial"/>
              </a:rPr>
              <a:t>1</a:t>
            </a:r>
            <a:r>
              <a:rPr sz="2800" spc="-15" dirty="0">
                <a:latin typeface="Arial"/>
                <a:cs typeface="Arial"/>
              </a:rPr>
              <a:t>5</a:t>
            </a:r>
            <a:r>
              <a:rPr sz="2800" spc="-20" dirty="0">
                <a:latin typeface="Arial"/>
                <a:cs typeface="Arial"/>
              </a:rPr>
              <a:t>9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20" dirty="0">
                <a:solidFill>
                  <a:srgbClr val="0000AF"/>
                </a:solidFill>
                <a:latin typeface="Arial"/>
                <a:cs typeface="Arial"/>
              </a:rPr>
              <a:t>in</a:t>
            </a:r>
            <a:r>
              <a:rPr sz="2800" spc="-10" dirty="0">
                <a:solidFill>
                  <a:srgbClr val="0000AF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00AF"/>
                </a:solidFill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main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()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</a:pPr>
            <a:r>
              <a:rPr sz="2800" spc="-10" dirty="0">
                <a:latin typeface="Arial"/>
                <a:cs typeface="Arial"/>
              </a:rPr>
              <a:t>{ </a:t>
            </a:r>
            <a:r>
              <a:rPr sz="2800" spc="-25" dirty="0">
                <a:solidFill>
                  <a:srgbClr val="0000AF"/>
                </a:solidFill>
                <a:latin typeface="Arial"/>
                <a:cs typeface="Arial"/>
              </a:rPr>
              <a:t>d</a:t>
            </a:r>
            <a:r>
              <a:rPr sz="2800" spc="-15" dirty="0">
                <a:solidFill>
                  <a:srgbClr val="0000AF"/>
                </a:solidFill>
                <a:latin typeface="Arial"/>
                <a:cs typeface="Arial"/>
              </a:rPr>
              <a:t>o</a:t>
            </a:r>
            <a:r>
              <a:rPr sz="2800" spc="-25" dirty="0">
                <a:solidFill>
                  <a:srgbClr val="0000AF"/>
                </a:solidFill>
                <a:latin typeface="Arial"/>
                <a:cs typeface="Arial"/>
              </a:rPr>
              <a:t>u</a:t>
            </a:r>
            <a:r>
              <a:rPr sz="2800" spc="-15" dirty="0">
                <a:solidFill>
                  <a:srgbClr val="0000AF"/>
                </a:solidFill>
                <a:latin typeface="Arial"/>
                <a:cs typeface="Arial"/>
              </a:rPr>
              <a:t>bl</a:t>
            </a:r>
            <a:r>
              <a:rPr sz="2800" spc="-20" dirty="0">
                <a:solidFill>
                  <a:srgbClr val="0000AF"/>
                </a:solidFill>
                <a:latin typeface="Arial"/>
                <a:cs typeface="Arial"/>
              </a:rPr>
              <a:t>e</a:t>
            </a:r>
            <a:r>
              <a:rPr sz="2800" spc="15" dirty="0">
                <a:solidFill>
                  <a:srgbClr val="0000AF"/>
                </a:solidFill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r=5.0;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6F00"/>
                </a:solidFill>
                <a:latin typeface="Arial"/>
                <a:cs typeface="Arial"/>
              </a:rPr>
              <a:t>//</a:t>
            </a:r>
            <a:r>
              <a:rPr sz="2800" spc="-5" dirty="0">
                <a:solidFill>
                  <a:srgbClr val="006F00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006F00"/>
                </a:solidFill>
                <a:latin typeface="Arial"/>
                <a:cs typeface="Arial"/>
              </a:rPr>
              <a:t>radius</a:t>
            </a:r>
            <a:r>
              <a:rPr sz="2800" spc="-10" dirty="0">
                <a:solidFill>
                  <a:srgbClr val="006F00"/>
                </a:solidFill>
                <a:latin typeface="Arial"/>
                <a:cs typeface="Arial"/>
              </a:rPr>
              <a:t>  </a:t>
            </a:r>
            <a:r>
              <a:rPr sz="2800" spc="-25" dirty="0">
                <a:solidFill>
                  <a:srgbClr val="0000AF"/>
                </a:solidFill>
                <a:latin typeface="Arial"/>
                <a:cs typeface="Arial"/>
              </a:rPr>
              <a:t>do</a:t>
            </a:r>
            <a:r>
              <a:rPr sz="2800" spc="-15" dirty="0">
                <a:solidFill>
                  <a:srgbClr val="0000AF"/>
                </a:solidFill>
                <a:latin typeface="Arial"/>
                <a:cs typeface="Arial"/>
              </a:rPr>
              <a:t>u</a:t>
            </a:r>
            <a:r>
              <a:rPr sz="2800" spc="-20" dirty="0">
                <a:solidFill>
                  <a:srgbClr val="0000AF"/>
                </a:solidFill>
                <a:latin typeface="Arial"/>
                <a:cs typeface="Arial"/>
              </a:rPr>
              <a:t>ble</a:t>
            </a:r>
            <a:r>
              <a:rPr sz="2800" spc="25" dirty="0">
                <a:solidFill>
                  <a:srgbClr val="0000AF"/>
                </a:solidFill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10" dirty="0">
                <a:latin typeface="Arial"/>
                <a:cs typeface="Arial"/>
              </a:rPr>
              <a:t>rc</a:t>
            </a:r>
            <a:r>
              <a:rPr sz="2800" spc="-15" dirty="0">
                <a:latin typeface="Arial"/>
                <a:cs typeface="Arial"/>
              </a:rPr>
              <a:t>le</a:t>
            </a:r>
            <a:r>
              <a:rPr sz="2800" spc="-10" dirty="0">
                <a:latin typeface="Arial"/>
                <a:cs typeface="Arial"/>
              </a:rPr>
              <a:t>;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cir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spc="-15" dirty="0">
                <a:latin typeface="Arial"/>
                <a:cs typeface="Arial"/>
              </a:rPr>
              <a:t>l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=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*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p</a:t>
            </a:r>
            <a:r>
              <a:rPr sz="2800" spc="-1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*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r; cout </a:t>
            </a:r>
            <a:r>
              <a:rPr sz="2800" spc="-20" dirty="0">
                <a:latin typeface="Arial"/>
                <a:cs typeface="Arial"/>
              </a:rPr>
              <a:t>&lt;&lt;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10" dirty="0">
                <a:latin typeface="Arial"/>
                <a:cs typeface="Arial"/>
              </a:rPr>
              <a:t>rc</a:t>
            </a:r>
            <a:r>
              <a:rPr sz="2800" spc="-15" dirty="0">
                <a:latin typeface="Arial"/>
                <a:cs typeface="Arial"/>
              </a:rPr>
              <a:t>le</a:t>
            </a:r>
            <a:r>
              <a:rPr sz="2800" spc="-10" dirty="0"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10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75011" y="2910532"/>
            <a:ext cx="8502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3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.4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59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0660">
              <a:lnSpc>
                <a:spcPct val="100000"/>
              </a:lnSpc>
            </a:pPr>
            <a:r>
              <a:rPr spc="-60" dirty="0"/>
              <a:t>c</a:t>
            </a:r>
            <a:r>
              <a:rPr spc="-30" dirty="0"/>
              <a:t>on</a:t>
            </a:r>
            <a:r>
              <a:rPr spc="-65" dirty="0"/>
              <a:t>s</a:t>
            </a:r>
            <a:r>
              <a:rPr spc="-15" dirty="0"/>
              <a:t>t</a:t>
            </a:r>
            <a:r>
              <a:rPr spc="5" dirty="0"/>
              <a:t> </a:t>
            </a:r>
            <a:r>
              <a:rPr spc="-254" dirty="0"/>
              <a:t>V</a:t>
            </a:r>
            <a:r>
              <a:rPr spc="-20" dirty="0"/>
              <a:t>ariables</a:t>
            </a:r>
            <a:r>
              <a:rPr dirty="0"/>
              <a:t> </a:t>
            </a:r>
            <a:r>
              <a:rPr spc="-25" dirty="0"/>
              <a:t>E</a:t>
            </a:r>
            <a:r>
              <a:rPr spc="-100" dirty="0"/>
              <a:t>x</a:t>
            </a:r>
            <a:r>
              <a:rPr spc="-25" dirty="0"/>
              <a:t>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6425" y="1408368"/>
            <a:ext cx="6644005" cy="149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55950">
              <a:lnSpc>
                <a:spcPct val="150100"/>
              </a:lnSpc>
            </a:pPr>
            <a:r>
              <a:rPr sz="2800" spc="-25" dirty="0">
                <a:solidFill>
                  <a:srgbClr val="50006F"/>
                </a:solidFill>
                <a:latin typeface="Arial"/>
                <a:cs typeface="Arial"/>
              </a:rPr>
              <a:t>#</a:t>
            </a:r>
            <a:r>
              <a:rPr sz="2800" spc="-5" dirty="0">
                <a:solidFill>
                  <a:srgbClr val="50006F"/>
                </a:solidFill>
                <a:latin typeface="Arial"/>
                <a:cs typeface="Arial"/>
              </a:rPr>
              <a:t>i</a:t>
            </a:r>
            <a:r>
              <a:rPr sz="2800" spc="-25" dirty="0">
                <a:solidFill>
                  <a:srgbClr val="50006F"/>
                </a:solidFill>
                <a:latin typeface="Arial"/>
                <a:cs typeface="Arial"/>
              </a:rPr>
              <a:t>n</a:t>
            </a:r>
            <a:r>
              <a:rPr sz="2800" spc="-10" dirty="0">
                <a:solidFill>
                  <a:srgbClr val="50006F"/>
                </a:solidFill>
                <a:latin typeface="Arial"/>
                <a:cs typeface="Arial"/>
              </a:rPr>
              <a:t>c</a:t>
            </a:r>
            <a:r>
              <a:rPr sz="2800" spc="-15" dirty="0">
                <a:solidFill>
                  <a:srgbClr val="50006F"/>
                </a:solidFill>
                <a:latin typeface="Arial"/>
                <a:cs typeface="Arial"/>
              </a:rPr>
              <a:t>lu</a:t>
            </a:r>
            <a:r>
              <a:rPr sz="2800" spc="-25" dirty="0">
                <a:solidFill>
                  <a:srgbClr val="50006F"/>
                </a:solidFill>
                <a:latin typeface="Arial"/>
                <a:cs typeface="Arial"/>
              </a:rPr>
              <a:t>d</a:t>
            </a:r>
            <a:r>
              <a:rPr sz="2800" spc="-20" dirty="0">
                <a:solidFill>
                  <a:srgbClr val="50006F"/>
                </a:solidFill>
                <a:latin typeface="Arial"/>
                <a:cs typeface="Arial"/>
              </a:rPr>
              <a:t>e</a:t>
            </a:r>
            <a:r>
              <a:rPr sz="2800" spc="5" dirty="0">
                <a:solidFill>
                  <a:srgbClr val="5000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50006F"/>
                </a:solidFill>
                <a:latin typeface="Arial"/>
                <a:cs typeface="Arial"/>
              </a:rPr>
              <a:t>&lt;</a:t>
            </a:r>
            <a:r>
              <a:rPr sz="2800" spc="-15" dirty="0">
                <a:solidFill>
                  <a:srgbClr val="50006F"/>
                </a:solidFill>
                <a:latin typeface="Arial"/>
                <a:cs typeface="Arial"/>
              </a:rPr>
              <a:t>ios</a:t>
            </a:r>
            <a:r>
              <a:rPr sz="2800" spc="-5" dirty="0">
                <a:solidFill>
                  <a:srgbClr val="50006F"/>
                </a:solidFill>
                <a:latin typeface="Arial"/>
                <a:cs typeface="Arial"/>
              </a:rPr>
              <a:t>t</a:t>
            </a:r>
            <a:r>
              <a:rPr sz="2800" spc="-10" dirty="0">
                <a:solidFill>
                  <a:srgbClr val="50006F"/>
                </a:solidFill>
                <a:latin typeface="Arial"/>
                <a:cs typeface="Arial"/>
              </a:rPr>
              <a:t>r</a:t>
            </a:r>
            <a:r>
              <a:rPr sz="2800" spc="-15" dirty="0">
                <a:solidFill>
                  <a:srgbClr val="50006F"/>
                </a:solidFill>
                <a:latin typeface="Arial"/>
                <a:cs typeface="Arial"/>
              </a:rPr>
              <a:t>e</a:t>
            </a:r>
            <a:r>
              <a:rPr sz="2800" spc="-25" dirty="0">
                <a:solidFill>
                  <a:srgbClr val="50006F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rgbClr val="50006F"/>
                </a:solidFill>
                <a:latin typeface="Arial"/>
                <a:cs typeface="Arial"/>
              </a:rPr>
              <a:t>m</a:t>
            </a:r>
            <a:r>
              <a:rPr sz="2800" spc="-20" dirty="0">
                <a:solidFill>
                  <a:srgbClr val="50006F"/>
                </a:solidFill>
                <a:latin typeface="Arial"/>
                <a:cs typeface="Arial"/>
              </a:rPr>
              <a:t>&gt;</a:t>
            </a:r>
            <a:r>
              <a:rPr sz="2800" spc="-10" dirty="0">
                <a:solidFill>
                  <a:srgbClr val="50006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0000AF"/>
                </a:solidFill>
                <a:latin typeface="Arial"/>
                <a:cs typeface="Arial"/>
              </a:rPr>
              <a:t>u</a:t>
            </a:r>
            <a:r>
              <a:rPr sz="2800" spc="-10" dirty="0">
                <a:solidFill>
                  <a:srgbClr val="0000AF"/>
                </a:solidFill>
                <a:latin typeface="Arial"/>
                <a:cs typeface="Arial"/>
              </a:rPr>
              <a:t>s</a:t>
            </a:r>
            <a:r>
              <a:rPr sz="2800" spc="-15" dirty="0">
                <a:solidFill>
                  <a:srgbClr val="0000AF"/>
                </a:solidFill>
                <a:latin typeface="Arial"/>
                <a:cs typeface="Arial"/>
              </a:rPr>
              <a:t>in</a:t>
            </a:r>
            <a:r>
              <a:rPr sz="2800" spc="-20" dirty="0">
                <a:solidFill>
                  <a:srgbClr val="0000AF"/>
                </a:solidFill>
                <a:latin typeface="Arial"/>
                <a:cs typeface="Arial"/>
              </a:rPr>
              <a:t>g</a:t>
            </a:r>
            <a:r>
              <a:rPr sz="2800" spc="10" dirty="0">
                <a:solidFill>
                  <a:srgbClr val="0000A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0000AF"/>
                </a:solidFill>
                <a:latin typeface="Arial"/>
                <a:cs typeface="Arial"/>
              </a:rPr>
              <a:t>n</a:t>
            </a:r>
            <a:r>
              <a:rPr sz="2800" spc="-15" dirty="0">
                <a:solidFill>
                  <a:srgbClr val="0000AF"/>
                </a:solidFill>
                <a:latin typeface="Arial"/>
                <a:cs typeface="Arial"/>
              </a:rPr>
              <a:t>a</a:t>
            </a:r>
            <a:r>
              <a:rPr sz="2800" spc="-20" dirty="0">
                <a:solidFill>
                  <a:srgbClr val="0000AF"/>
                </a:solidFill>
                <a:latin typeface="Arial"/>
                <a:cs typeface="Arial"/>
              </a:rPr>
              <a:t>me</a:t>
            </a:r>
            <a:r>
              <a:rPr sz="2800" spc="-10" dirty="0">
                <a:solidFill>
                  <a:srgbClr val="0000AF"/>
                </a:solidFill>
                <a:latin typeface="Arial"/>
                <a:cs typeface="Arial"/>
              </a:rPr>
              <a:t>s</a:t>
            </a:r>
            <a:r>
              <a:rPr sz="2800" spc="-25" dirty="0">
                <a:solidFill>
                  <a:srgbClr val="0000AF"/>
                </a:solidFill>
                <a:latin typeface="Arial"/>
                <a:cs typeface="Arial"/>
              </a:rPr>
              <a:t>p</a:t>
            </a:r>
            <a:r>
              <a:rPr sz="2800" spc="-15" dirty="0">
                <a:solidFill>
                  <a:srgbClr val="0000AF"/>
                </a:solidFill>
                <a:latin typeface="Arial"/>
                <a:cs typeface="Arial"/>
              </a:rPr>
              <a:t>ace</a:t>
            </a:r>
            <a:r>
              <a:rPr sz="2800" spc="30" dirty="0">
                <a:solidFill>
                  <a:srgbClr val="0000AF"/>
                </a:solidFill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std;</a:t>
            </a:r>
            <a:endParaRPr sz="2800">
              <a:latin typeface="Arial"/>
              <a:cs typeface="Arial"/>
            </a:endParaRPr>
          </a:p>
          <a:p>
            <a:pPr marR="5080" algn="r">
              <a:lnSpc>
                <a:spcPts val="2140"/>
              </a:lnSpc>
              <a:spcBef>
                <a:spcPts val="1795"/>
              </a:spcBef>
            </a:pPr>
            <a:r>
              <a:rPr sz="1800" dirty="0">
                <a:latin typeface="Arial"/>
                <a:cs typeface="Arial"/>
              </a:rPr>
              <a:t>Outp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425" y="2676082"/>
            <a:ext cx="4882515" cy="358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solidFill>
                  <a:srgbClr val="6F2F9F"/>
                </a:solidFill>
                <a:latin typeface="Arial"/>
                <a:cs typeface="Arial"/>
              </a:rPr>
              <a:t>#</a:t>
            </a:r>
            <a:r>
              <a:rPr sz="2800" spc="-15" dirty="0">
                <a:solidFill>
                  <a:srgbClr val="6F2F9F"/>
                </a:solidFill>
                <a:latin typeface="Arial"/>
                <a:cs typeface="Arial"/>
              </a:rPr>
              <a:t>d</a:t>
            </a:r>
            <a:r>
              <a:rPr sz="2800" spc="-20" dirty="0">
                <a:solidFill>
                  <a:srgbClr val="6F2F9F"/>
                </a:solidFill>
                <a:latin typeface="Arial"/>
                <a:cs typeface="Arial"/>
              </a:rPr>
              <a:t>ef</a:t>
            </a:r>
            <a:r>
              <a:rPr sz="2800" spc="-5" dirty="0">
                <a:solidFill>
                  <a:srgbClr val="6F2F9F"/>
                </a:solidFill>
                <a:latin typeface="Arial"/>
                <a:cs typeface="Arial"/>
              </a:rPr>
              <a:t>i</a:t>
            </a:r>
            <a:r>
              <a:rPr sz="2800" spc="-25" dirty="0">
                <a:solidFill>
                  <a:srgbClr val="6F2F9F"/>
                </a:solidFill>
                <a:latin typeface="Arial"/>
                <a:cs typeface="Arial"/>
              </a:rPr>
              <a:t>n</a:t>
            </a:r>
            <a:r>
              <a:rPr sz="2800" spc="-20" dirty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800" spc="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6F2F9F"/>
                </a:solidFill>
                <a:latin typeface="Arial"/>
                <a:cs typeface="Arial"/>
              </a:rPr>
              <a:t>PI</a:t>
            </a:r>
            <a:r>
              <a:rPr sz="2800" spc="-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6F2F9F"/>
                </a:solidFill>
                <a:latin typeface="Arial"/>
                <a:cs typeface="Arial"/>
              </a:rPr>
              <a:t>3.14</a:t>
            </a:r>
            <a:r>
              <a:rPr sz="2800" spc="-25" dirty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r>
              <a:rPr sz="2800" spc="-15" dirty="0">
                <a:solidFill>
                  <a:srgbClr val="6F2F9F"/>
                </a:solidFill>
                <a:latin typeface="Arial"/>
                <a:cs typeface="Arial"/>
              </a:rPr>
              <a:t>5</a:t>
            </a:r>
            <a:r>
              <a:rPr sz="2800" spc="-20" dirty="0">
                <a:solidFill>
                  <a:srgbClr val="6F2F9F"/>
                </a:solidFill>
                <a:latin typeface="Arial"/>
                <a:cs typeface="Arial"/>
              </a:rPr>
              <a:t>9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20" dirty="0">
                <a:solidFill>
                  <a:srgbClr val="0000AF"/>
                </a:solidFill>
                <a:latin typeface="Arial"/>
                <a:cs typeface="Arial"/>
              </a:rPr>
              <a:t>in</a:t>
            </a:r>
            <a:r>
              <a:rPr sz="2800" spc="-10" dirty="0">
                <a:solidFill>
                  <a:srgbClr val="0000AF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00AF"/>
                </a:solidFill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main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()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10" dirty="0">
                <a:latin typeface="Arial"/>
                <a:cs typeface="Arial"/>
              </a:rPr>
              <a:t>{ </a:t>
            </a:r>
            <a:r>
              <a:rPr sz="2800" spc="-25" dirty="0">
                <a:solidFill>
                  <a:srgbClr val="0000AF"/>
                </a:solidFill>
                <a:latin typeface="Arial"/>
                <a:cs typeface="Arial"/>
              </a:rPr>
              <a:t>d</a:t>
            </a:r>
            <a:r>
              <a:rPr sz="2800" spc="-15" dirty="0">
                <a:solidFill>
                  <a:srgbClr val="0000AF"/>
                </a:solidFill>
                <a:latin typeface="Arial"/>
                <a:cs typeface="Arial"/>
              </a:rPr>
              <a:t>o</a:t>
            </a:r>
            <a:r>
              <a:rPr sz="2800" spc="-25" dirty="0">
                <a:solidFill>
                  <a:srgbClr val="0000AF"/>
                </a:solidFill>
                <a:latin typeface="Arial"/>
                <a:cs typeface="Arial"/>
              </a:rPr>
              <a:t>u</a:t>
            </a:r>
            <a:r>
              <a:rPr sz="2800" spc="-15" dirty="0">
                <a:solidFill>
                  <a:srgbClr val="0000AF"/>
                </a:solidFill>
                <a:latin typeface="Arial"/>
                <a:cs typeface="Arial"/>
              </a:rPr>
              <a:t>bl</a:t>
            </a:r>
            <a:r>
              <a:rPr sz="2800" spc="-20" dirty="0">
                <a:solidFill>
                  <a:srgbClr val="0000AF"/>
                </a:solidFill>
                <a:latin typeface="Arial"/>
                <a:cs typeface="Arial"/>
              </a:rPr>
              <a:t>e</a:t>
            </a:r>
            <a:r>
              <a:rPr sz="2800" spc="15" dirty="0">
                <a:solidFill>
                  <a:srgbClr val="0000AF"/>
                </a:solidFill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r=5.0;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6F00"/>
                </a:solidFill>
                <a:latin typeface="Arial"/>
                <a:cs typeface="Arial"/>
              </a:rPr>
              <a:t>//</a:t>
            </a:r>
            <a:r>
              <a:rPr sz="2800" spc="-5" dirty="0">
                <a:solidFill>
                  <a:srgbClr val="006F00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006F00"/>
                </a:solidFill>
                <a:latin typeface="Arial"/>
                <a:cs typeface="Arial"/>
              </a:rPr>
              <a:t>radius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25" dirty="0">
                <a:solidFill>
                  <a:srgbClr val="0000AF"/>
                </a:solidFill>
                <a:latin typeface="Arial"/>
                <a:cs typeface="Arial"/>
              </a:rPr>
              <a:t>do</a:t>
            </a:r>
            <a:r>
              <a:rPr sz="2800" spc="-15" dirty="0">
                <a:solidFill>
                  <a:srgbClr val="0000AF"/>
                </a:solidFill>
                <a:latin typeface="Arial"/>
                <a:cs typeface="Arial"/>
              </a:rPr>
              <a:t>u</a:t>
            </a:r>
            <a:r>
              <a:rPr sz="2800" spc="-20" dirty="0">
                <a:solidFill>
                  <a:srgbClr val="0000AF"/>
                </a:solidFill>
                <a:latin typeface="Arial"/>
                <a:cs typeface="Arial"/>
              </a:rPr>
              <a:t>ble</a:t>
            </a:r>
            <a:r>
              <a:rPr sz="2800" spc="25" dirty="0">
                <a:solidFill>
                  <a:srgbClr val="0000AF"/>
                </a:solidFill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10" dirty="0">
                <a:latin typeface="Arial"/>
                <a:cs typeface="Arial"/>
              </a:rPr>
              <a:t>rc</a:t>
            </a:r>
            <a:r>
              <a:rPr sz="2800" spc="-15" dirty="0">
                <a:latin typeface="Arial"/>
                <a:cs typeface="Arial"/>
              </a:rPr>
              <a:t>le</a:t>
            </a:r>
            <a:r>
              <a:rPr sz="2800" spc="-10" dirty="0">
                <a:latin typeface="Arial"/>
                <a:cs typeface="Arial"/>
              </a:rPr>
              <a:t>;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cir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spc="-15" dirty="0">
                <a:latin typeface="Arial"/>
                <a:cs typeface="Arial"/>
              </a:rPr>
              <a:t>l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=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*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P</a:t>
            </a:r>
            <a:r>
              <a:rPr sz="2800" spc="-10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*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10" dirty="0">
                <a:latin typeface="Arial"/>
                <a:cs typeface="Arial"/>
              </a:rPr>
              <a:t>cout </a:t>
            </a:r>
            <a:r>
              <a:rPr sz="2800" spc="-20" dirty="0">
                <a:latin typeface="Arial"/>
                <a:cs typeface="Arial"/>
              </a:rPr>
              <a:t>&lt;&lt;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10" dirty="0">
                <a:latin typeface="Arial"/>
                <a:cs typeface="Arial"/>
              </a:rPr>
              <a:t>rc</a:t>
            </a:r>
            <a:r>
              <a:rPr sz="2800" spc="-15" dirty="0">
                <a:latin typeface="Arial"/>
                <a:cs typeface="Arial"/>
              </a:rPr>
              <a:t>le</a:t>
            </a:r>
            <a:r>
              <a:rPr sz="2800" spc="-10" dirty="0"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  <a:spcBef>
                <a:spcPts val="1680"/>
              </a:spcBef>
            </a:pPr>
            <a:r>
              <a:rPr sz="2800" spc="-10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50430" y="2903158"/>
            <a:ext cx="8502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3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.4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59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2272" y="2167127"/>
            <a:ext cx="7883652" cy="1670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09878" y="2550312"/>
            <a:ext cx="6922134" cy="762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spc="-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6000" b="1" spc="-3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6000" b="1" spc="-114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6000" b="1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 qualifier</a:t>
            </a:r>
            <a:r>
              <a:rPr sz="6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6000" b="1" spc="-2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6000" b="1" spc="-5" dirty="0">
                <a:solidFill>
                  <a:srgbClr val="FF0000"/>
                </a:solidFill>
                <a:latin typeface="Calibri"/>
                <a:cs typeface="Calibri"/>
              </a:rPr>
              <a:t>OOP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3922521"/>
            <a:ext cx="3709670" cy="153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600" spc="-5" dirty="0">
                <a:solidFill>
                  <a:srgbClr val="888888"/>
                </a:solidFill>
                <a:latin typeface="Calibri"/>
                <a:cs typeface="Calibri"/>
              </a:rPr>
              <a:t>Les</a:t>
            </a:r>
            <a:r>
              <a:rPr sz="2600" spc="1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26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260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26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2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lr>
                <a:srgbClr val="888888"/>
              </a:buClr>
              <a:buFont typeface="Calibri"/>
              <a:buAutoNum type="arabicPeriod"/>
              <a:tabLst>
                <a:tab pos="469900" algn="l"/>
              </a:tabLst>
            </a:pPr>
            <a:r>
              <a:rPr sz="2600" spc="-5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2600" spc="-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2600" spc="-3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888888"/>
                </a:solidFill>
                <a:latin typeface="Calibri"/>
                <a:cs typeface="Calibri"/>
              </a:rPr>
              <a:t>a me</a:t>
            </a:r>
            <a:r>
              <a:rPr sz="2600" spc="-10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2600" spc="-5" dirty="0">
                <a:solidFill>
                  <a:srgbClr val="888888"/>
                </a:solidFill>
                <a:latin typeface="Calibri"/>
                <a:cs typeface="Calibri"/>
              </a:rPr>
              <a:t>ber</a:t>
            </a:r>
            <a:endParaRPr sz="2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lr>
                <a:srgbClr val="888888"/>
              </a:buClr>
              <a:buFont typeface="Calibri"/>
              <a:buAutoNum type="arabicPeriod"/>
              <a:tabLst>
                <a:tab pos="469900" algn="l"/>
              </a:tabLst>
            </a:pPr>
            <a:r>
              <a:rPr sz="2600" dirty="0">
                <a:solidFill>
                  <a:srgbClr val="888888"/>
                </a:solidFill>
                <a:latin typeface="Calibri"/>
                <a:cs typeface="Calibri"/>
              </a:rPr>
              <a:t>Member</a:t>
            </a:r>
            <a:r>
              <a:rPr sz="260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88888"/>
                </a:solidFill>
                <a:latin typeface="Calibri"/>
                <a:cs typeface="Calibri"/>
              </a:rPr>
              <a:t>function</a:t>
            </a:r>
            <a:endParaRPr sz="2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lr>
                <a:srgbClr val="888888"/>
              </a:buClr>
              <a:buFont typeface="Calibri"/>
              <a:buAutoNum type="arabicPeriod"/>
              <a:tabLst>
                <a:tab pos="469900" algn="l"/>
              </a:tabLst>
            </a:pPr>
            <a:r>
              <a:rPr sz="2600" spc="-5" dirty="0">
                <a:solidFill>
                  <a:srgbClr val="888888"/>
                </a:solidFill>
                <a:latin typeface="Calibri"/>
                <a:cs typeface="Calibri"/>
              </a:rPr>
              <a:t>Obje</a:t>
            </a:r>
            <a:r>
              <a:rPr sz="2600" spc="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26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7211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60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7605">
              <a:lnSpc>
                <a:spcPct val="100000"/>
              </a:lnSpc>
            </a:pPr>
            <a:r>
              <a:rPr spc="-25" dirty="0"/>
              <a:t>Lo</a:t>
            </a:r>
            <a:r>
              <a:rPr spc="-50" dirty="0"/>
              <a:t>c</a:t>
            </a:r>
            <a:r>
              <a:rPr spc="-15" dirty="0"/>
              <a:t>al</a:t>
            </a:r>
            <a:r>
              <a:rPr dirty="0"/>
              <a:t> </a:t>
            </a:r>
            <a:r>
              <a:rPr spc="-260" dirty="0"/>
              <a:t>V</a:t>
            </a:r>
            <a:r>
              <a:rPr spc="-20" dirty="0"/>
              <a:t>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512157"/>
            <a:ext cx="7997825" cy="4248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59385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b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eme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 in</a:t>
            </a:r>
            <a:r>
              <a:rPr sz="3200" spc="-2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ide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bloc</a:t>
            </a:r>
            <a:r>
              <a:rPr sz="3200" dirty="0">
                <a:latin typeface="Calibri"/>
                <a:cs typeface="Calibri"/>
              </a:rPr>
              <a:t>k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ode.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19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ariab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ne</a:t>
            </a:r>
            <a:r>
              <a:rPr sz="3200" dirty="0">
                <a:latin typeface="Calibri"/>
                <a:cs typeface="Calibri"/>
              </a:rPr>
              <a:t>d lo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 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funct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appear 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 the end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2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funct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ope.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Lo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 </a:t>
            </a:r>
            <a:r>
              <a:rPr sz="3200" spc="-5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ariab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</a:t>
            </a:r>
            <a:r>
              <a:rPr sz="3200" dirty="0">
                <a:latin typeface="Calibri"/>
                <a:cs typeface="Calibri"/>
              </a:rPr>
              <a:t>t kn</a:t>
            </a:r>
            <a:r>
              <a:rPr sz="3200" spc="-20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wn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ions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out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ide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ir 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wn.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1035">
              <a:lnSpc>
                <a:spcPct val="100000"/>
              </a:lnSpc>
            </a:pPr>
            <a:r>
              <a:rPr spc="-25" dirty="0"/>
              <a:t>St</a:t>
            </a:r>
            <a:r>
              <a:rPr spc="-15" dirty="0"/>
              <a:t>u</a:t>
            </a:r>
            <a:r>
              <a:rPr spc="-30" dirty="0"/>
              <a:t>de</a:t>
            </a:r>
            <a:r>
              <a:rPr spc="-50" dirty="0"/>
              <a:t>n</a:t>
            </a:r>
            <a:r>
              <a:rPr spc="-15" dirty="0"/>
              <a:t>t</a:t>
            </a:r>
            <a:r>
              <a:rPr spc="-85" dirty="0"/>
              <a:t>R</a:t>
            </a:r>
            <a:r>
              <a:rPr spc="-20" dirty="0"/>
              <a:t>esult</a:t>
            </a:r>
            <a:r>
              <a:rPr spc="-45" dirty="0"/>
              <a:t> </a:t>
            </a:r>
            <a:r>
              <a:rPr spc="-25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500981"/>
            <a:ext cx="126492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onsolas"/>
                <a:cs typeface="Consolas"/>
              </a:rPr>
              <a:t>What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7250" y="1541204"/>
            <a:ext cx="478790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09625" algn="l"/>
                <a:tab pos="1384300" algn="l"/>
                <a:tab pos="2631440" algn="l"/>
                <a:tab pos="3877945" algn="l"/>
              </a:tabLst>
            </a:pPr>
            <a:r>
              <a:rPr sz="3200" spc="-10" dirty="0">
                <a:latin typeface="Consolas"/>
                <a:cs typeface="Consolas"/>
              </a:rPr>
              <a:t>i</a:t>
            </a:r>
            <a:r>
              <a:rPr sz="3200" dirty="0">
                <a:latin typeface="Consolas"/>
                <a:cs typeface="Consolas"/>
              </a:rPr>
              <a:t>f	I	want	that	roll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39761" y="1528504"/>
            <a:ext cx="137160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onsolas"/>
                <a:cs typeface="Consolas"/>
              </a:rPr>
              <a:t>number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9144" y="2016184"/>
            <a:ext cx="495109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onsolas"/>
                <a:cs typeface="Consolas"/>
              </a:rPr>
              <a:t>should</a:t>
            </a:r>
            <a:r>
              <a:rPr sz="3200" spc="-5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not</a:t>
            </a:r>
            <a:r>
              <a:rPr sz="3200" spc="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b</a:t>
            </a:r>
            <a:r>
              <a:rPr sz="3200" dirty="0">
                <a:latin typeface="Consolas"/>
                <a:cs typeface="Consolas"/>
              </a:rPr>
              <a:t>e</a:t>
            </a:r>
            <a:r>
              <a:rPr sz="3200" spc="5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mo</a:t>
            </a:r>
            <a:r>
              <a:rPr sz="3200" spc="10" dirty="0">
                <a:latin typeface="Consolas"/>
                <a:cs typeface="Consolas"/>
              </a:rPr>
              <a:t>d</a:t>
            </a:r>
            <a:r>
              <a:rPr sz="3200" dirty="0">
                <a:latin typeface="Consolas"/>
                <a:cs typeface="Consolas"/>
              </a:rPr>
              <a:t>ified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98650" y="4981381"/>
            <a:ext cx="41592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onsolas"/>
                <a:cs typeface="Consolas"/>
              </a:rPr>
              <a:t>}</a:t>
            </a:r>
            <a:r>
              <a:rPr sz="2800" spc="-20" dirty="0">
                <a:latin typeface="Consolas"/>
                <a:cs typeface="Consolas"/>
              </a:rPr>
              <a:t>;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05000" y="2743200"/>
            <a:ext cx="4229100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6270">
              <a:lnSpc>
                <a:spcPct val="100000"/>
              </a:lnSpc>
            </a:pPr>
            <a:r>
              <a:rPr spc="-55" dirty="0"/>
              <a:t>c</a:t>
            </a:r>
            <a:r>
              <a:rPr spc="-30" dirty="0"/>
              <a:t>o</a:t>
            </a:r>
            <a:r>
              <a:rPr spc="-20" dirty="0"/>
              <a:t>n</a:t>
            </a:r>
            <a:r>
              <a:rPr spc="-70" dirty="0"/>
              <a:t>s</a:t>
            </a:r>
            <a:r>
              <a:rPr spc="-15" dirty="0"/>
              <a:t>t</a:t>
            </a:r>
            <a:r>
              <a:rPr spc="-5" dirty="0"/>
              <a:t> </a:t>
            </a:r>
            <a:r>
              <a:rPr spc="-30" dirty="0"/>
              <a:t>D</a:t>
            </a:r>
            <a:r>
              <a:rPr spc="-40" dirty="0"/>
              <a:t>a</a:t>
            </a:r>
            <a:r>
              <a:rPr spc="-55" dirty="0"/>
              <a:t>t</a:t>
            </a:r>
            <a:r>
              <a:rPr spc="-20" dirty="0"/>
              <a:t>a</a:t>
            </a:r>
            <a:r>
              <a:rPr spc="-25" dirty="0"/>
              <a:t> </a:t>
            </a:r>
            <a:r>
              <a:rPr spc="-30" dirty="0"/>
              <a:t>Mem</a:t>
            </a:r>
            <a:r>
              <a:rPr spc="-15" dirty="0"/>
              <a:t>b</a:t>
            </a:r>
            <a:r>
              <a:rPr spc="-20" dirty="0"/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513681"/>
            <a:ext cx="8073390" cy="935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6235" algn="l"/>
                <a:tab pos="3265170" algn="l"/>
              </a:tabLst>
            </a:pPr>
            <a:r>
              <a:rPr sz="3200" dirty="0">
                <a:latin typeface="Consolas"/>
                <a:cs typeface="Consolas"/>
              </a:rPr>
              <a:t>A</a:t>
            </a:r>
            <a:r>
              <a:rPr sz="3200" spc="855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data</a:t>
            </a:r>
            <a:r>
              <a:rPr sz="3200" spc="844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member</a:t>
            </a:r>
            <a:r>
              <a:rPr sz="3200" spc="855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whose</a:t>
            </a:r>
            <a:r>
              <a:rPr sz="3200" spc="855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value</a:t>
            </a:r>
            <a:r>
              <a:rPr sz="3200" spc="850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ca</a:t>
            </a:r>
            <a:r>
              <a:rPr sz="3200" spc="10" dirty="0">
                <a:latin typeface="Consolas"/>
                <a:cs typeface="Consolas"/>
              </a:rPr>
              <a:t>n</a:t>
            </a:r>
            <a:r>
              <a:rPr sz="3200" dirty="0">
                <a:latin typeface="Consolas"/>
                <a:cs typeface="Consolas"/>
              </a:rPr>
              <a:t>not be</a:t>
            </a:r>
            <a:r>
              <a:rPr sz="3200" spc="5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modified,	once</a:t>
            </a:r>
            <a:r>
              <a:rPr sz="3200" spc="-5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initialize</a:t>
            </a:r>
            <a:r>
              <a:rPr sz="3200" spc="10" dirty="0">
                <a:latin typeface="Consolas"/>
                <a:cs typeface="Consolas"/>
              </a:rPr>
              <a:t>d</a:t>
            </a:r>
            <a:r>
              <a:rPr sz="3200" dirty="0">
                <a:latin typeface="Consolas"/>
                <a:cs typeface="Consolas"/>
              </a:rPr>
              <a:t>.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8650" y="4981381"/>
            <a:ext cx="41592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onsolas"/>
                <a:cs typeface="Consolas"/>
              </a:rPr>
              <a:t>}</a:t>
            </a:r>
            <a:r>
              <a:rPr sz="2800" spc="-20" dirty="0">
                <a:latin typeface="Consolas"/>
                <a:cs typeface="Consolas"/>
              </a:rPr>
              <a:t>;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5000" y="2743200"/>
            <a:ext cx="4229100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5000" y="3075432"/>
            <a:ext cx="4533900" cy="1648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58261" y="3734561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>
                <a:moveTo>
                  <a:pt x="0" y="0"/>
                </a:moveTo>
                <a:lnTo>
                  <a:pt x="32766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spc="-15" dirty="0"/>
              <a:t>Initial</a:t>
            </a:r>
            <a:r>
              <a:rPr spc="-20" dirty="0"/>
              <a:t>i</a:t>
            </a:r>
            <a:r>
              <a:rPr spc="-25" dirty="0"/>
              <a:t>zin</a:t>
            </a:r>
            <a:r>
              <a:rPr spc="-20" dirty="0"/>
              <a:t>g</a:t>
            </a:r>
            <a:r>
              <a:rPr spc="-15" dirty="0"/>
              <a:t> </a:t>
            </a:r>
            <a:r>
              <a:rPr spc="-20" dirty="0"/>
              <a:t>a</a:t>
            </a:r>
            <a:r>
              <a:rPr spc="-5" dirty="0"/>
              <a:t> </a:t>
            </a:r>
            <a:r>
              <a:rPr spc="-65" dirty="0"/>
              <a:t>c</a:t>
            </a:r>
            <a:r>
              <a:rPr spc="-30" dirty="0"/>
              <a:t>on</a:t>
            </a:r>
            <a:r>
              <a:rPr spc="-65" dirty="0"/>
              <a:t>s</a:t>
            </a:r>
            <a:r>
              <a:rPr spc="-15" dirty="0"/>
              <a:t>t</a:t>
            </a:r>
            <a:r>
              <a:rPr spc="-5" dirty="0"/>
              <a:t> </a:t>
            </a:r>
            <a:r>
              <a:rPr spc="-30" dirty="0"/>
              <a:t>D</a:t>
            </a:r>
            <a:r>
              <a:rPr spc="-45" dirty="0"/>
              <a:t>a</a:t>
            </a:r>
            <a:r>
              <a:rPr spc="-60" dirty="0"/>
              <a:t>t</a:t>
            </a:r>
            <a:r>
              <a:rPr spc="-20" dirty="0"/>
              <a:t>a</a:t>
            </a:r>
            <a:r>
              <a:rPr spc="-25" dirty="0"/>
              <a:t> Member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512157"/>
            <a:ext cx="7893684" cy="1992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5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ariab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ha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dec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hi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clas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bu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annot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ne</a:t>
            </a:r>
            <a:r>
              <a:rPr sz="3200" dirty="0">
                <a:latin typeface="Calibri"/>
                <a:cs typeface="Calibri"/>
              </a:rPr>
              <a:t>d 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2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2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aria</a:t>
            </a:r>
            <a:r>
              <a:rPr sz="3200" spc="-1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le </a:t>
            </a:r>
            <a:r>
              <a:rPr sz="3200" spc="-5" dirty="0">
                <a:latin typeface="Calibri"/>
                <a:cs typeface="Calibri"/>
              </a:rPr>
              <a:t>out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ide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the clas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spc="-15" dirty="0"/>
              <a:t>Initial</a:t>
            </a:r>
            <a:r>
              <a:rPr spc="-20" dirty="0"/>
              <a:t>i</a:t>
            </a:r>
            <a:r>
              <a:rPr spc="-25" dirty="0"/>
              <a:t>zin</a:t>
            </a:r>
            <a:r>
              <a:rPr spc="-20" dirty="0"/>
              <a:t>g</a:t>
            </a:r>
            <a:r>
              <a:rPr spc="-15" dirty="0"/>
              <a:t> </a:t>
            </a:r>
            <a:r>
              <a:rPr spc="-20" dirty="0"/>
              <a:t>a</a:t>
            </a:r>
            <a:r>
              <a:rPr spc="-5" dirty="0"/>
              <a:t> </a:t>
            </a:r>
            <a:r>
              <a:rPr spc="-65" dirty="0"/>
              <a:t>c</a:t>
            </a:r>
            <a:r>
              <a:rPr spc="-30" dirty="0"/>
              <a:t>on</a:t>
            </a:r>
            <a:r>
              <a:rPr spc="-65" dirty="0"/>
              <a:t>s</a:t>
            </a:r>
            <a:r>
              <a:rPr spc="-15" dirty="0"/>
              <a:t>t</a:t>
            </a:r>
            <a:r>
              <a:rPr spc="-5" dirty="0"/>
              <a:t> </a:t>
            </a:r>
            <a:r>
              <a:rPr spc="-30" dirty="0"/>
              <a:t>D</a:t>
            </a:r>
            <a:r>
              <a:rPr spc="-45" dirty="0"/>
              <a:t>a</a:t>
            </a:r>
            <a:r>
              <a:rPr spc="-60" dirty="0"/>
              <a:t>t</a:t>
            </a:r>
            <a:r>
              <a:rPr spc="-20" dirty="0"/>
              <a:t>a</a:t>
            </a:r>
            <a:r>
              <a:rPr spc="-25" dirty="0"/>
              <a:t> Member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512157"/>
            <a:ext cx="8025130" cy="919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onsolas"/>
                <a:cs typeface="Consolas"/>
              </a:rPr>
              <a:t>const</a:t>
            </a:r>
            <a:r>
              <a:rPr sz="3200" spc="-1040" dirty="0">
                <a:latin typeface="Consolas"/>
                <a:cs typeface="Consolas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 membe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mu</a:t>
            </a:r>
            <a:r>
              <a:rPr sz="3200" i="1" spc="-40" dirty="0">
                <a:latin typeface="Calibri"/>
                <a:cs typeface="Calibri"/>
              </a:rPr>
              <a:t>s</a:t>
            </a:r>
            <a:r>
              <a:rPr sz="3200" i="1" dirty="0">
                <a:latin typeface="Calibri"/>
                <a:cs typeface="Calibri"/>
              </a:rPr>
              <a:t>t</a:t>
            </a:r>
            <a:r>
              <a:rPr sz="3200" i="1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ni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ial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80" dirty="0">
                <a:latin typeface="Calibri"/>
                <a:cs typeface="Calibri"/>
              </a:rPr>
              <a:t>z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ng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b="1" spc="-5" dirty="0">
                <a:latin typeface="Calibri"/>
                <a:cs typeface="Calibri"/>
              </a:rPr>
              <a:t>mem</a:t>
            </a:r>
            <a:r>
              <a:rPr sz="3200" b="1" spc="-10" dirty="0">
                <a:latin typeface="Calibri"/>
                <a:cs typeface="Calibri"/>
              </a:rPr>
              <a:t>b</a:t>
            </a:r>
            <a:r>
              <a:rPr sz="3200" b="1" spc="-5" dirty="0">
                <a:latin typeface="Calibri"/>
                <a:cs typeface="Calibri"/>
              </a:rPr>
              <a:t>e</a:t>
            </a:r>
            <a:r>
              <a:rPr sz="3200" b="1" dirty="0">
                <a:latin typeface="Calibri"/>
                <a:cs typeface="Calibri"/>
              </a:rPr>
              <a:t>r initia</a:t>
            </a:r>
            <a:r>
              <a:rPr sz="3200" b="1" spc="5" dirty="0">
                <a:latin typeface="Calibri"/>
                <a:cs typeface="Calibri"/>
              </a:rPr>
              <a:t>l</a:t>
            </a:r>
            <a:r>
              <a:rPr sz="3200" b="1" dirty="0">
                <a:latin typeface="Calibri"/>
                <a:cs typeface="Calibri"/>
              </a:rPr>
              <a:t>i</a:t>
            </a:r>
            <a:r>
              <a:rPr sz="3200" b="1" spc="-60" dirty="0">
                <a:latin typeface="Calibri"/>
                <a:cs typeface="Calibri"/>
              </a:rPr>
              <a:t>z</a:t>
            </a:r>
            <a:r>
              <a:rPr sz="3200" b="1" spc="-5" dirty="0">
                <a:latin typeface="Calibri"/>
                <a:cs typeface="Calibri"/>
              </a:rPr>
              <a:t>e</a:t>
            </a:r>
            <a:r>
              <a:rPr sz="3200" b="1" dirty="0">
                <a:latin typeface="Calibri"/>
                <a:cs typeface="Calibri"/>
              </a:rPr>
              <a:t>r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li</a:t>
            </a:r>
            <a:r>
              <a:rPr sz="3200" b="1" spc="-25" dirty="0">
                <a:latin typeface="Calibri"/>
                <a:cs typeface="Calibri"/>
              </a:rPr>
              <a:t>s</a:t>
            </a:r>
            <a:r>
              <a:rPr sz="3200" b="1" dirty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8650" y="5566371"/>
            <a:ext cx="41592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onsolas"/>
                <a:cs typeface="Consolas"/>
              </a:rPr>
              <a:t>}</a:t>
            </a:r>
            <a:r>
              <a:rPr sz="2800" spc="-20" dirty="0">
                <a:latin typeface="Consolas"/>
                <a:cs typeface="Consolas"/>
              </a:rPr>
              <a:t>;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3400" y="2819400"/>
            <a:ext cx="8324088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3880" y="4314444"/>
            <a:ext cx="8324088" cy="516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4795">
              <a:lnSpc>
                <a:spcPct val="100000"/>
              </a:lnSpc>
            </a:pPr>
            <a:r>
              <a:rPr spc="-60" dirty="0"/>
              <a:t>c</a:t>
            </a:r>
            <a:r>
              <a:rPr spc="-30" dirty="0"/>
              <a:t>on</a:t>
            </a:r>
            <a:r>
              <a:rPr spc="-65" dirty="0"/>
              <a:t>s</a:t>
            </a:r>
            <a:r>
              <a:rPr spc="-15" dirty="0"/>
              <a:t>t</a:t>
            </a:r>
            <a:r>
              <a:rPr spc="-5" dirty="0"/>
              <a:t> </a:t>
            </a:r>
            <a:r>
              <a:rPr spc="-30" dirty="0"/>
              <a:t>d</a:t>
            </a:r>
            <a:r>
              <a:rPr spc="-45" dirty="0"/>
              <a:t>a</a:t>
            </a:r>
            <a:r>
              <a:rPr spc="-60" dirty="0"/>
              <a:t>t</a:t>
            </a:r>
            <a:r>
              <a:rPr spc="-20" dirty="0"/>
              <a:t>a</a:t>
            </a:r>
            <a:r>
              <a:rPr spc="-2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all</a:t>
            </a:r>
            <a:r>
              <a:rPr spc="-30" dirty="0"/>
              <a:t> ob</a:t>
            </a:r>
            <a:r>
              <a:rPr spc="-5" dirty="0"/>
              <a:t>j</a:t>
            </a:r>
            <a:r>
              <a:rPr spc="-20" dirty="0"/>
              <a:t>ects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90866" y="2291333"/>
            <a:ext cx="1216660" cy="342900"/>
          </a:xfrm>
          <a:custGeom>
            <a:avLst/>
            <a:gdLst/>
            <a:ahLst/>
            <a:cxnLst/>
            <a:rect l="l" t="t" r="r" b="b"/>
            <a:pathLst>
              <a:path w="1216659" h="342900">
                <a:moveTo>
                  <a:pt x="0" y="342900"/>
                </a:moveTo>
                <a:lnTo>
                  <a:pt x="1216152" y="342900"/>
                </a:lnTo>
                <a:lnTo>
                  <a:pt x="12161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2895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26427" y="2523617"/>
            <a:ext cx="454659" cy="936625"/>
          </a:xfrm>
          <a:custGeom>
            <a:avLst/>
            <a:gdLst/>
            <a:ahLst/>
            <a:cxnLst/>
            <a:rect l="l" t="t" r="r" b="b"/>
            <a:pathLst>
              <a:path w="454659" h="936625">
                <a:moveTo>
                  <a:pt x="454151" y="0"/>
                </a:moveTo>
                <a:lnTo>
                  <a:pt x="0" y="936117"/>
                </a:lnTo>
              </a:path>
            </a:pathLst>
          </a:custGeom>
          <a:ln w="2895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99018" y="2302891"/>
            <a:ext cx="8001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on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84250" y="2854070"/>
          <a:ext cx="6477000" cy="2044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939"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tude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tude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tude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tude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9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7300">
              <a:lnSpc>
                <a:spcPct val="100000"/>
              </a:lnSpc>
            </a:pPr>
            <a:r>
              <a:rPr spc="-20" dirty="0"/>
              <a:t>2-</a:t>
            </a:r>
            <a:r>
              <a:rPr spc="-5" dirty="0"/>
              <a:t> </a:t>
            </a:r>
            <a:r>
              <a:rPr spc="-60" dirty="0"/>
              <a:t>c</a:t>
            </a:r>
            <a:r>
              <a:rPr spc="-30" dirty="0"/>
              <a:t>o</a:t>
            </a:r>
            <a:r>
              <a:rPr spc="-20" dirty="0"/>
              <a:t>n</a:t>
            </a:r>
            <a:r>
              <a:rPr spc="-75" dirty="0"/>
              <a:t>s</a:t>
            </a:r>
            <a:r>
              <a:rPr spc="-15" dirty="0"/>
              <a:t>t</a:t>
            </a:r>
            <a:r>
              <a:rPr spc="-5" dirty="0"/>
              <a:t> </a:t>
            </a:r>
            <a:r>
              <a:rPr spc="-30" dirty="0"/>
              <a:t>Mem</a:t>
            </a:r>
            <a:r>
              <a:rPr spc="-15" dirty="0"/>
              <a:t>b</a:t>
            </a:r>
            <a:r>
              <a:rPr spc="-20" dirty="0"/>
              <a:t>er</a:t>
            </a:r>
            <a:r>
              <a:rPr spc="-5" dirty="0"/>
              <a:t> </a:t>
            </a:r>
            <a:r>
              <a:rPr spc="-10" dirty="0"/>
              <a:t>f</a:t>
            </a:r>
            <a:r>
              <a:rPr spc="-25" dirty="0"/>
              <a:t>unc</a:t>
            </a:r>
            <a:r>
              <a:rPr spc="-5" dirty="0"/>
              <a:t>t</a:t>
            </a:r>
            <a:r>
              <a:rPr spc="-20" dirty="0"/>
              <a:t>ion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620" indent="-342900">
              <a:lnSpc>
                <a:spcPct val="100000"/>
              </a:lnSpc>
              <a:buFont typeface="Arial"/>
              <a:buChar char="•"/>
              <a:tabLst>
                <a:tab pos="356235" algn="l"/>
                <a:tab pos="763905" algn="l"/>
                <a:tab pos="1826260" algn="l"/>
                <a:tab pos="3409950" algn="l"/>
                <a:tab pos="4966335" algn="l"/>
                <a:tab pos="6976745" algn="l"/>
                <a:tab pos="7827645" algn="l"/>
              </a:tabLst>
            </a:pPr>
            <a:r>
              <a:rPr dirty="0"/>
              <a:t>A	</a:t>
            </a:r>
            <a:r>
              <a:rPr spc="-25" dirty="0"/>
              <a:t>c</a:t>
            </a:r>
            <a:r>
              <a:rPr spc="-5" dirty="0"/>
              <a:t>on</a:t>
            </a:r>
            <a:r>
              <a:rPr spc="-40" dirty="0"/>
              <a:t>s</a:t>
            </a:r>
            <a:r>
              <a:rPr dirty="0"/>
              <a:t>t	member	</a:t>
            </a:r>
            <a:r>
              <a:rPr spc="-5" dirty="0"/>
              <a:t>fun</a:t>
            </a:r>
            <a:r>
              <a:rPr spc="5" dirty="0"/>
              <a:t>c</a:t>
            </a:r>
            <a:r>
              <a:rPr dirty="0"/>
              <a:t>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	gua</a:t>
            </a:r>
            <a:r>
              <a:rPr spc="-65" dirty="0"/>
              <a:t>r</a:t>
            </a:r>
            <a:r>
              <a:rPr dirty="0"/>
              <a:t>a</a:t>
            </a:r>
            <a:r>
              <a:rPr spc="-30" dirty="0"/>
              <a:t>nt</a:t>
            </a:r>
            <a:r>
              <a:rPr dirty="0"/>
              <a:t>ees	th</a:t>
            </a:r>
            <a:r>
              <a:rPr spc="-35" dirty="0"/>
              <a:t>a</a:t>
            </a:r>
            <a:r>
              <a:rPr dirty="0"/>
              <a:t>t	</a:t>
            </a:r>
            <a:r>
              <a:rPr spc="-5" dirty="0"/>
              <a:t>it </a:t>
            </a:r>
            <a:r>
              <a:rPr dirty="0"/>
              <a:t>will</a:t>
            </a:r>
            <a:r>
              <a:rPr spc="-5" dirty="0"/>
              <a:t> n</a:t>
            </a:r>
            <a:r>
              <a:rPr spc="-15" dirty="0"/>
              <a:t>e</a:t>
            </a:r>
            <a:r>
              <a:rPr spc="-35" dirty="0"/>
              <a:t>v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modify</a:t>
            </a:r>
            <a:r>
              <a:rPr spc="15" dirty="0"/>
              <a:t> </a:t>
            </a:r>
            <a:r>
              <a:rPr dirty="0"/>
              <a:t>a</a:t>
            </a:r>
            <a:r>
              <a:rPr spc="-65" dirty="0"/>
              <a:t>n</a:t>
            </a:r>
            <a:r>
              <a:rPr dirty="0"/>
              <a:t>y</a:t>
            </a:r>
            <a:r>
              <a:rPr spc="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it</a:t>
            </a:r>
            <a:r>
              <a:rPr dirty="0"/>
              <a:t>s</a:t>
            </a:r>
            <a:r>
              <a:rPr spc="10" dirty="0"/>
              <a:t> </a:t>
            </a:r>
            <a:r>
              <a:rPr spc="-5" dirty="0"/>
              <a:t>d</a:t>
            </a:r>
            <a:r>
              <a:rPr spc="-30" dirty="0"/>
              <a:t>a</a:t>
            </a:r>
            <a:r>
              <a:rPr spc="-45" dirty="0"/>
              <a:t>t</a:t>
            </a:r>
            <a:r>
              <a:rPr spc="5" dirty="0"/>
              <a:t>a</a:t>
            </a:r>
            <a:r>
              <a:rPr dirty="0"/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1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pc="-25" dirty="0"/>
              <a:t>c</a:t>
            </a:r>
            <a:r>
              <a:rPr dirty="0"/>
              <a:t>andid</a:t>
            </a:r>
            <a:r>
              <a:rPr spc="-25" dirty="0"/>
              <a:t>a</a:t>
            </a:r>
            <a:r>
              <a:rPr spc="-30" dirty="0"/>
              <a:t>t</a:t>
            </a:r>
            <a:r>
              <a:rPr dirty="0"/>
              <a:t>es</a:t>
            </a:r>
            <a:r>
              <a:rPr spc="75" dirty="0"/>
              <a:t> </a:t>
            </a:r>
            <a:r>
              <a:rPr spc="-80" dirty="0"/>
              <a:t>f</a:t>
            </a:r>
            <a:r>
              <a:rPr spc="-5" dirty="0"/>
              <a:t>o</a:t>
            </a:r>
            <a:r>
              <a:rPr dirty="0"/>
              <a:t>r</a:t>
            </a:r>
            <a:r>
              <a:rPr spc="95" dirty="0"/>
              <a:t> </a:t>
            </a:r>
            <a:r>
              <a:rPr spc="-5" dirty="0"/>
              <a:t>bein</a:t>
            </a:r>
            <a:r>
              <a:rPr dirty="0"/>
              <a:t>g</a:t>
            </a:r>
            <a:r>
              <a:rPr spc="95" dirty="0"/>
              <a:t> </a:t>
            </a:r>
            <a:r>
              <a:rPr dirty="0"/>
              <a:t>made</a:t>
            </a:r>
            <a:r>
              <a:rPr spc="95" dirty="0"/>
              <a:t> </a:t>
            </a:r>
            <a:r>
              <a:rPr spc="-25" dirty="0"/>
              <a:t>c</a:t>
            </a:r>
            <a:r>
              <a:rPr spc="-5" dirty="0"/>
              <a:t>on</a:t>
            </a:r>
            <a:r>
              <a:rPr spc="-40" dirty="0"/>
              <a:t>s</a:t>
            </a:r>
            <a:r>
              <a:rPr dirty="0"/>
              <a:t>t</a:t>
            </a:r>
            <a:r>
              <a:rPr spc="85" dirty="0"/>
              <a:t> </a:t>
            </a:r>
            <a:r>
              <a:rPr spc="-5" dirty="0"/>
              <a:t>be</a:t>
            </a:r>
            <a:r>
              <a:rPr spc="-25" dirty="0"/>
              <a:t>c</a:t>
            </a:r>
            <a:r>
              <a:rPr dirty="0"/>
              <a:t>ause</a:t>
            </a:r>
            <a:r>
              <a:rPr spc="75" dirty="0"/>
              <a:t> </a:t>
            </a:r>
            <a:r>
              <a:rPr dirty="0"/>
              <a:t>th</a:t>
            </a:r>
            <a:r>
              <a:rPr spc="-20" dirty="0"/>
              <a:t>e</a:t>
            </a:r>
            <a:r>
              <a:rPr dirty="0"/>
              <a:t>y</a:t>
            </a:r>
          </a:p>
          <a:p>
            <a:pPr marL="3556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don’t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/>
              <a:t>nee</a:t>
            </a:r>
            <a:r>
              <a:rPr dirty="0"/>
              <a:t>d</a:t>
            </a:r>
            <a:r>
              <a:rPr spc="-5" dirty="0"/>
              <a:t> </a:t>
            </a:r>
            <a:r>
              <a:rPr spc="-45" dirty="0"/>
              <a:t>t</a:t>
            </a:r>
            <a:r>
              <a:rPr dirty="0"/>
              <a:t>o</a:t>
            </a:r>
            <a:r>
              <a:rPr spc="5" dirty="0"/>
              <a:t> </a:t>
            </a:r>
            <a:r>
              <a:rPr dirty="0"/>
              <a:t>mod</a:t>
            </a:r>
            <a:r>
              <a:rPr spc="-15" dirty="0"/>
              <a:t>i</a:t>
            </a:r>
            <a:r>
              <a:rPr spc="-5" dirty="0"/>
              <a:t>f</a:t>
            </a:r>
            <a:r>
              <a:rPr dirty="0"/>
              <a:t>y</a:t>
            </a:r>
            <a:r>
              <a:rPr spc="25" dirty="0"/>
              <a:t> </a:t>
            </a:r>
            <a:r>
              <a:rPr dirty="0"/>
              <a:t>a</a:t>
            </a:r>
            <a:r>
              <a:rPr spc="-70" dirty="0"/>
              <a:t>n</a:t>
            </a:r>
            <a:r>
              <a:rPr dirty="0"/>
              <a:t>y</a:t>
            </a:r>
            <a:r>
              <a:rPr spc="10" dirty="0"/>
              <a:t> </a:t>
            </a:r>
            <a:r>
              <a:rPr spc="-5" dirty="0"/>
              <a:t>d</a:t>
            </a:r>
            <a:r>
              <a:rPr spc="-30" dirty="0"/>
              <a:t>a</a:t>
            </a:r>
            <a:r>
              <a:rPr spc="-45" dirty="0"/>
              <a:t>t</a:t>
            </a:r>
            <a:r>
              <a:rPr dirty="0"/>
              <a:t>a.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13715" y="2521306"/>
          <a:ext cx="8116029" cy="1038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7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7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812">
                <a:tc>
                  <a:txBody>
                    <a:bodyPr/>
                    <a:lstStyle/>
                    <a:p>
                      <a:pPr marL="377825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ber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funct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32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ns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tabLst>
                          <a:tab pos="1256665" algn="l"/>
                        </a:tabLst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th</a:t>
                      </a:r>
                      <a:r>
                        <a:rPr sz="3200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t	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do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tabLst>
                          <a:tab pos="1727200" algn="l"/>
                        </a:tabLst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32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thing	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but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818"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acqui</a:t>
                      </a:r>
                      <a:r>
                        <a:rPr sz="32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tabLst>
                          <a:tab pos="1047115" algn="l"/>
                        </a:tabLst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32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a	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3200" spc="-5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om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tabLst>
                          <a:tab pos="821055" algn="l"/>
                        </a:tabLst>
                      </a:pPr>
                      <a:r>
                        <a:rPr sz="32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n	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object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tabLst>
                          <a:tab pos="1000125" algn="l"/>
                        </a:tabLst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3200" spc="-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e	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obvious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1410">
              <a:lnSpc>
                <a:spcPct val="100000"/>
              </a:lnSpc>
            </a:pPr>
            <a:r>
              <a:rPr spc="-20" dirty="0"/>
              <a:t>3-</a:t>
            </a:r>
            <a:r>
              <a:rPr spc="-5" dirty="0"/>
              <a:t> </a:t>
            </a:r>
            <a:r>
              <a:rPr spc="-60" dirty="0"/>
              <a:t>c</a:t>
            </a:r>
            <a:r>
              <a:rPr spc="-30" dirty="0"/>
              <a:t>on</a:t>
            </a:r>
            <a:r>
              <a:rPr spc="-65" dirty="0"/>
              <a:t>s</a:t>
            </a:r>
            <a:r>
              <a:rPr spc="-15" dirty="0"/>
              <a:t>t</a:t>
            </a:r>
            <a:r>
              <a:rPr spc="-5" dirty="0"/>
              <a:t> </a:t>
            </a:r>
            <a:r>
              <a:rPr spc="-25" dirty="0"/>
              <a:t>Object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512157"/>
            <a:ext cx="8074025" cy="189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2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3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2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er </a:t>
            </a:r>
            <a:r>
              <a:rPr sz="3200" spc="-2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-2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3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tt</a:t>
            </a:r>
            <a:r>
              <a:rPr sz="3200" dirty="0">
                <a:latin typeface="Calibri"/>
                <a:cs typeface="Calibri"/>
              </a:rPr>
              <a:t>emp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29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chan</a:t>
            </a:r>
            <a:r>
              <a:rPr sz="3200" spc="-3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22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ariable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2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</a:t>
            </a:r>
            <a:r>
              <a:rPr sz="3200" dirty="0">
                <a:latin typeface="Calibri"/>
                <a:cs typeface="Calibri"/>
              </a:rPr>
              <a:t>n-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 me</a:t>
            </a:r>
            <a:r>
              <a:rPr sz="3200" spc="-15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2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-2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will </a:t>
            </a:r>
            <a:r>
              <a:rPr sz="3200" spc="-25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ause </a:t>
            </a:r>
            <a:r>
              <a:rPr sz="3200" spc="-2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25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ompile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2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occu</a:t>
            </a:r>
            <a:r>
              <a:rPr sz="3200" spc="-3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7300">
              <a:lnSpc>
                <a:spcPct val="100000"/>
              </a:lnSpc>
            </a:pPr>
            <a:r>
              <a:rPr spc="-20" dirty="0"/>
              <a:t>2-</a:t>
            </a:r>
            <a:r>
              <a:rPr spc="-5" dirty="0"/>
              <a:t> </a:t>
            </a:r>
            <a:r>
              <a:rPr spc="-60" dirty="0"/>
              <a:t>c</a:t>
            </a:r>
            <a:r>
              <a:rPr spc="-30" dirty="0"/>
              <a:t>o</a:t>
            </a:r>
            <a:r>
              <a:rPr spc="-20" dirty="0"/>
              <a:t>n</a:t>
            </a:r>
            <a:r>
              <a:rPr spc="-75" dirty="0"/>
              <a:t>s</a:t>
            </a:r>
            <a:r>
              <a:rPr spc="-15" dirty="0"/>
              <a:t>t</a:t>
            </a:r>
            <a:r>
              <a:rPr spc="-5" dirty="0"/>
              <a:t> </a:t>
            </a:r>
            <a:r>
              <a:rPr spc="-30" dirty="0"/>
              <a:t>Mem</a:t>
            </a:r>
            <a:r>
              <a:rPr spc="-15" dirty="0"/>
              <a:t>b</a:t>
            </a:r>
            <a:r>
              <a:rPr spc="-20" dirty="0"/>
              <a:t>er</a:t>
            </a:r>
            <a:r>
              <a:rPr spc="-5" dirty="0"/>
              <a:t> </a:t>
            </a:r>
            <a:r>
              <a:rPr spc="-10" dirty="0"/>
              <a:t>f</a:t>
            </a:r>
            <a:r>
              <a:rPr spc="-25" dirty="0"/>
              <a:t>unc</a:t>
            </a:r>
            <a:r>
              <a:rPr spc="-5" dirty="0"/>
              <a:t>t</a:t>
            </a:r>
            <a:r>
              <a:rPr spc="-20" dirty="0"/>
              <a:t>ion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513681"/>
            <a:ext cx="193548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onsolas"/>
                <a:cs typeface="Consolas"/>
              </a:rPr>
              <a:t>Example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6176" y="2590800"/>
            <a:ext cx="7693152" cy="190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7300">
              <a:lnSpc>
                <a:spcPct val="100000"/>
              </a:lnSpc>
            </a:pPr>
            <a:r>
              <a:rPr spc="-20" dirty="0"/>
              <a:t>2-</a:t>
            </a:r>
            <a:r>
              <a:rPr spc="-5" dirty="0"/>
              <a:t> </a:t>
            </a:r>
            <a:r>
              <a:rPr spc="-60" dirty="0"/>
              <a:t>c</a:t>
            </a:r>
            <a:r>
              <a:rPr spc="-30" dirty="0"/>
              <a:t>o</a:t>
            </a:r>
            <a:r>
              <a:rPr spc="-20" dirty="0"/>
              <a:t>n</a:t>
            </a:r>
            <a:r>
              <a:rPr spc="-75" dirty="0"/>
              <a:t>s</a:t>
            </a:r>
            <a:r>
              <a:rPr spc="-15" dirty="0"/>
              <a:t>t</a:t>
            </a:r>
            <a:r>
              <a:rPr spc="-5" dirty="0"/>
              <a:t> </a:t>
            </a:r>
            <a:r>
              <a:rPr spc="-30" dirty="0"/>
              <a:t>Mem</a:t>
            </a:r>
            <a:r>
              <a:rPr spc="-15" dirty="0"/>
              <a:t>b</a:t>
            </a:r>
            <a:r>
              <a:rPr spc="-20" dirty="0"/>
              <a:t>er</a:t>
            </a:r>
            <a:r>
              <a:rPr spc="-5" dirty="0"/>
              <a:t> </a:t>
            </a:r>
            <a:r>
              <a:rPr spc="-10" dirty="0"/>
              <a:t>f</a:t>
            </a:r>
            <a:r>
              <a:rPr spc="-25" dirty="0"/>
              <a:t>unc</a:t>
            </a:r>
            <a:r>
              <a:rPr spc="-5" dirty="0"/>
              <a:t>t</a:t>
            </a:r>
            <a:r>
              <a:rPr spc="-20" dirty="0"/>
              <a:t>ion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512157"/>
            <a:ext cx="8073390" cy="140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29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decla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mber 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t, 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ou nee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33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3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add</a:t>
            </a:r>
            <a:r>
              <a:rPr sz="3200" spc="3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325" dirty="0">
                <a:latin typeface="Calibri"/>
                <a:cs typeface="Calibri"/>
              </a:rPr>
              <a:t> 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y</a:t>
            </a: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3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3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3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3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3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the</a:t>
            </a:r>
            <a:r>
              <a:rPr sz="3200" spc="-5" dirty="0">
                <a:latin typeface="Calibri"/>
                <a:cs typeface="Calibri"/>
              </a:rPr>
              <a:t> fu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ct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decl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3127" y="3377184"/>
            <a:ext cx="7932420" cy="1956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1410">
              <a:lnSpc>
                <a:spcPct val="100000"/>
              </a:lnSpc>
            </a:pPr>
            <a:r>
              <a:rPr spc="-20" dirty="0"/>
              <a:t>3-</a:t>
            </a:r>
            <a:r>
              <a:rPr spc="-5" dirty="0"/>
              <a:t> </a:t>
            </a:r>
            <a:r>
              <a:rPr spc="-60" dirty="0"/>
              <a:t>c</a:t>
            </a:r>
            <a:r>
              <a:rPr spc="-30" dirty="0"/>
              <a:t>on</a:t>
            </a:r>
            <a:r>
              <a:rPr spc="-65" dirty="0"/>
              <a:t>s</a:t>
            </a:r>
            <a:r>
              <a:rPr spc="-15" dirty="0"/>
              <a:t>t</a:t>
            </a:r>
            <a:r>
              <a:rPr spc="-5" dirty="0"/>
              <a:t> </a:t>
            </a:r>
            <a:r>
              <a:rPr spc="-25" dirty="0"/>
              <a:t>Object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512157"/>
            <a:ext cx="7067550" cy="919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6235" algn="l"/>
                <a:tab pos="5512435" algn="l"/>
              </a:tabLst>
            </a:pPr>
            <a:r>
              <a:rPr sz="3200" dirty="0">
                <a:latin typeface="Calibri"/>
                <a:cs typeface="Calibri"/>
              </a:rPr>
              <a:t>When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decla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	</a:t>
            </a:r>
            <a:r>
              <a:rPr sz="3200" dirty="0">
                <a:latin typeface="Consolas"/>
                <a:cs typeface="Consolas"/>
              </a:rPr>
              <a:t>const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annot</a:t>
            </a:r>
            <a:r>
              <a:rPr sz="3200" spc="-5" dirty="0">
                <a:latin typeface="Calibri"/>
                <a:cs typeface="Calibri"/>
              </a:rPr>
              <a:t> b</a:t>
            </a:r>
            <a:r>
              <a:rPr sz="3200" dirty="0">
                <a:latin typeface="Calibri"/>
                <a:cs typeface="Calibri"/>
              </a:rPr>
              <a:t>e modified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400" y="2971800"/>
            <a:ext cx="6429756" cy="41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78017" y="3734561"/>
            <a:ext cx="1485900" cy="342900"/>
          </a:xfrm>
          <a:prstGeom prst="rect">
            <a:avLst/>
          </a:prstGeom>
          <a:ln w="25908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180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studen</a:t>
            </a:r>
            <a:r>
              <a:rPr sz="2000" spc="-15" dirty="0">
                <a:latin typeface="Consolas"/>
                <a:cs typeface="Consolas"/>
              </a:rPr>
              <a:t>t</a:t>
            </a:r>
            <a:r>
              <a:rPr sz="2000" dirty="0"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232650" y="2828289"/>
          <a:ext cx="1219200" cy="2194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onsolas"/>
                          <a:cs typeface="Consolas"/>
                        </a:rPr>
                        <a:t>34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onsolas"/>
                          <a:cs typeface="Consolas"/>
                        </a:rPr>
                        <a:t>80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onsolas"/>
                          <a:cs typeface="Consolas"/>
                        </a:rPr>
                        <a:t>75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onsolas"/>
                          <a:cs typeface="Consolas"/>
                        </a:rPr>
                        <a:t>95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onsolas"/>
                          <a:cs typeface="Consolas"/>
                        </a:rPr>
                        <a:t>83.33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A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6717" y="385851"/>
            <a:ext cx="529145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Lo</a:t>
            </a: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al </a:t>
            </a:r>
            <a:r>
              <a:rPr sz="4000" spc="-23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ariables</a:t>
            </a:r>
            <a:r>
              <a:rPr sz="4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–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 E</a:t>
            </a:r>
            <a:r>
              <a:rPr sz="4000" spc="-6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ample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1095755"/>
            <a:ext cx="7848600" cy="5631180"/>
          </a:xfrm>
          <a:custGeom>
            <a:avLst/>
            <a:gdLst/>
            <a:ahLst/>
            <a:cxnLst/>
            <a:rect l="l" t="t" r="r" b="b"/>
            <a:pathLst>
              <a:path w="7848600" h="5631180">
                <a:moveTo>
                  <a:pt x="0" y="5631180"/>
                </a:moveTo>
                <a:lnTo>
                  <a:pt x="7848600" y="5631180"/>
                </a:lnTo>
                <a:lnTo>
                  <a:pt x="7848600" y="0"/>
                </a:lnTo>
                <a:lnTo>
                  <a:pt x="0" y="0"/>
                </a:lnTo>
                <a:lnTo>
                  <a:pt x="0" y="56311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8340" y="1161942"/>
            <a:ext cx="275717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#inc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l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ud</a:t>
            </a:r>
            <a:r>
              <a:rPr sz="1800" dirty="0">
                <a:solidFill>
                  <a:srgbClr val="804000"/>
                </a:solidFill>
                <a:latin typeface="Courier New"/>
                <a:cs typeface="Courier New"/>
              </a:rPr>
              <a:t>e </a:t>
            </a:r>
            <a:r>
              <a:rPr sz="1800" spc="-35" dirty="0">
                <a:solidFill>
                  <a:srgbClr val="804000"/>
                </a:solidFill>
                <a:latin typeface="Courier New"/>
                <a:cs typeface="Courier New"/>
              </a:rPr>
              <a:t>&lt;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os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r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a</a:t>
            </a:r>
            <a:r>
              <a:rPr sz="1800" dirty="0">
                <a:solidFill>
                  <a:srgbClr val="804000"/>
                </a:solidFill>
                <a:latin typeface="Courier New"/>
                <a:cs typeface="Courier New"/>
              </a:rPr>
              <a:t>m&gt;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usin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es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pa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st</a:t>
            </a:r>
            <a:r>
              <a:rPr sz="1800" spc="-15" dirty="0"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40" y="1984902"/>
            <a:ext cx="2941955" cy="107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int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om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5" dirty="0">
                <a:latin typeface="Courier New"/>
                <a:cs typeface="Courier New"/>
              </a:rPr>
              <a:t>un</a:t>
            </a:r>
            <a:r>
              <a:rPr sz="1800" spc="-5" dirty="0">
                <a:latin typeface="Courier New"/>
                <a:cs typeface="Courier New"/>
              </a:rPr>
              <a:t>ct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spc="-10" dirty="0">
                <a:latin typeface="Courier New"/>
                <a:cs typeface="Courier New"/>
              </a:rPr>
              <a:t>n</a:t>
            </a:r>
            <a:r>
              <a:rPr sz="1800" spc="-5" dirty="0"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/ </a:t>
            </a:r>
            <a:r>
              <a:rPr sz="1800" spc="-20" dirty="0">
                <a:solidFill>
                  <a:srgbClr val="008000"/>
                </a:solidFill>
                <a:latin typeface="Courier New"/>
                <a:cs typeface="Courier New"/>
              </a:rPr>
              <a:t>L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o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c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al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0211" y="2533318"/>
            <a:ext cx="111887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v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ar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ia</a:t>
            </a:r>
            <a:r>
              <a:rPr sz="1800" spc="-20" dirty="0">
                <a:solidFill>
                  <a:srgbClr val="008000"/>
                </a:solidFill>
                <a:latin typeface="Courier New"/>
                <a:cs typeface="Courier New"/>
              </a:rPr>
              <a:t>b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le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8972" y="2533318"/>
            <a:ext cx="15271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d</a:t>
            </a:r>
            <a:r>
              <a:rPr sz="1800" spc="-20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c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la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ra</a:t>
            </a:r>
            <a:r>
              <a:rPr sz="1800" spc="-20" dirty="0">
                <a:solidFill>
                  <a:srgbClr val="008000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o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5844" y="3356756"/>
            <a:ext cx="2346325" cy="107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n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it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li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za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o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n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8000"/>
                </a:solidFill>
                <a:latin typeface="Courier New"/>
                <a:cs typeface="Courier New"/>
              </a:rPr>
              <a:t>1</a:t>
            </a:r>
            <a:r>
              <a:rPr sz="1800" spc="-5" dirty="0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8000"/>
                </a:solidFill>
                <a:latin typeface="Courier New"/>
                <a:cs typeface="Courier New"/>
              </a:rPr>
              <a:t>2</a:t>
            </a:r>
            <a:r>
              <a:rPr sz="1800" spc="-5" dirty="0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c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+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5844" y="4454417"/>
            <a:ext cx="12541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re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 </a:t>
            </a:r>
            <a:r>
              <a:rPr sz="1800" spc="-15" dirty="0">
                <a:latin typeface="Courier New"/>
                <a:cs typeface="Courier New"/>
              </a:rPr>
              <a:t>c;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8340" y="4728737"/>
            <a:ext cx="1631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8340" y="5277377"/>
            <a:ext cx="152717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int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spc="-5" dirty="0">
                <a:latin typeface="Courier New"/>
                <a:cs typeface="Courier New"/>
              </a:rPr>
              <a:t>ai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8340" y="5826297"/>
            <a:ext cx="3575685" cy="805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2909" marR="508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spc="-5" dirty="0">
                <a:latin typeface="Courier New"/>
                <a:cs typeface="Courier New"/>
              </a:rPr>
              <a:t>u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&lt;</a:t>
            </a:r>
            <a:r>
              <a:rPr sz="1800" dirty="0">
                <a:latin typeface="Courier New"/>
                <a:cs typeface="Courier New"/>
              </a:rPr>
              <a:t>&lt;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so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F</a:t>
            </a:r>
            <a:r>
              <a:rPr sz="1800" spc="-5" dirty="0">
                <a:latin typeface="Courier New"/>
                <a:cs typeface="Courier New"/>
              </a:rPr>
              <a:t>un</a:t>
            </a:r>
            <a:r>
              <a:rPr sz="1800" spc="-15" dirty="0">
                <a:latin typeface="Courier New"/>
                <a:cs typeface="Courier New"/>
              </a:rPr>
              <a:t>c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io</a:t>
            </a:r>
            <a:r>
              <a:rPr sz="1800" spc="5" dirty="0">
                <a:latin typeface="Courier New"/>
                <a:cs typeface="Courier New"/>
              </a:rPr>
              <a:t>n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15" dirty="0">
                <a:latin typeface="Courier New"/>
                <a:cs typeface="Courier New"/>
              </a:rPr>
              <a:t>)</a:t>
            </a:r>
            <a:r>
              <a:rPr sz="1800" dirty="0">
                <a:latin typeface="Courier New"/>
                <a:cs typeface="Courier New"/>
              </a:rPr>
              <a:t>; 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spc="-5" dirty="0">
                <a:latin typeface="Courier New"/>
                <a:cs typeface="Courier New"/>
              </a:rPr>
              <a:t>u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&lt;</a:t>
            </a:r>
            <a:r>
              <a:rPr sz="1800" dirty="0">
                <a:latin typeface="Courier New"/>
                <a:cs typeface="Courier New"/>
              </a:rPr>
              <a:t>&lt;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dirty="0">
                <a:latin typeface="Courier New"/>
                <a:cs typeface="Courier New"/>
              </a:rPr>
              <a:t>&lt;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43452" y="5558535"/>
            <a:ext cx="1097915" cy="810895"/>
          </a:xfrm>
          <a:custGeom>
            <a:avLst/>
            <a:gdLst/>
            <a:ahLst/>
            <a:cxnLst/>
            <a:rect l="l" t="t" r="r" b="b"/>
            <a:pathLst>
              <a:path w="1097914" h="810895">
                <a:moveTo>
                  <a:pt x="74422" y="423468"/>
                </a:moveTo>
                <a:lnTo>
                  <a:pt x="0" y="736371"/>
                </a:lnTo>
                <a:lnTo>
                  <a:pt x="312927" y="810704"/>
                </a:lnTo>
                <a:lnTo>
                  <a:pt x="253237" y="713892"/>
                </a:lnTo>
                <a:lnTo>
                  <a:pt x="567510" y="520280"/>
                </a:lnTo>
                <a:lnTo>
                  <a:pt x="133985" y="520280"/>
                </a:lnTo>
                <a:lnTo>
                  <a:pt x="74422" y="423468"/>
                </a:lnTo>
                <a:close/>
              </a:path>
              <a:path w="1097914" h="810895">
                <a:moveTo>
                  <a:pt x="978408" y="0"/>
                </a:moveTo>
                <a:lnTo>
                  <a:pt x="133985" y="520280"/>
                </a:lnTo>
                <a:lnTo>
                  <a:pt x="567510" y="520280"/>
                </a:lnTo>
                <a:lnTo>
                  <a:pt x="1097661" y="193675"/>
                </a:lnTo>
                <a:lnTo>
                  <a:pt x="97840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43452" y="5558535"/>
            <a:ext cx="1097915" cy="810895"/>
          </a:xfrm>
          <a:custGeom>
            <a:avLst/>
            <a:gdLst/>
            <a:ahLst/>
            <a:cxnLst/>
            <a:rect l="l" t="t" r="r" b="b"/>
            <a:pathLst>
              <a:path w="1097914" h="810895">
                <a:moveTo>
                  <a:pt x="0" y="736371"/>
                </a:moveTo>
                <a:lnTo>
                  <a:pt x="74422" y="423468"/>
                </a:lnTo>
                <a:lnTo>
                  <a:pt x="133985" y="520280"/>
                </a:lnTo>
                <a:lnTo>
                  <a:pt x="978408" y="0"/>
                </a:lnTo>
                <a:lnTo>
                  <a:pt x="1097661" y="193675"/>
                </a:lnTo>
                <a:lnTo>
                  <a:pt x="253237" y="713892"/>
                </a:lnTo>
                <a:lnTo>
                  <a:pt x="312927" y="810704"/>
                </a:lnTo>
                <a:lnTo>
                  <a:pt x="0" y="736371"/>
                </a:lnTo>
                <a:close/>
              </a:path>
            </a:pathLst>
          </a:custGeom>
          <a:ln w="25400">
            <a:solidFill>
              <a:srgbClr val="8B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782061" y="4571238"/>
            <a:ext cx="6019800" cy="954405"/>
          </a:xfrm>
          <a:prstGeom prst="rect">
            <a:avLst/>
          </a:prstGeom>
          <a:solidFill>
            <a:srgbClr val="D9D9D9"/>
          </a:solidFill>
          <a:ln w="380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or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'a' </a:t>
            </a:r>
            <a:r>
              <a:rPr sz="2800" spc="-5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no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decl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dirty="0">
                <a:latin typeface="Calibri"/>
                <a:cs typeface="Calibri"/>
              </a:rPr>
              <a:t> 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ope</a:t>
            </a:r>
            <a:endParaRPr sz="2800">
              <a:latin typeface="Calibri"/>
              <a:cs typeface="Calibri"/>
            </a:endParaRPr>
          </a:p>
          <a:p>
            <a:pPr marL="71755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or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'</a:t>
            </a:r>
            <a:r>
              <a:rPr sz="2800" spc="-30" dirty="0">
                <a:latin typeface="Calibri"/>
                <a:cs typeface="Calibri"/>
              </a:rPr>
              <a:t>b</a:t>
            </a:r>
            <a:r>
              <a:rPr sz="2800" spc="-10" dirty="0">
                <a:latin typeface="Calibri"/>
                <a:cs typeface="Calibri"/>
              </a:rPr>
              <a:t>'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no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decla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ope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63561" y="2577845"/>
            <a:ext cx="707390" cy="1927860"/>
          </a:xfrm>
          <a:custGeom>
            <a:avLst/>
            <a:gdLst/>
            <a:ahLst/>
            <a:cxnLst/>
            <a:rect l="l" t="t" r="r" b="b"/>
            <a:pathLst>
              <a:path w="707390" h="1927860">
                <a:moveTo>
                  <a:pt x="707136" y="1574291"/>
                </a:moveTo>
                <a:lnTo>
                  <a:pt x="0" y="1574291"/>
                </a:lnTo>
                <a:lnTo>
                  <a:pt x="353568" y="1927859"/>
                </a:lnTo>
                <a:lnTo>
                  <a:pt x="707136" y="1574291"/>
                </a:lnTo>
                <a:close/>
              </a:path>
              <a:path w="707390" h="1927860">
                <a:moveTo>
                  <a:pt x="530352" y="0"/>
                </a:moveTo>
                <a:lnTo>
                  <a:pt x="176784" y="0"/>
                </a:lnTo>
                <a:lnTo>
                  <a:pt x="176784" y="1574291"/>
                </a:lnTo>
                <a:lnTo>
                  <a:pt x="530352" y="1574291"/>
                </a:lnTo>
                <a:lnTo>
                  <a:pt x="530352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63561" y="2577845"/>
            <a:ext cx="707390" cy="1927860"/>
          </a:xfrm>
          <a:custGeom>
            <a:avLst/>
            <a:gdLst/>
            <a:ahLst/>
            <a:cxnLst/>
            <a:rect l="l" t="t" r="r" b="b"/>
            <a:pathLst>
              <a:path w="707390" h="1927860">
                <a:moveTo>
                  <a:pt x="530352" y="0"/>
                </a:moveTo>
                <a:lnTo>
                  <a:pt x="530352" y="1574291"/>
                </a:lnTo>
                <a:lnTo>
                  <a:pt x="707136" y="1574291"/>
                </a:lnTo>
                <a:lnTo>
                  <a:pt x="353568" y="1927859"/>
                </a:lnTo>
                <a:lnTo>
                  <a:pt x="0" y="1574291"/>
                </a:lnTo>
                <a:lnTo>
                  <a:pt x="176784" y="1574291"/>
                </a:lnTo>
                <a:lnTo>
                  <a:pt x="176784" y="0"/>
                </a:lnTo>
                <a:lnTo>
                  <a:pt x="530352" y="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330744" y="3044189"/>
            <a:ext cx="381000" cy="10572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Output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1410">
              <a:lnSpc>
                <a:spcPct val="100000"/>
              </a:lnSpc>
            </a:pPr>
            <a:r>
              <a:rPr spc="-20" dirty="0"/>
              <a:t>3-</a:t>
            </a:r>
            <a:r>
              <a:rPr spc="-5" dirty="0"/>
              <a:t> </a:t>
            </a:r>
            <a:r>
              <a:rPr spc="-60" dirty="0"/>
              <a:t>c</a:t>
            </a:r>
            <a:r>
              <a:rPr spc="-30" dirty="0"/>
              <a:t>on</a:t>
            </a:r>
            <a:r>
              <a:rPr spc="-65" dirty="0"/>
              <a:t>s</a:t>
            </a:r>
            <a:r>
              <a:rPr spc="-15" dirty="0"/>
              <a:t>t</a:t>
            </a:r>
            <a:r>
              <a:rPr spc="-5" dirty="0"/>
              <a:t> </a:t>
            </a:r>
            <a:r>
              <a:rPr spc="-25" dirty="0"/>
              <a:t>Object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512157"/>
            <a:ext cx="7067550" cy="919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6235" algn="l"/>
                <a:tab pos="5512435" algn="l"/>
              </a:tabLst>
            </a:pPr>
            <a:r>
              <a:rPr sz="3200" dirty="0">
                <a:latin typeface="Calibri"/>
                <a:cs typeface="Calibri"/>
              </a:rPr>
              <a:t>When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decla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	</a:t>
            </a:r>
            <a:r>
              <a:rPr sz="3200" dirty="0">
                <a:latin typeface="Consolas"/>
                <a:cs typeface="Consolas"/>
              </a:rPr>
              <a:t>const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annot</a:t>
            </a:r>
            <a:r>
              <a:rPr sz="3200" spc="-5" dirty="0">
                <a:latin typeface="Calibri"/>
                <a:cs typeface="Calibri"/>
              </a:rPr>
              <a:t> b</a:t>
            </a:r>
            <a:r>
              <a:rPr sz="3200" dirty="0">
                <a:latin typeface="Calibri"/>
                <a:cs typeface="Calibri"/>
              </a:rPr>
              <a:t>e modified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400" y="2971800"/>
            <a:ext cx="6429756" cy="41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78017" y="3734561"/>
            <a:ext cx="1485900" cy="342900"/>
          </a:xfrm>
          <a:prstGeom prst="rect">
            <a:avLst/>
          </a:prstGeom>
          <a:ln w="25908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180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studen</a:t>
            </a:r>
            <a:r>
              <a:rPr sz="2000" spc="-15" dirty="0">
                <a:latin typeface="Consolas"/>
                <a:cs typeface="Consolas"/>
              </a:rPr>
              <a:t>t</a:t>
            </a:r>
            <a:r>
              <a:rPr sz="2000" dirty="0"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3568" y="5268467"/>
            <a:ext cx="8028432" cy="4465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232650" y="2828289"/>
          <a:ext cx="1219200" cy="2194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onsolas"/>
                          <a:cs typeface="Consolas"/>
                        </a:rPr>
                        <a:t>34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onsolas"/>
                          <a:cs typeface="Consolas"/>
                        </a:rPr>
                        <a:t>80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onsolas"/>
                          <a:cs typeface="Consolas"/>
                        </a:rPr>
                        <a:t>75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onsolas"/>
                          <a:cs typeface="Consolas"/>
                        </a:rPr>
                        <a:t>95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onsolas"/>
                          <a:cs typeface="Consolas"/>
                        </a:rPr>
                        <a:t>83.33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A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1410">
              <a:lnSpc>
                <a:spcPct val="100000"/>
              </a:lnSpc>
            </a:pPr>
            <a:r>
              <a:rPr spc="-20" dirty="0"/>
              <a:t>3-</a:t>
            </a:r>
            <a:r>
              <a:rPr spc="-5" dirty="0"/>
              <a:t> </a:t>
            </a:r>
            <a:r>
              <a:rPr spc="-60" dirty="0"/>
              <a:t>c</a:t>
            </a:r>
            <a:r>
              <a:rPr spc="-30" dirty="0"/>
              <a:t>on</a:t>
            </a:r>
            <a:r>
              <a:rPr spc="-65" dirty="0"/>
              <a:t>s</a:t>
            </a:r>
            <a:r>
              <a:rPr spc="-15" dirty="0"/>
              <a:t>t</a:t>
            </a:r>
            <a:r>
              <a:rPr spc="-5" dirty="0"/>
              <a:t> </a:t>
            </a:r>
            <a:r>
              <a:rPr spc="-25" dirty="0"/>
              <a:t>Object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512157"/>
            <a:ext cx="8074025" cy="140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4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1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1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</a:t>
            </a:r>
            <a:r>
              <a:rPr sz="3200" spc="5" dirty="0">
                <a:latin typeface="Calibri"/>
                <a:cs typeface="Calibri"/>
              </a:rPr>
              <a:t>j</a:t>
            </a:r>
            <a:r>
              <a:rPr sz="3200" dirty="0">
                <a:latin typeface="Calibri"/>
                <a:cs typeface="Calibri"/>
              </a:rPr>
              <a:t>ect </a:t>
            </a:r>
            <a:r>
              <a:rPr sz="3200" spc="-1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19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 </a:t>
            </a:r>
            <a:r>
              <a:rPr sz="3200" spc="-16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ecla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8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t, 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 </a:t>
            </a:r>
            <a:r>
              <a:rPr sz="3200" spc="-22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204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onl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2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all </a:t>
            </a:r>
            <a:r>
              <a:rPr sz="3200" spc="-20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</a:t>
            </a:r>
            <a:r>
              <a:rPr sz="3200" spc="10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229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</a:t>
            </a:r>
            <a:r>
              <a:rPr sz="3200" spc="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tions </a:t>
            </a:r>
            <a:r>
              <a:rPr sz="3200" spc="-2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1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2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 al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decl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3955" y="6460594"/>
            <a:ext cx="1962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73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24997"/>
            <a:ext cx="226758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35"/>
              </a:lnSpc>
            </a:pPr>
            <a:r>
              <a:rPr sz="2300" dirty="0">
                <a:latin typeface="Arial"/>
                <a:cs typeface="Arial"/>
              </a:rPr>
              <a:t>class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Someth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spc="-10" dirty="0">
                <a:latin typeface="Arial"/>
                <a:cs typeface="Arial"/>
              </a:rPr>
              <a:t>ng</a:t>
            </a:r>
            <a:r>
              <a:rPr sz="2300" dirty="0">
                <a:latin typeface="Arial"/>
                <a:cs typeface="Arial"/>
              </a:rPr>
              <a:t>{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745374"/>
            <a:ext cx="2824480" cy="155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latin typeface="Arial"/>
                <a:cs typeface="Arial"/>
              </a:rPr>
              <a:t>pub</a:t>
            </a:r>
            <a:r>
              <a:rPr sz="2300" spc="5" dirty="0">
                <a:latin typeface="Arial"/>
                <a:cs typeface="Arial"/>
              </a:rPr>
              <a:t>l</a:t>
            </a:r>
            <a:r>
              <a:rPr sz="2300" dirty="0">
                <a:latin typeface="Arial"/>
                <a:cs typeface="Arial"/>
              </a:rPr>
              <a:t>ic:</a:t>
            </a:r>
            <a:endParaRPr sz="2300">
              <a:latin typeface="Arial"/>
              <a:cs typeface="Arial"/>
            </a:endParaRPr>
          </a:p>
          <a:p>
            <a:pPr marL="255270" marR="470534" indent="80645">
              <a:lnSpc>
                <a:spcPct val="120000"/>
              </a:lnSpc>
              <a:tabLst>
                <a:tab pos="968375" algn="l"/>
              </a:tabLst>
            </a:pPr>
            <a:r>
              <a:rPr sz="2300" dirty="0">
                <a:latin typeface="Arial"/>
                <a:cs typeface="Arial"/>
              </a:rPr>
              <a:t>int	m_n</a:t>
            </a:r>
            <a:r>
              <a:rPr sz="2300" spc="-16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</a:t>
            </a:r>
            <a:r>
              <a:rPr sz="2300" spc="-10" dirty="0">
                <a:latin typeface="Arial"/>
                <a:cs typeface="Arial"/>
              </a:rPr>
              <a:t>u</a:t>
            </a:r>
            <a:r>
              <a:rPr sz="2300" spc="-5" dirty="0">
                <a:latin typeface="Arial"/>
                <a:cs typeface="Arial"/>
              </a:rPr>
              <a:t>e</a:t>
            </a:r>
            <a:r>
              <a:rPr sz="2300" dirty="0">
                <a:latin typeface="Arial"/>
                <a:cs typeface="Arial"/>
              </a:rPr>
              <a:t>; Someth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dirty="0">
                <a:latin typeface="Arial"/>
                <a:cs typeface="Arial"/>
              </a:rPr>
              <a:t>ng()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{</a:t>
            </a:r>
            <a:endParaRPr sz="2300">
              <a:latin typeface="Arial"/>
              <a:cs typeface="Arial"/>
            </a:endParaRPr>
          </a:p>
          <a:p>
            <a:pPr marL="335915">
              <a:lnSpc>
                <a:spcPts val="2735"/>
              </a:lnSpc>
              <a:spcBef>
                <a:spcPts val="550"/>
              </a:spcBef>
            </a:pPr>
            <a:r>
              <a:rPr sz="2300" spc="-1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oid Reset</a:t>
            </a:r>
            <a:r>
              <a:rPr sz="2300" spc="-17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</a:t>
            </a:r>
            <a:r>
              <a:rPr sz="2300" spc="-10" dirty="0">
                <a:latin typeface="Arial"/>
                <a:cs typeface="Arial"/>
              </a:rPr>
              <a:t>u</a:t>
            </a:r>
            <a:r>
              <a:rPr sz="2300" dirty="0">
                <a:latin typeface="Arial"/>
                <a:cs typeface="Arial"/>
              </a:rPr>
              <a:t>e()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{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5159" y="1574423"/>
            <a:ext cx="244856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955" marR="5080" indent="-135890">
              <a:lnSpc>
                <a:spcPct val="120000"/>
              </a:lnSpc>
              <a:tabLst>
                <a:tab pos="2120265" algn="l"/>
                <a:tab pos="2337435" algn="l"/>
              </a:tabLst>
            </a:pPr>
            <a:r>
              <a:rPr sz="2300" dirty="0">
                <a:latin typeface="Arial"/>
                <a:cs typeface="Arial"/>
              </a:rPr>
              <a:t>m_n</a:t>
            </a:r>
            <a:r>
              <a:rPr sz="2300" spc="-16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alue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= 0;	} m_n</a:t>
            </a:r>
            <a:r>
              <a:rPr sz="2300" spc="-16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alue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= 0;		}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332" y="2415925"/>
            <a:ext cx="345757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1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oid Set</a:t>
            </a:r>
            <a:r>
              <a:rPr sz="2300" spc="-17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alu</a:t>
            </a:r>
            <a:r>
              <a:rPr sz="2300" spc="10" dirty="0">
                <a:latin typeface="Arial"/>
                <a:cs typeface="Arial"/>
              </a:rPr>
              <a:t>e</a:t>
            </a:r>
            <a:r>
              <a:rPr sz="2300" spc="-15" dirty="0">
                <a:latin typeface="Arial"/>
                <a:cs typeface="Arial"/>
              </a:rPr>
              <a:t>(</a:t>
            </a:r>
            <a:r>
              <a:rPr sz="2300" dirty="0">
                <a:latin typeface="Arial"/>
                <a:cs typeface="Arial"/>
              </a:rPr>
              <a:t>int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n</a:t>
            </a:r>
            <a:r>
              <a:rPr sz="2300" spc="-170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alu</a:t>
            </a:r>
            <a:r>
              <a:rPr sz="2300" spc="5" dirty="0">
                <a:latin typeface="Arial"/>
                <a:cs typeface="Arial"/>
              </a:rPr>
              <a:t>e</a:t>
            </a:r>
            <a:r>
              <a:rPr sz="2300" dirty="0">
                <a:latin typeface="Arial"/>
                <a:cs typeface="Arial"/>
              </a:rPr>
              <a:t>)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{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2796" y="2415925"/>
            <a:ext cx="303847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27350" algn="l"/>
              </a:tabLst>
            </a:pPr>
            <a:r>
              <a:rPr sz="2300" dirty="0">
                <a:latin typeface="Arial"/>
                <a:cs typeface="Arial"/>
              </a:rPr>
              <a:t>m_n</a:t>
            </a:r>
            <a:r>
              <a:rPr sz="2300" spc="-16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</a:t>
            </a:r>
            <a:r>
              <a:rPr sz="2300" spc="-10" dirty="0">
                <a:latin typeface="Arial"/>
                <a:cs typeface="Arial"/>
              </a:rPr>
              <a:t>u</a:t>
            </a:r>
            <a:r>
              <a:rPr sz="2300" dirty="0">
                <a:latin typeface="Arial"/>
                <a:cs typeface="Arial"/>
              </a:rPr>
              <a:t>e</a:t>
            </a:r>
            <a:r>
              <a:rPr sz="2300" spc="-4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=</a:t>
            </a:r>
            <a:r>
              <a:rPr sz="2300" spc="-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n</a:t>
            </a:r>
            <a:r>
              <a:rPr sz="2300" spc="-170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alu</a:t>
            </a:r>
            <a:r>
              <a:rPr sz="2300" spc="10" dirty="0">
                <a:latin typeface="Arial"/>
                <a:cs typeface="Arial"/>
              </a:rPr>
              <a:t>e</a:t>
            </a:r>
            <a:r>
              <a:rPr sz="2300" dirty="0">
                <a:latin typeface="Arial"/>
                <a:cs typeface="Arial"/>
              </a:rPr>
              <a:t>;	}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2836549"/>
            <a:ext cx="5507355" cy="2421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915" algn="just">
              <a:lnSpc>
                <a:spcPct val="100000"/>
              </a:lnSpc>
            </a:pPr>
            <a:r>
              <a:rPr sz="2300" dirty="0">
                <a:latin typeface="Arial"/>
                <a:cs typeface="Arial"/>
              </a:rPr>
              <a:t>int</a:t>
            </a:r>
            <a:r>
              <a:rPr sz="2300" spc="-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Get</a:t>
            </a:r>
            <a:r>
              <a:rPr sz="2300" spc="-180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alu</a:t>
            </a:r>
            <a:r>
              <a:rPr sz="2300" spc="-5" dirty="0">
                <a:latin typeface="Arial"/>
                <a:cs typeface="Arial"/>
              </a:rPr>
              <a:t>e</a:t>
            </a:r>
            <a:r>
              <a:rPr sz="2300" dirty="0">
                <a:latin typeface="Arial"/>
                <a:cs typeface="Arial"/>
              </a:rPr>
              <a:t>()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{     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return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m_n</a:t>
            </a:r>
            <a:r>
              <a:rPr sz="2300" spc="-16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</a:t>
            </a:r>
            <a:r>
              <a:rPr sz="2300" spc="-10" dirty="0">
                <a:latin typeface="Arial"/>
                <a:cs typeface="Arial"/>
              </a:rPr>
              <a:t>ue</a:t>
            </a:r>
            <a:r>
              <a:rPr sz="2300" dirty="0">
                <a:latin typeface="Arial"/>
                <a:cs typeface="Arial"/>
              </a:rPr>
              <a:t>;    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}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300" spc="-5" dirty="0">
                <a:latin typeface="Arial"/>
                <a:cs typeface="Arial"/>
              </a:rPr>
              <a:t>};</a:t>
            </a:r>
            <a:endParaRPr sz="23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550"/>
              </a:spcBef>
            </a:pPr>
            <a:r>
              <a:rPr sz="2300" dirty="0">
                <a:latin typeface="Arial"/>
                <a:cs typeface="Arial"/>
              </a:rPr>
              <a:t>int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main(){</a:t>
            </a:r>
            <a:endParaRPr sz="2300">
              <a:latin typeface="Arial"/>
              <a:cs typeface="Arial"/>
            </a:endParaRPr>
          </a:p>
          <a:p>
            <a:pPr marL="335915" marR="1272540" algn="just">
              <a:lnSpc>
                <a:spcPct val="120000"/>
              </a:lnSpc>
            </a:pPr>
            <a:r>
              <a:rPr sz="2300" dirty="0">
                <a:latin typeface="Arial"/>
                <a:cs typeface="Arial"/>
              </a:rPr>
              <a:t>const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Someth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spc="-10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g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cSometh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spc="-10" dirty="0">
                <a:latin typeface="Arial"/>
                <a:cs typeface="Arial"/>
              </a:rPr>
              <a:t>n</a:t>
            </a:r>
            <a:r>
              <a:rPr sz="2300" spc="-5" dirty="0">
                <a:latin typeface="Arial"/>
                <a:cs typeface="Arial"/>
              </a:rPr>
              <a:t>g</a:t>
            </a:r>
            <a:r>
              <a:rPr sz="2300" dirty="0">
                <a:latin typeface="Arial"/>
                <a:cs typeface="Arial"/>
              </a:rPr>
              <a:t>; cout</a:t>
            </a:r>
            <a:r>
              <a:rPr sz="2300" spc="-5" dirty="0">
                <a:latin typeface="Arial"/>
                <a:cs typeface="Arial"/>
              </a:rPr>
              <a:t>&lt;&lt;</a:t>
            </a:r>
            <a:r>
              <a:rPr sz="2300" dirty="0">
                <a:latin typeface="Arial"/>
                <a:cs typeface="Arial"/>
              </a:rPr>
              <a:t>cSo</a:t>
            </a:r>
            <a:r>
              <a:rPr sz="2300" spc="-10" dirty="0">
                <a:latin typeface="Arial"/>
                <a:cs typeface="Arial"/>
              </a:rPr>
              <a:t>m</a:t>
            </a:r>
            <a:r>
              <a:rPr sz="2300" dirty="0">
                <a:latin typeface="Arial"/>
                <a:cs typeface="Arial"/>
              </a:rPr>
              <a:t>et</a:t>
            </a:r>
            <a:r>
              <a:rPr sz="2300" spc="-15" dirty="0">
                <a:latin typeface="Arial"/>
                <a:cs typeface="Arial"/>
              </a:rPr>
              <a:t>h</a:t>
            </a:r>
            <a:r>
              <a:rPr sz="2300" dirty="0">
                <a:latin typeface="Arial"/>
                <a:cs typeface="Arial"/>
              </a:rPr>
              <a:t>in</a:t>
            </a:r>
            <a:r>
              <a:rPr sz="2300" spc="-15" dirty="0">
                <a:latin typeface="Arial"/>
                <a:cs typeface="Arial"/>
              </a:rPr>
              <a:t>g</a:t>
            </a:r>
            <a:r>
              <a:rPr sz="2300" dirty="0">
                <a:latin typeface="Arial"/>
                <a:cs typeface="Arial"/>
              </a:rPr>
              <a:t>.m</a:t>
            </a:r>
            <a:r>
              <a:rPr sz="2300" spc="-15" dirty="0">
                <a:latin typeface="Arial"/>
                <a:cs typeface="Arial"/>
              </a:rPr>
              <a:t>_</a:t>
            </a:r>
            <a:r>
              <a:rPr sz="2300" spc="-10" dirty="0">
                <a:latin typeface="Arial"/>
                <a:cs typeface="Arial"/>
              </a:rPr>
              <a:t>n</a:t>
            </a:r>
            <a:r>
              <a:rPr sz="2300" spc="-170" dirty="0">
                <a:latin typeface="Arial"/>
                <a:cs typeface="Arial"/>
              </a:rPr>
              <a:t>V</a:t>
            </a:r>
            <a:r>
              <a:rPr sz="2300" spc="-10" dirty="0">
                <a:latin typeface="Arial"/>
                <a:cs typeface="Arial"/>
              </a:rPr>
              <a:t>a</a:t>
            </a:r>
            <a:r>
              <a:rPr sz="2300" dirty="0">
                <a:latin typeface="Arial"/>
                <a:cs typeface="Arial"/>
              </a:rPr>
              <a:t>lu</a:t>
            </a:r>
            <a:r>
              <a:rPr sz="2300" spc="5" dirty="0">
                <a:latin typeface="Arial"/>
                <a:cs typeface="Arial"/>
              </a:rPr>
              <a:t>e</a:t>
            </a:r>
            <a:r>
              <a:rPr sz="2300" dirty="0">
                <a:latin typeface="Arial"/>
                <a:cs typeface="Arial"/>
              </a:rPr>
              <a:t>; return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0;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}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1853" y="4911090"/>
            <a:ext cx="1641475" cy="1077595"/>
          </a:xfrm>
          <a:prstGeom prst="rect">
            <a:avLst/>
          </a:prstGeom>
          <a:solidFill>
            <a:srgbClr val="B3A1C6"/>
          </a:solidFill>
          <a:ln w="25908">
            <a:solidFill>
              <a:srgbClr val="4AAC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Output</a:t>
            </a:r>
            <a:endParaRPr sz="3200">
              <a:latin typeface="Calibri"/>
              <a:cs typeface="Calibri"/>
            </a:endParaRPr>
          </a:p>
          <a:p>
            <a:pPr marL="78105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3955" y="6460594"/>
            <a:ext cx="1962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74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">
              <a:lnSpc>
                <a:spcPts val="2735"/>
              </a:lnSpc>
            </a:pPr>
            <a:r>
              <a:rPr sz="2300" dirty="0">
                <a:solidFill>
                  <a:srgbClr val="000000"/>
                </a:solidFill>
                <a:latin typeface="Arial"/>
                <a:cs typeface="Arial"/>
              </a:rPr>
              <a:t>class</a:t>
            </a:r>
            <a:r>
              <a:rPr sz="23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00000"/>
                </a:solidFill>
                <a:latin typeface="Arial"/>
                <a:cs typeface="Arial"/>
              </a:rPr>
              <a:t>Someth</a:t>
            </a:r>
            <a:r>
              <a:rPr sz="2300" spc="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2300" spc="-10" dirty="0">
                <a:solidFill>
                  <a:srgbClr val="000000"/>
                </a:solidFill>
                <a:latin typeface="Arial"/>
                <a:cs typeface="Arial"/>
              </a:rPr>
              <a:t>ng</a:t>
            </a:r>
            <a:r>
              <a:rPr sz="2300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046357"/>
            <a:ext cx="2824480" cy="155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latin typeface="Arial"/>
                <a:cs typeface="Arial"/>
              </a:rPr>
              <a:t>pu</a:t>
            </a:r>
            <a:r>
              <a:rPr sz="2300" spc="5" dirty="0">
                <a:latin typeface="Arial"/>
                <a:cs typeface="Arial"/>
              </a:rPr>
              <a:t>b</a:t>
            </a:r>
            <a:r>
              <a:rPr sz="2300" dirty="0">
                <a:latin typeface="Arial"/>
                <a:cs typeface="Arial"/>
              </a:rPr>
              <a:t>l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dirty="0">
                <a:latin typeface="Arial"/>
                <a:cs typeface="Arial"/>
              </a:rPr>
              <a:t>c:</a:t>
            </a:r>
            <a:endParaRPr sz="2300">
              <a:latin typeface="Arial"/>
              <a:cs typeface="Arial"/>
            </a:endParaRPr>
          </a:p>
          <a:p>
            <a:pPr marL="335915">
              <a:lnSpc>
                <a:spcPct val="100000"/>
              </a:lnSpc>
              <a:spcBef>
                <a:spcPts val="550"/>
              </a:spcBef>
              <a:tabLst>
                <a:tab pos="968375" algn="l"/>
              </a:tabLst>
            </a:pPr>
            <a:r>
              <a:rPr sz="2300" dirty="0">
                <a:latin typeface="Arial"/>
                <a:cs typeface="Arial"/>
              </a:rPr>
              <a:t>int	m_n</a:t>
            </a:r>
            <a:r>
              <a:rPr sz="2300" spc="-16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</a:t>
            </a:r>
            <a:r>
              <a:rPr sz="2300" spc="-10" dirty="0">
                <a:latin typeface="Arial"/>
                <a:cs typeface="Arial"/>
              </a:rPr>
              <a:t>u</a:t>
            </a:r>
            <a:r>
              <a:rPr sz="2300" spc="-5" dirty="0">
                <a:latin typeface="Arial"/>
                <a:cs typeface="Arial"/>
              </a:rPr>
              <a:t>e</a:t>
            </a:r>
            <a:r>
              <a:rPr sz="2300" dirty="0">
                <a:latin typeface="Arial"/>
                <a:cs typeface="Arial"/>
              </a:rPr>
              <a:t>;</a:t>
            </a:r>
            <a:endParaRPr sz="2300">
              <a:latin typeface="Arial"/>
              <a:cs typeface="Arial"/>
            </a:endParaRPr>
          </a:p>
          <a:p>
            <a:pPr marL="255270">
              <a:lnSpc>
                <a:spcPct val="100000"/>
              </a:lnSpc>
              <a:spcBef>
                <a:spcPts val="550"/>
              </a:spcBef>
            </a:pPr>
            <a:r>
              <a:rPr sz="2300" dirty="0">
                <a:latin typeface="Arial"/>
                <a:cs typeface="Arial"/>
              </a:rPr>
              <a:t>Somethin</a:t>
            </a:r>
            <a:r>
              <a:rPr sz="2300" spc="-10" dirty="0">
                <a:latin typeface="Arial"/>
                <a:cs typeface="Arial"/>
              </a:rPr>
              <a:t>g</a:t>
            </a:r>
            <a:r>
              <a:rPr sz="2300" dirty="0">
                <a:latin typeface="Arial"/>
                <a:cs typeface="Arial"/>
              </a:rPr>
              <a:t>()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{</a:t>
            </a:r>
            <a:endParaRPr sz="2300">
              <a:latin typeface="Arial"/>
              <a:cs typeface="Arial"/>
            </a:endParaRPr>
          </a:p>
          <a:p>
            <a:pPr marL="335915">
              <a:lnSpc>
                <a:spcPts val="2735"/>
              </a:lnSpc>
              <a:spcBef>
                <a:spcPts val="555"/>
              </a:spcBef>
            </a:pPr>
            <a:r>
              <a:rPr sz="2300" spc="-1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oid Reset</a:t>
            </a:r>
            <a:r>
              <a:rPr sz="2300" spc="-17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</a:t>
            </a:r>
            <a:r>
              <a:rPr sz="2300" spc="-10" dirty="0">
                <a:latin typeface="Arial"/>
                <a:cs typeface="Arial"/>
              </a:rPr>
              <a:t>u</a:t>
            </a:r>
            <a:r>
              <a:rPr sz="2300" dirty="0">
                <a:latin typeface="Arial"/>
                <a:cs typeface="Arial"/>
              </a:rPr>
              <a:t>e()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{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5159" y="1874658"/>
            <a:ext cx="2448560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20265" algn="l"/>
              </a:tabLst>
            </a:pPr>
            <a:r>
              <a:rPr sz="2300" dirty="0">
                <a:latin typeface="Arial"/>
                <a:cs typeface="Arial"/>
              </a:rPr>
              <a:t>m_n</a:t>
            </a:r>
            <a:r>
              <a:rPr sz="2300" spc="-170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alue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=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0;	}</a:t>
            </a:r>
            <a:endParaRPr sz="2300">
              <a:latin typeface="Arial"/>
              <a:cs typeface="Arial"/>
            </a:endParaRPr>
          </a:p>
          <a:p>
            <a:pPr marL="147955">
              <a:lnSpc>
                <a:spcPct val="100000"/>
              </a:lnSpc>
              <a:spcBef>
                <a:spcPts val="555"/>
              </a:spcBef>
              <a:tabLst>
                <a:tab pos="2337435" algn="l"/>
              </a:tabLst>
            </a:pPr>
            <a:r>
              <a:rPr sz="2300" dirty="0">
                <a:latin typeface="Arial"/>
                <a:cs typeface="Arial"/>
              </a:rPr>
              <a:t>m_n</a:t>
            </a:r>
            <a:r>
              <a:rPr sz="2300" spc="-16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alue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= 0;	}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332" y="2716534"/>
            <a:ext cx="345757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1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oid Set</a:t>
            </a:r>
            <a:r>
              <a:rPr sz="2300" spc="-17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alu</a:t>
            </a:r>
            <a:r>
              <a:rPr sz="2300" spc="10" dirty="0">
                <a:latin typeface="Arial"/>
                <a:cs typeface="Arial"/>
              </a:rPr>
              <a:t>e</a:t>
            </a:r>
            <a:r>
              <a:rPr sz="2300" spc="-15" dirty="0">
                <a:latin typeface="Arial"/>
                <a:cs typeface="Arial"/>
              </a:rPr>
              <a:t>(</a:t>
            </a:r>
            <a:r>
              <a:rPr sz="2300" dirty="0">
                <a:latin typeface="Arial"/>
                <a:cs typeface="Arial"/>
              </a:rPr>
              <a:t>int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n</a:t>
            </a:r>
            <a:r>
              <a:rPr sz="2300" spc="-170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alu</a:t>
            </a:r>
            <a:r>
              <a:rPr sz="2300" spc="5" dirty="0">
                <a:latin typeface="Arial"/>
                <a:cs typeface="Arial"/>
              </a:rPr>
              <a:t>e</a:t>
            </a:r>
            <a:r>
              <a:rPr sz="2300" dirty="0">
                <a:latin typeface="Arial"/>
                <a:cs typeface="Arial"/>
              </a:rPr>
              <a:t>)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{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2796" y="2716534"/>
            <a:ext cx="303847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27350" algn="l"/>
              </a:tabLst>
            </a:pPr>
            <a:r>
              <a:rPr sz="2300" dirty="0">
                <a:latin typeface="Arial"/>
                <a:cs typeface="Arial"/>
              </a:rPr>
              <a:t>m_n</a:t>
            </a:r>
            <a:r>
              <a:rPr sz="2300" spc="-16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</a:t>
            </a:r>
            <a:r>
              <a:rPr sz="2300" spc="-10" dirty="0">
                <a:latin typeface="Arial"/>
                <a:cs typeface="Arial"/>
              </a:rPr>
              <a:t>u</a:t>
            </a:r>
            <a:r>
              <a:rPr sz="2300" dirty="0">
                <a:latin typeface="Arial"/>
                <a:cs typeface="Arial"/>
              </a:rPr>
              <a:t>e</a:t>
            </a:r>
            <a:r>
              <a:rPr sz="2300" spc="-4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=</a:t>
            </a:r>
            <a:r>
              <a:rPr sz="2300" spc="-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n</a:t>
            </a:r>
            <a:r>
              <a:rPr sz="2300" spc="-170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alu</a:t>
            </a:r>
            <a:r>
              <a:rPr sz="2300" spc="10" dirty="0">
                <a:latin typeface="Arial"/>
                <a:cs typeface="Arial"/>
              </a:rPr>
              <a:t>e</a:t>
            </a:r>
            <a:r>
              <a:rPr sz="2300" dirty="0">
                <a:latin typeface="Arial"/>
                <a:cs typeface="Arial"/>
              </a:rPr>
              <a:t>;	}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137158"/>
            <a:ext cx="5507355" cy="284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915">
              <a:lnSpc>
                <a:spcPct val="100000"/>
              </a:lnSpc>
              <a:tabLst>
                <a:tab pos="2777490" algn="l"/>
                <a:tab pos="5396230" algn="l"/>
              </a:tabLst>
            </a:pPr>
            <a:r>
              <a:rPr sz="2300" dirty="0">
                <a:latin typeface="Arial"/>
                <a:cs typeface="Arial"/>
              </a:rPr>
              <a:t>int</a:t>
            </a:r>
            <a:r>
              <a:rPr sz="2300" spc="-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Get</a:t>
            </a:r>
            <a:r>
              <a:rPr sz="2300" spc="-180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alu</a:t>
            </a:r>
            <a:r>
              <a:rPr sz="2300" spc="-5" dirty="0">
                <a:latin typeface="Arial"/>
                <a:cs typeface="Arial"/>
              </a:rPr>
              <a:t>e</a:t>
            </a:r>
            <a:r>
              <a:rPr sz="2300" dirty="0">
                <a:latin typeface="Arial"/>
                <a:cs typeface="Arial"/>
              </a:rPr>
              <a:t>()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{	return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m_n</a:t>
            </a:r>
            <a:r>
              <a:rPr sz="2300" spc="-16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</a:t>
            </a:r>
            <a:r>
              <a:rPr sz="2300" spc="-10" dirty="0">
                <a:latin typeface="Arial"/>
                <a:cs typeface="Arial"/>
              </a:rPr>
              <a:t>ue</a:t>
            </a:r>
            <a:r>
              <a:rPr sz="2300" dirty="0">
                <a:latin typeface="Arial"/>
                <a:cs typeface="Arial"/>
              </a:rPr>
              <a:t>;	}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300" spc="-5" dirty="0">
                <a:latin typeface="Arial"/>
                <a:cs typeface="Arial"/>
              </a:rPr>
              <a:t>};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3350">
              <a:latin typeface="Times New Roman"/>
              <a:cs typeface="Times New Roman"/>
            </a:endParaRPr>
          </a:p>
          <a:p>
            <a:pPr marL="93345">
              <a:lnSpc>
                <a:spcPct val="100000"/>
              </a:lnSpc>
            </a:pPr>
            <a:r>
              <a:rPr sz="2300" dirty="0">
                <a:latin typeface="Arial"/>
                <a:cs typeface="Arial"/>
              </a:rPr>
              <a:t>int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ma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dirty="0">
                <a:latin typeface="Arial"/>
                <a:cs typeface="Arial"/>
              </a:rPr>
              <a:t>n(){</a:t>
            </a:r>
            <a:endParaRPr sz="2300">
              <a:latin typeface="Arial"/>
              <a:cs typeface="Arial"/>
            </a:endParaRPr>
          </a:p>
          <a:p>
            <a:pPr marL="335915">
              <a:lnSpc>
                <a:spcPct val="100000"/>
              </a:lnSpc>
              <a:spcBef>
                <a:spcPts val="550"/>
              </a:spcBef>
            </a:pPr>
            <a:r>
              <a:rPr sz="2300" dirty="0">
                <a:latin typeface="Arial"/>
                <a:cs typeface="Arial"/>
              </a:rPr>
              <a:t>const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Somethi</a:t>
            </a:r>
            <a:r>
              <a:rPr sz="2300" spc="-10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g</a:t>
            </a:r>
            <a:endParaRPr sz="2300">
              <a:latin typeface="Arial"/>
              <a:cs typeface="Arial"/>
            </a:endParaRPr>
          </a:p>
          <a:p>
            <a:pPr marL="335915">
              <a:lnSpc>
                <a:spcPct val="100000"/>
              </a:lnSpc>
              <a:spcBef>
                <a:spcPts val="555"/>
              </a:spcBef>
            </a:pPr>
            <a:r>
              <a:rPr sz="2300" dirty="0">
                <a:latin typeface="Arial"/>
                <a:cs typeface="Arial"/>
              </a:rPr>
              <a:t>cSometh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dirty="0">
                <a:latin typeface="Arial"/>
                <a:cs typeface="Arial"/>
              </a:rPr>
              <a:t>ng</a:t>
            </a:r>
            <a:r>
              <a:rPr sz="2300" spc="-15" dirty="0">
                <a:latin typeface="Arial"/>
                <a:cs typeface="Arial"/>
              </a:rPr>
              <a:t>.m</a:t>
            </a:r>
            <a:r>
              <a:rPr sz="2300" dirty="0">
                <a:latin typeface="Arial"/>
                <a:cs typeface="Arial"/>
              </a:rPr>
              <a:t>_n</a:t>
            </a:r>
            <a:r>
              <a:rPr sz="2300" spc="-180" dirty="0">
                <a:latin typeface="Arial"/>
                <a:cs typeface="Arial"/>
              </a:rPr>
              <a:t>V</a:t>
            </a:r>
            <a:r>
              <a:rPr sz="2300" spc="-10" dirty="0">
                <a:latin typeface="Arial"/>
                <a:cs typeface="Arial"/>
              </a:rPr>
              <a:t>a</a:t>
            </a:r>
            <a:r>
              <a:rPr sz="2300" dirty="0">
                <a:latin typeface="Arial"/>
                <a:cs typeface="Arial"/>
              </a:rPr>
              <a:t>lue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= 5;</a:t>
            </a:r>
            <a:endParaRPr sz="2300">
              <a:latin typeface="Arial"/>
              <a:cs typeface="Arial"/>
            </a:endParaRPr>
          </a:p>
          <a:p>
            <a:pPr marL="335915">
              <a:lnSpc>
                <a:spcPct val="100000"/>
              </a:lnSpc>
              <a:spcBef>
                <a:spcPts val="550"/>
              </a:spcBef>
            </a:pPr>
            <a:r>
              <a:rPr sz="2300" dirty="0">
                <a:latin typeface="Arial"/>
                <a:cs typeface="Arial"/>
              </a:rPr>
              <a:t>return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0;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}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64046" y="5938265"/>
            <a:ext cx="1641475" cy="585470"/>
          </a:xfrm>
          <a:prstGeom prst="rect">
            <a:avLst/>
          </a:prstGeom>
          <a:solidFill>
            <a:srgbClr val="B3A1C6"/>
          </a:solidFill>
          <a:ln w="25908">
            <a:solidFill>
              <a:srgbClr val="4AAC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Er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3955" y="6460594"/>
            <a:ext cx="1962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75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">
              <a:lnSpc>
                <a:spcPts val="2735"/>
              </a:lnSpc>
            </a:pPr>
            <a:r>
              <a:rPr sz="2300" dirty="0">
                <a:solidFill>
                  <a:srgbClr val="000000"/>
                </a:solidFill>
                <a:latin typeface="Arial"/>
                <a:cs typeface="Arial"/>
              </a:rPr>
              <a:t>class</a:t>
            </a:r>
            <a:r>
              <a:rPr sz="23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00000"/>
                </a:solidFill>
                <a:latin typeface="Arial"/>
                <a:cs typeface="Arial"/>
              </a:rPr>
              <a:t>Someth</a:t>
            </a:r>
            <a:r>
              <a:rPr sz="2300" spc="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2300" spc="-10" dirty="0">
                <a:solidFill>
                  <a:srgbClr val="000000"/>
                </a:solidFill>
                <a:latin typeface="Arial"/>
                <a:cs typeface="Arial"/>
              </a:rPr>
              <a:t>ng</a:t>
            </a:r>
            <a:r>
              <a:rPr sz="2300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046357"/>
            <a:ext cx="2824480" cy="155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latin typeface="Arial"/>
                <a:cs typeface="Arial"/>
              </a:rPr>
              <a:t>pu</a:t>
            </a:r>
            <a:r>
              <a:rPr sz="2300" spc="5" dirty="0">
                <a:latin typeface="Arial"/>
                <a:cs typeface="Arial"/>
              </a:rPr>
              <a:t>b</a:t>
            </a:r>
            <a:r>
              <a:rPr sz="2300" dirty="0">
                <a:latin typeface="Arial"/>
                <a:cs typeface="Arial"/>
              </a:rPr>
              <a:t>l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dirty="0">
                <a:latin typeface="Arial"/>
                <a:cs typeface="Arial"/>
              </a:rPr>
              <a:t>c:</a:t>
            </a:r>
            <a:endParaRPr sz="2300">
              <a:latin typeface="Arial"/>
              <a:cs typeface="Arial"/>
            </a:endParaRPr>
          </a:p>
          <a:p>
            <a:pPr marL="335915">
              <a:lnSpc>
                <a:spcPct val="100000"/>
              </a:lnSpc>
              <a:spcBef>
                <a:spcPts val="550"/>
              </a:spcBef>
              <a:tabLst>
                <a:tab pos="968375" algn="l"/>
              </a:tabLst>
            </a:pPr>
            <a:r>
              <a:rPr sz="2300" dirty="0">
                <a:latin typeface="Arial"/>
                <a:cs typeface="Arial"/>
              </a:rPr>
              <a:t>int	m_n</a:t>
            </a:r>
            <a:r>
              <a:rPr sz="2300" spc="-16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</a:t>
            </a:r>
            <a:r>
              <a:rPr sz="2300" spc="-10" dirty="0">
                <a:latin typeface="Arial"/>
                <a:cs typeface="Arial"/>
              </a:rPr>
              <a:t>u</a:t>
            </a:r>
            <a:r>
              <a:rPr sz="2300" spc="-5" dirty="0">
                <a:latin typeface="Arial"/>
                <a:cs typeface="Arial"/>
              </a:rPr>
              <a:t>e</a:t>
            </a:r>
            <a:r>
              <a:rPr sz="2300" dirty="0">
                <a:latin typeface="Arial"/>
                <a:cs typeface="Arial"/>
              </a:rPr>
              <a:t>;</a:t>
            </a:r>
            <a:endParaRPr sz="2300">
              <a:latin typeface="Arial"/>
              <a:cs typeface="Arial"/>
            </a:endParaRPr>
          </a:p>
          <a:p>
            <a:pPr marL="255270">
              <a:lnSpc>
                <a:spcPct val="100000"/>
              </a:lnSpc>
              <a:spcBef>
                <a:spcPts val="550"/>
              </a:spcBef>
            </a:pPr>
            <a:r>
              <a:rPr sz="2300" dirty="0">
                <a:latin typeface="Arial"/>
                <a:cs typeface="Arial"/>
              </a:rPr>
              <a:t>Somethin</a:t>
            </a:r>
            <a:r>
              <a:rPr sz="2300" spc="-10" dirty="0">
                <a:latin typeface="Arial"/>
                <a:cs typeface="Arial"/>
              </a:rPr>
              <a:t>g</a:t>
            </a:r>
            <a:r>
              <a:rPr sz="2300" dirty="0">
                <a:latin typeface="Arial"/>
                <a:cs typeface="Arial"/>
              </a:rPr>
              <a:t>()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{</a:t>
            </a:r>
            <a:endParaRPr sz="2300">
              <a:latin typeface="Arial"/>
              <a:cs typeface="Arial"/>
            </a:endParaRPr>
          </a:p>
          <a:p>
            <a:pPr marL="335915">
              <a:lnSpc>
                <a:spcPts val="2735"/>
              </a:lnSpc>
              <a:spcBef>
                <a:spcPts val="555"/>
              </a:spcBef>
            </a:pPr>
            <a:r>
              <a:rPr sz="2300" spc="-1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oid Reset</a:t>
            </a:r>
            <a:r>
              <a:rPr sz="2300" spc="-17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</a:t>
            </a:r>
            <a:r>
              <a:rPr sz="2300" spc="-10" dirty="0">
                <a:latin typeface="Arial"/>
                <a:cs typeface="Arial"/>
              </a:rPr>
              <a:t>u</a:t>
            </a:r>
            <a:r>
              <a:rPr sz="2300" dirty="0">
                <a:latin typeface="Arial"/>
                <a:cs typeface="Arial"/>
              </a:rPr>
              <a:t>e()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{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5159" y="1874658"/>
            <a:ext cx="2448560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20265" algn="l"/>
              </a:tabLst>
            </a:pPr>
            <a:r>
              <a:rPr sz="2300" dirty="0">
                <a:latin typeface="Arial"/>
                <a:cs typeface="Arial"/>
              </a:rPr>
              <a:t>m_n</a:t>
            </a:r>
            <a:r>
              <a:rPr sz="2300" spc="-170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alue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=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0;	}</a:t>
            </a:r>
            <a:endParaRPr sz="2300">
              <a:latin typeface="Arial"/>
              <a:cs typeface="Arial"/>
            </a:endParaRPr>
          </a:p>
          <a:p>
            <a:pPr marL="147955">
              <a:lnSpc>
                <a:spcPct val="100000"/>
              </a:lnSpc>
              <a:spcBef>
                <a:spcPts val="555"/>
              </a:spcBef>
              <a:tabLst>
                <a:tab pos="2337435" algn="l"/>
              </a:tabLst>
            </a:pPr>
            <a:r>
              <a:rPr sz="2300" dirty="0">
                <a:latin typeface="Arial"/>
                <a:cs typeface="Arial"/>
              </a:rPr>
              <a:t>m_n</a:t>
            </a:r>
            <a:r>
              <a:rPr sz="2300" spc="-16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alue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= 0;	}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137158"/>
            <a:ext cx="4229100" cy="2421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latin typeface="Arial"/>
                <a:cs typeface="Arial"/>
              </a:rPr>
              <a:t>};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3350">
              <a:latin typeface="Times New Roman"/>
              <a:cs typeface="Times New Roman"/>
            </a:endParaRPr>
          </a:p>
          <a:p>
            <a:pPr marL="93345">
              <a:lnSpc>
                <a:spcPct val="100000"/>
              </a:lnSpc>
            </a:pPr>
            <a:r>
              <a:rPr sz="2300" dirty="0">
                <a:latin typeface="Arial"/>
                <a:cs typeface="Arial"/>
              </a:rPr>
              <a:t>int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ma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dirty="0">
                <a:latin typeface="Arial"/>
                <a:cs typeface="Arial"/>
              </a:rPr>
              <a:t>n(){</a:t>
            </a:r>
            <a:endParaRPr sz="2300">
              <a:latin typeface="Arial"/>
              <a:cs typeface="Arial"/>
            </a:endParaRPr>
          </a:p>
          <a:p>
            <a:pPr marL="335915">
              <a:lnSpc>
                <a:spcPct val="100000"/>
              </a:lnSpc>
              <a:spcBef>
                <a:spcPts val="550"/>
              </a:spcBef>
            </a:pPr>
            <a:r>
              <a:rPr sz="2300" dirty="0">
                <a:latin typeface="Arial"/>
                <a:cs typeface="Arial"/>
              </a:rPr>
              <a:t>const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Someth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spc="-10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g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cSometh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spc="-10" dirty="0">
                <a:latin typeface="Arial"/>
                <a:cs typeface="Arial"/>
              </a:rPr>
              <a:t>n</a:t>
            </a:r>
            <a:r>
              <a:rPr sz="2300" spc="-5" dirty="0">
                <a:latin typeface="Arial"/>
                <a:cs typeface="Arial"/>
              </a:rPr>
              <a:t>g</a:t>
            </a:r>
            <a:r>
              <a:rPr sz="2300" dirty="0">
                <a:latin typeface="Arial"/>
                <a:cs typeface="Arial"/>
              </a:rPr>
              <a:t>;</a:t>
            </a:r>
            <a:endParaRPr sz="2300">
              <a:latin typeface="Arial"/>
              <a:cs typeface="Arial"/>
            </a:endParaRPr>
          </a:p>
          <a:p>
            <a:pPr marL="335915">
              <a:lnSpc>
                <a:spcPct val="100000"/>
              </a:lnSpc>
              <a:spcBef>
                <a:spcPts val="550"/>
              </a:spcBef>
            </a:pPr>
            <a:r>
              <a:rPr sz="2300" dirty="0">
                <a:latin typeface="Arial"/>
                <a:cs typeface="Arial"/>
              </a:rPr>
              <a:t>cSomethin</a:t>
            </a:r>
            <a:r>
              <a:rPr sz="2300" spc="-10" dirty="0">
                <a:latin typeface="Arial"/>
                <a:cs typeface="Arial"/>
              </a:rPr>
              <a:t>g</a:t>
            </a:r>
            <a:r>
              <a:rPr sz="2300" dirty="0">
                <a:latin typeface="Arial"/>
                <a:cs typeface="Arial"/>
              </a:rPr>
              <a:t>.R</a:t>
            </a:r>
            <a:r>
              <a:rPr sz="2300" spc="-15" dirty="0">
                <a:latin typeface="Arial"/>
                <a:cs typeface="Arial"/>
              </a:rPr>
              <a:t>e</a:t>
            </a:r>
            <a:r>
              <a:rPr sz="2300" dirty="0">
                <a:latin typeface="Arial"/>
                <a:cs typeface="Arial"/>
              </a:rPr>
              <a:t>s</a:t>
            </a:r>
            <a:r>
              <a:rPr sz="2300" spc="-15" dirty="0">
                <a:latin typeface="Arial"/>
                <a:cs typeface="Arial"/>
              </a:rPr>
              <a:t>e</a:t>
            </a:r>
            <a:r>
              <a:rPr sz="2300" dirty="0">
                <a:latin typeface="Arial"/>
                <a:cs typeface="Arial"/>
              </a:rPr>
              <a:t>t</a:t>
            </a:r>
            <a:r>
              <a:rPr sz="2300" spc="-180" dirty="0">
                <a:latin typeface="Arial"/>
                <a:cs typeface="Arial"/>
              </a:rPr>
              <a:t>V</a:t>
            </a:r>
            <a:r>
              <a:rPr sz="2300" spc="-10" dirty="0">
                <a:latin typeface="Arial"/>
                <a:cs typeface="Arial"/>
              </a:rPr>
              <a:t>a</a:t>
            </a:r>
            <a:r>
              <a:rPr sz="2300" dirty="0">
                <a:latin typeface="Arial"/>
                <a:cs typeface="Arial"/>
              </a:rPr>
              <a:t>lu</a:t>
            </a:r>
            <a:r>
              <a:rPr sz="2300" spc="-15" dirty="0">
                <a:latin typeface="Arial"/>
                <a:cs typeface="Arial"/>
              </a:rPr>
              <a:t>e</a:t>
            </a:r>
            <a:r>
              <a:rPr sz="2300" dirty="0">
                <a:latin typeface="Arial"/>
                <a:cs typeface="Arial"/>
              </a:rPr>
              <a:t>();</a:t>
            </a:r>
            <a:endParaRPr sz="2300">
              <a:latin typeface="Arial"/>
              <a:cs typeface="Arial"/>
            </a:endParaRPr>
          </a:p>
          <a:p>
            <a:pPr marL="335915">
              <a:lnSpc>
                <a:spcPct val="100000"/>
              </a:lnSpc>
              <a:spcBef>
                <a:spcPts val="555"/>
              </a:spcBef>
            </a:pPr>
            <a:r>
              <a:rPr sz="2300" dirty="0">
                <a:latin typeface="Arial"/>
                <a:cs typeface="Arial"/>
              </a:rPr>
              <a:t>return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0;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}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8265" y="5621273"/>
            <a:ext cx="1641475" cy="585470"/>
          </a:xfrm>
          <a:prstGeom prst="rect">
            <a:avLst/>
          </a:prstGeom>
          <a:solidFill>
            <a:srgbClr val="B3A1C6"/>
          </a:solidFill>
          <a:ln w="25908">
            <a:solidFill>
              <a:srgbClr val="4AAC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Er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3955" y="6460594"/>
            <a:ext cx="1962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76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">
              <a:lnSpc>
                <a:spcPts val="2735"/>
              </a:lnSpc>
            </a:pPr>
            <a:r>
              <a:rPr sz="2300" dirty="0">
                <a:solidFill>
                  <a:srgbClr val="000000"/>
                </a:solidFill>
                <a:latin typeface="Arial"/>
                <a:cs typeface="Arial"/>
              </a:rPr>
              <a:t>class</a:t>
            </a:r>
            <a:r>
              <a:rPr sz="23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00000"/>
                </a:solidFill>
                <a:latin typeface="Arial"/>
                <a:cs typeface="Arial"/>
              </a:rPr>
              <a:t>Someth</a:t>
            </a:r>
            <a:r>
              <a:rPr sz="2300" spc="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2300" spc="-10" dirty="0">
                <a:solidFill>
                  <a:srgbClr val="000000"/>
                </a:solidFill>
                <a:latin typeface="Arial"/>
                <a:cs typeface="Arial"/>
              </a:rPr>
              <a:t>ng</a:t>
            </a:r>
            <a:r>
              <a:rPr sz="2300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046357"/>
            <a:ext cx="2358390" cy="1134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latin typeface="Arial"/>
                <a:cs typeface="Arial"/>
              </a:rPr>
              <a:t>pu</a:t>
            </a:r>
            <a:r>
              <a:rPr sz="2300" spc="5" dirty="0">
                <a:latin typeface="Arial"/>
                <a:cs typeface="Arial"/>
              </a:rPr>
              <a:t>b</a:t>
            </a:r>
            <a:r>
              <a:rPr sz="2300" dirty="0">
                <a:latin typeface="Arial"/>
                <a:cs typeface="Arial"/>
              </a:rPr>
              <a:t>l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dirty="0">
                <a:latin typeface="Arial"/>
                <a:cs typeface="Arial"/>
              </a:rPr>
              <a:t>c:</a:t>
            </a:r>
            <a:endParaRPr sz="2300">
              <a:latin typeface="Arial"/>
              <a:cs typeface="Arial"/>
            </a:endParaRPr>
          </a:p>
          <a:p>
            <a:pPr marL="335915">
              <a:lnSpc>
                <a:spcPct val="100000"/>
              </a:lnSpc>
              <a:spcBef>
                <a:spcPts val="550"/>
              </a:spcBef>
              <a:tabLst>
                <a:tab pos="968375" algn="l"/>
              </a:tabLst>
            </a:pPr>
            <a:r>
              <a:rPr sz="2300" dirty="0">
                <a:latin typeface="Arial"/>
                <a:cs typeface="Arial"/>
              </a:rPr>
              <a:t>int	m_n</a:t>
            </a:r>
            <a:r>
              <a:rPr sz="2300" spc="-16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</a:t>
            </a:r>
            <a:r>
              <a:rPr sz="2300" spc="-10" dirty="0">
                <a:latin typeface="Arial"/>
                <a:cs typeface="Arial"/>
              </a:rPr>
              <a:t>u</a:t>
            </a:r>
            <a:r>
              <a:rPr sz="2300" spc="-5" dirty="0">
                <a:latin typeface="Arial"/>
                <a:cs typeface="Arial"/>
              </a:rPr>
              <a:t>e</a:t>
            </a:r>
            <a:r>
              <a:rPr sz="2300" dirty="0">
                <a:latin typeface="Arial"/>
                <a:cs typeface="Arial"/>
              </a:rPr>
              <a:t>;</a:t>
            </a:r>
            <a:endParaRPr sz="2300">
              <a:latin typeface="Arial"/>
              <a:cs typeface="Arial"/>
            </a:endParaRPr>
          </a:p>
          <a:p>
            <a:pPr marL="255270">
              <a:lnSpc>
                <a:spcPts val="2735"/>
              </a:lnSpc>
              <a:spcBef>
                <a:spcPts val="550"/>
              </a:spcBef>
            </a:pPr>
            <a:r>
              <a:rPr sz="2300" dirty="0">
                <a:latin typeface="Arial"/>
                <a:cs typeface="Arial"/>
              </a:rPr>
              <a:t>Somethin</a:t>
            </a:r>
            <a:r>
              <a:rPr sz="2300" spc="-10" dirty="0">
                <a:latin typeface="Arial"/>
                <a:cs typeface="Arial"/>
              </a:rPr>
              <a:t>g</a:t>
            </a:r>
            <a:r>
              <a:rPr sz="2300" dirty="0">
                <a:latin typeface="Arial"/>
                <a:cs typeface="Arial"/>
              </a:rPr>
              <a:t>()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{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5159" y="1874658"/>
            <a:ext cx="2231390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20265" algn="l"/>
              </a:tabLst>
            </a:pPr>
            <a:r>
              <a:rPr sz="2300" dirty="0">
                <a:latin typeface="Arial"/>
                <a:cs typeface="Arial"/>
              </a:rPr>
              <a:t>m_n</a:t>
            </a:r>
            <a:r>
              <a:rPr sz="2300" spc="-170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alue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=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0;	}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332" y="2295910"/>
            <a:ext cx="345757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1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oid Set</a:t>
            </a:r>
            <a:r>
              <a:rPr sz="2300" spc="-17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alu</a:t>
            </a:r>
            <a:r>
              <a:rPr sz="2300" spc="10" dirty="0">
                <a:latin typeface="Arial"/>
                <a:cs typeface="Arial"/>
              </a:rPr>
              <a:t>e</a:t>
            </a:r>
            <a:r>
              <a:rPr sz="2300" spc="-15" dirty="0">
                <a:latin typeface="Arial"/>
                <a:cs typeface="Arial"/>
              </a:rPr>
              <a:t>(</a:t>
            </a:r>
            <a:r>
              <a:rPr sz="2300" dirty="0">
                <a:latin typeface="Arial"/>
                <a:cs typeface="Arial"/>
              </a:rPr>
              <a:t>int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n</a:t>
            </a:r>
            <a:r>
              <a:rPr sz="2300" spc="-170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alu</a:t>
            </a:r>
            <a:r>
              <a:rPr sz="2300" spc="5" dirty="0">
                <a:latin typeface="Arial"/>
                <a:cs typeface="Arial"/>
              </a:rPr>
              <a:t>e</a:t>
            </a:r>
            <a:r>
              <a:rPr sz="2300" dirty="0">
                <a:latin typeface="Arial"/>
                <a:cs typeface="Arial"/>
              </a:rPr>
              <a:t>)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{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2796" y="2295910"/>
            <a:ext cx="303847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27350" algn="l"/>
              </a:tabLst>
            </a:pPr>
            <a:r>
              <a:rPr sz="2300" dirty="0">
                <a:latin typeface="Arial"/>
                <a:cs typeface="Arial"/>
              </a:rPr>
              <a:t>m_n</a:t>
            </a:r>
            <a:r>
              <a:rPr sz="2300" spc="-16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</a:t>
            </a:r>
            <a:r>
              <a:rPr sz="2300" spc="-10" dirty="0">
                <a:latin typeface="Arial"/>
                <a:cs typeface="Arial"/>
              </a:rPr>
              <a:t>u</a:t>
            </a:r>
            <a:r>
              <a:rPr sz="2300" dirty="0">
                <a:latin typeface="Arial"/>
                <a:cs typeface="Arial"/>
              </a:rPr>
              <a:t>e</a:t>
            </a:r>
            <a:r>
              <a:rPr sz="2300" spc="-4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=</a:t>
            </a:r>
            <a:r>
              <a:rPr sz="2300" spc="-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n</a:t>
            </a:r>
            <a:r>
              <a:rPr sz="2300" spc="-170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alu</a:t>
            </a:r>
            <a:r>
              <a:rPr sz="2300" spc="10" dirty="0">
                <a:latin typeface="Arial"/>
                <a:cs typeface="Arial"/>
              </a:rPr>
              <a:t>e</a:t>
            </a:r>
            <a:r>
              <a:rPr sz="2300" dirty="0">
                <a:latin typeface="Arial"/>
                <a:cs typeface="Arial"/>
              </a:rPr>
              <a:t>;	}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2716534"/>
            <a:ext cx="4229100" cy="2421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latin typeface="Arial"/>
                <a:cs typeface="Arial"/>
              </a:rPr>
              <a:t>};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3350">
              <a:latin typeface="Times New Roman"/>
              <a:cs typeface="Times New Roman"/>
            </a:endParaRPr>
          </a:p>
          <a:p>
            <a:pPr marL="93345">
              <a:lnSpc>
                <a:spcPct val="100000"/>
              </a:lnSpc>
            </a:pPr>
            <a:r>
              <a:rPr sz="2300" dirty="0">
                <a:latin typeface="Arial"/>
                <a:cs typeface="Arial"/>
              </a:rPr>
              <a:t>int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ma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dirty="0">
                <a:latin typeface="Arial"/>
                <a:cs typeface="Arial"/>
              </a:rPr>
              <a:t>n(){</a:t>
            </a:r>
            <a:endParaRPr sz="2300">
              <a:latin typeface="Arial"/>
              <a:cs typeface="Arial"/>
            </a:endParaRPr>
          </a:p>
          <a:p>
            <a:pPr marL="335915" marR="5080">
              <a:lnSpc>
                <a:spcPct val="120000"/>
              </a:lnSpc>
            </a:pPr>
            <a:r>
              <a:rPr sz="2300" dirty="0">
                <a:latin typeface="Arial"/>
                <a:cs typeface="Arial"/>
              </a:rPr>
              <a:t>const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Someth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spc="-10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g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cSometh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spc="-10" dirty="0">
                <a:latin typeface="Arial"/>
                <a:cs typeface="Arial"/>
              </a:rPr>
              <a:t>n</a:t>
            </a:r>
            <a:r>
              <a:rPr sz="2300" spc="-5" dirty="0">
                <a:latin typeface="Arial"/>
                <a:cs typeface="Arial"/>
              </a:rPr>
              <a:t>g</a:t>
            </a:r>
            <a:r>
              <a:rPr sz="2300" dirty="0">
                <a:latin typeface="Arial"/>
                <a:cs typeface="Arial"/>
              </a:rPr>
              <a:t>; cSometh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dirty="0">
                <a:latin typeface="Arial"/>
                <a:cs typeface="Arial"/>
              </a:rPr>
              <a:t>ng</a:t>
            </a:r>
            <a:r>
              <a:rPr sz="2300" spc="-15" dirty="0">
                <a:latin typeface="Arial"/>
                <a:cs typeface="Arial"/>
              </a:rPr>
              <a:t>.</a:t>
            </a:r>
            <a:r>
              <a:rPr sz="2300" dirty="0">
                <a:latin typeface="Arial"/>
                <a:cs typeface="Arial"/>
              </a:rPr>
              <a:t>S</a:t>
            </a:r>
            <a:r>
              <a:rPr sz="2300" spc="-10" dirty="0">
                <a:latin typeface="Arial"/>
                <a:cs typeface="Arial"/>
              </a:rPr>
              <a:t>e</a:t>
            </a:r>
            <a:r>
              <a:rPr sz="2300" dirty="0">
                <a:latin typeface="Arial"/>
                <a:cs typeface="Arial"/>
              </a:rPr>
              <a:t>t</a:t>
            </a:r>
            <a:r>
              <a:rPr sz="2300" spc="-17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alu</a:t>
            </a:r>
            <a:r>
              <a:rPr sz="2300" spc="-10" dirty="0">
                <a:latin typeface="Arial"/>
                <a:cs typeface="Arial"/>
              </a:rPr>
              <a:t>e</a:t>
            </a:r>
            <a:r>
              <a:rPr sz="2300" spc="-15" dirty="0">
                <a:latin typeface="Arial"/>
                <a:cs typeface="Arial"/>
              </a:rPr>
              <a:t>(</a:t>
            </a:r>
            <a:r>
              <a:rPr sz="2300" dirty="0">
                <a:latin typeface="Arial"/>
                <a:cs typeface="Arial"/>
              </a:rPr>
              <a:t>5</a:t>
            </a:r>
            <a:r>
              <a:rPr sz="2300" spc="-10" dirty="0">
                <a:latin typeface="Arial"/>
                <a:cs typeface="Arial"/>
              </a:rPr>
              <a:t>)</a:t>
            </a:r>
            <a:r>
              <a:rPr sz="2300" dirty="0">
                <a:latin typeface="Arial"/>
                <a:cs typeface="Arial"/>
              </a:rPr>
              <a:t>; return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0;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}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8202" y="5633465"/>
            <a:ext cx="1641475" cy="585470"/>
          </a:xfrm>
          <a:prstGeom prst="rect">
            <a:avLst/>
          </a:prstGeom>
          <a:solidFill>
            <a:srgbClr val="B3A1C6"/>
          </a:solidFill>
          <a:ln w="25908">
            <a:solidFill>
              <a:srgbClr val="4AAC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Er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3955" y="6460594"/>
            <a:ext cx="1962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77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">
              <a:lnSpc>
                <a:spcPts val="2735"/>
              </a:lnSpc>
            </a:pPr>
            <a:r>
              <a:rPr sz="2300" dirty="0">
                <a:solidFill>
                  <a:srgbClr val="000000"/>
                </a:solidFill>
                <a:latin typeface="Arial"/>
                <a:cs typeface="Arial"/>
              </a:rPr>
              <a:t>class</a:t>
            </a:r>
            <a:r>
              <a:rPr sz="23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00000"/>
                </a:solidFill>
                <a:latin typeface="Arial"/>
                <a:cs typeface="Arial"/>
              </a:rPr>
              <a:t>Someth</a:t>
            </a:r>
            <a:r>
              <a:rPr sz="2300" spc="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2300" spc="-10" dirty="0">
                <a:solidFill>
                  <a:srgbClr val="000000"/>
                </a:solidFill>
                <a:latin typeface="Arial"/>
                <a:cs typeface="Arial"/>
              </a:rPr>
              <a:t>ng</a:t>
            </a:r>
            <a:r>
              <a:rPr sz="2300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046357"/>
            <a:ext cx="2358390" cy="155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latin typeface="Arial"/>
                <a:cs typeface="Arial"/>
              </a:rPr>
              <a:t>pu</a:t>
            </a:r>
            <a:r>
              <a:rPr sz="2300" spc="5" dirty="0">
                <a:latin typeface="Arial"/>
                <a:cs typeface="Arial"/>
              </a:rPr>
              <a:t>b</a:t>
            </a:r>
            <a:r>
              <a:rPr sz="2300" dirty="0">
                <a:latin typeface="Arial"/>
                <a:cs typeface="Arial"/>
              </a:rPr>
              <a:t>l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dirty="0">
                <a:latin typeface="Arial"/>
                <a:cs typeface="Arial"/>
              </a:rPr>
              <a:t>c:</a:t>
            </a:r>
          </a:p>
          <a:p>
            <a:pPr marL="335915">
              <a:lnSpc>
                <a:spcPct val="100000"/>
              </a:lnSpc>
              <a:spcBef>
                <a:spcPts val="550"/>
              </a:spcBef>
              <a:tabLst>
                <a:tab pos="968375" algn="l"/>
              </a:tabLst>
            </a:pPr>
            <a:r>
              <a:rPr sz="2300" dirty="0">
                <a:latin typeface="Arial"/>
                <a:cs typeface="Arial"/>
              </a:rPr>
              <a:t>int	m_n</a:t>
            </a:r>
            <a:r>
              <a:rPr sz="2300" spc="-16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</a:t>
            </a:r>
            <a:r>
              <a:rPr sz="2300" spc="-10" dirty="0">
                <a:latin typeface="Arial"/>
                <a:cs typeface="Arial"/>
              </a:rPr>
              <a:t>u</a:t>
            </a:r>
            <a:r>
              <a:rPr sz="2300" spc="-5" dirty="0">
                <a:latin typeface="Arial"/>
                <a:cs typeface="Arial"/>
              </a:rPr>
              <a:t>e</a:t>
            </a:r>
            <a:r>
              <a:rPr sz="2300" dirty="0">
                <a:latin typeface="Arial"/>
                <a:cs typeface="Arial"/>
              </a:rPr>
              <a:t>;</a:t>
            </a:r>
          </a:p>
          <a:p>
            <a:pPr marL="255270">
              <a:lnSpc>
                <a:spcPct val="100000"/>
              </a:lnSpc>
              <a:spcBef>
                <a:spcPts val="550"/>
              </a:spcBef>
            </a:pPr>
            <a:r>
              <a:rPr sz="2300" dirty="0">
                <a:latin typeface="Arial"/>
                <a:cs typeface="Arial"/>
              </a:rPr>
              <a:t>Somethin</a:t>
            </a:r>
            <a:r>
              <a:rPr sz="2300" spc="-10" dirty="0">
                <a:latin typeface="Arial"/>
                <a:cs typeface="Arial"/>
              </a:rPr>
              <a:t>g</a:t>
            </a:r>
            <a:r>
              <a:rPr sz="2300" dirty="0">
                <a:latin typeface="Arial"/>
                <a:cs typeface="Arial"/>
              </a:rPr>
              <a:t>()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{</a:t>
            </a:r>
          </a:p>
          <a:p>
            <a:pPr marL="335915">
              <a:lnSpc>
                <a:spcPts val="2735"/>
              </a:lnSpc>
              <a:spcBef>
                <a:spcPts val="555"/>
              </a:spcBef>
            </a:pPr>
            <a:r>
              <a:rPr sz="2300" dirty="0">
                <a:latin typeface="Arial"/>
                <a:cs typeface="Arial"/>
              </a:rPr>
              <a:t>int</a:t>
            </a:r>
            <a:r>
              <a:rPr sz="2300" spc="-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Get</a:t>
            </a:r>
            <a:r>
              <a:rPr sz="2300" spc="-180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alu</a:t>
            </a:r>
            <a:r>
              <a:rPr sz="2300" spc="-5" dirty="0">
                <a:latin typeface="Arial"/>
                <a:cs typeface="Arial"/>
              </a:rPr>
              <a:t>e</a:t>
            </a:r>
            <a:r>
              <a:rPr sz="2300" dirty="0">
                <a:latin typeface="Arial"/>
                <a:cs typeface="Arial"/>
              </a:rPr>
              <a:t>()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{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01110" y="1874658"/>
            <a:ext cx="2741930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240">
              <a:lnSpc>
                <a:spcPct val="100000"/>
              </a:lnSpc>
              <a:tabLst>
                <a:tab pos="2504440" algn="l"/>
              </a:tabLst>
            </a:pPr>
            <a:r>
              <a:rPr sz="2300" dirty="0">
                <a:latin typeface="Arial"/>
                <a:cs typeface="Arial"/>
              </a:rPr>
              <a:t>m_n</a:t>
            </a:r>
            <a:r>
              <a:rPr sz="2300" spc="-170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alue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=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0;	}</a:t>
            </a: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2630805" algn="l"/>
              </a:tabLst>
            </a:pPr>
            <a:r>
              <a:rPr sz="2300" dirty="0">
                <a:latin typeface="Arial"/>
                <a:cs typeface="Arial"/>
              </a:rPr>
              <a:t>return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m_n</a:t>
            </a:r>
            <a:r>
              <a:rPr sz="2300" spc="-16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</a:t>
            </a:r>
            <a:r>
              <a:rPr sz="2300" spc="-10" dirty="0">
                <a:latin typeface="Arial"/>
                <a:cs typeface="Arial"/>
              </a:rPr>
              <a:t>ue</a:t>
            </a:r>
            <a:r>
              <a:rPr sz="2300" dirty="0">
                <a:latin typeface="Arial"/>
                <a:cs typeface="Arial"/>
              </a:rPr>
              <a:t>;	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2716534"/>
            <a:ext cx="4229100" cy="2421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latin typeface="Arial"/>
                <a:cs typeface="Arial"/>
              </a:rPr>
              <a:t>};</a:t>
            </a:r>
            <a:endParaRPr sz="2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93345">
              <a:lnSpc>
                <a:spcPct val="100000"/>
              </a:lnSpc>
            </a:pPr>
            <a:r>
              <a:rPr sz="2300" dirty="0">
                <a:latin typeface="Arial"/>
                <a:cs typeface="Arial"/>
              </a:rPr>
              <a:t>int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ma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dirty="0">
                <a:latin typeface="Arial"/>
                <a:cs typeface="Arial"/>
              </a:rPr>
              <a:t>n(){</a:t>
            </a:r>
          </a:p>
          <a:p>
            <a:pPr marL="335915" marR="5080">
              <a:lnSpc>
                <a:spcPct val="120000"/>
              </a:lnSpc>
            </a:pPr>
            <a:r>
              <a:rPr sz="2300" dirty="0">
                <a:latin typeface="Arial"/>
                <a:cs typeface="Arial"/>
              </a:rPr>
              <a:t>const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Someth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spc="-10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g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cSometh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spc="-10" dirty="0">
                <a:latin typeface="Arial"/>
                <a:cs typeface="Arial"/>
              </a:rPr>
              <a:t>n</a:t>
            </a:r>
            <a:r>
              <a:rPr sz="2300" spc="-5" dirty="0">
                <a:latin typeface="Arial"/>
                <a:cs typeface="Arial"/>
              </a:rPr>
              <a:t>g</a:t>
            </a:r>
            <a:r>
              <a:rPr sz="2300" dirty="0">
                <a:latin typeface="Arial"/>
                <a:cs typeface="Arial"/>
              </a:rPr>
              <a:t>; cSometh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dirty="0">
                <a:latin typeface="Arial"/>
                <a:cs typeface="Arial"/>
              </a:rPr>
              <a:t>ng</a:t>
            </a:r>
            <a:r>
              <a:rPr sz="2300" spc="-15" dirty="0">
                <a:latin typeface="Arial"/>
                <a:cs typeface="Arial"/>
              </a:rPr>
              <a:t>.</a:t>
            </a:r>
            <a:r>
              <a:rPr sz="2300" dirty="0">
                <a:latin typeface="Arial"/>
                <a:cs typeface="Arial"/>
              </a:rPr>
              <a:t>G</a:t>
            </a:r>
            <a:r>
              <a:rPr sz="2300" spc="-15" dirty="0">
                <a:latin typeface="Arial"/>
                <a:cs typeface="Arial"/>
              </a:rPr>
              <a:t>e</a:t>
            </a:r>
            <a:r>
              <a:rPr sz="2300" dirty="0">
                <a:latin typeface="Arial"/>
                <a:cs typeface="Arial"/>
              </a:rPr>
              <a:t>t</a:t>
            </a:r>
            <a:r>
              <a:rPr sz="2300" spc="-17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alu</a:t>
            </a:r>
            <a:r>
              <a:rPr sz="2300" spc="-10" dirty="0">
                <a:latin typeface="Arial"/>
                <a:cs typeface="Arial"/>
              </a:rPr>
              <a:t>e</a:t>
            </a:r>
            <a:r>
              <a:rPr sz="2300" spc="-15" dirty="0">
                <a:latin typeface="Arial"/>
                <a:cs typeface="Arial"/>
              </a:rPr>
              <a:t>(</a:t>
            </a:r>
            <a:r>
              <a:rPr sz="2300" dirty="0">
                <a:latin typeface="Arial"/>
                <a:cs typeface="Arial"/>
              </a:rPr>
              <a:t>); return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0;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49873" y="5609082"/>
            <a:ext cx="1641475" cy="584200"/>
          </a:xfrm>
          <a:prstGeom prst="rect">
            <a:avLst/>
          </a:prstGeom>
          <a:solidFill>
            <a:srgbClr val="B3A1C6"/>
          </a:solidFill>
          <a:ln w="25908">
            <a:solidFill>
              <a:srgbClr val="4AAC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Er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3955" y="6460594"/>
            <a:ext cx="1962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78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">
              <a:lnSpc>
                <a:spcPts val="2735"/>
              </a:lnSpc>
            </a:pPr>
            <a:r>
              <a:rPr sz="2300" dirty="0">
                <a:solidFill>
                  <a:srgbClr val="000000"/>
                </a:solidFill>
                <a:latin typeface="Arial"/>
                <a:cs typeface="Arial"/>
              </a:rPr>
              <a:t>class</a:t>
            </a:r>
            <a:r>
              <a:rPr sz="23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00000"/>
                </a:solidFill>
                <a:latin typeface="Arial"/>
                <a:cs typeface="Arial"/>
              </a:rPr>
              <a:t>Someth</a:t>
            </a:r>
            <a:r>
              <a:rPr sz="2300" spc="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2300" spc="-10" dirty="0">
                <a:solidFill>
                  <a:srgbClr val="000000"/>
                </a:solidFill>
                <a:latin typeface="Arial"/>
                <a:cs typeface="Arial"/>
              </a:rPr>
              <a:t>ng</a:t>
            </a:r>
            <a:r>
              <a:rPr sz="2300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046357"/>
            <a:ext cx="3083560" cy="155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latin typeface="Arial"/>
                <a:cs typeface="Arial"/>
              </a:rPr>
              <a:t>pu</a:t>
            </a:r>
            <a:r>
              <a:rPr sz="2300" spc="5" dirty="0">
                <a:latin typeface="Arial"/>
                <a:cs typeface="Arial"/>
              </a:rPr>
              <a:t>b</a:t>
            </a:r>
            <a:r>
              <a:rPr sz="2300" dirty="0">
                <a:latin typeface="Arial"/>
                <a:cs typeface="Arial"/>
              </a:rPr>
              <a:t>l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dirty="0">
                <a:latin typeface="Arial"/>
                <a:cs typeface="Arial"/>
              </a:rPr>
              <a:t>c:</a:t>
            </a:r>
            <a:endParaRPr sz="2300">
              <a:latin typeface="Arial"/>
              <a:cs typeface="Arial"/>
            </a:endParaRPr>
          </a:p>
          <a:p>
            <a:pPr marL="335915">
              <a:lnSpc>
                <a:spcPct val="100000"/>
              </a:lnSpc>
              <a:spcBef>
                <a:spcPts val="550"/>
              </a:spcBef>
              <a:tabLst>
                <a:tab pos="968375" algn="l"/>
              </a:tabLst>
            </a:pPr>
            <a:r>
              <a:rPr sz="2300" dirty="0">
                <a:latin typeface="Arial"/>
                <a:cs typeface="Arial"/>
              </a:rPr>
              <a:t>int	m_n</a:t>
            </a:r>
            <a:r>
              <a:rPr sz="2300" spc="-16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</a:t>
            </a:r>
            <a:r>
              <a:rPr sz="2300" spc="-10" dirty="0">
                <a:latin typeface="Arial"/>
                <a:cs typeface="Arial"/>
              </a:rPr>
              <a:t>u</a:t>
            </a:r>
            <a:r>
              <a:rPr sz="2300" spc="-5" dirty="0">
                <a:latin typeface="Arial"/>
                <a:cs typeface="Arial"/>
              </a:rPr>
              <a:t>e</a:t>
            </a:r>
            <a:r>
              <a:rPr sz="2300" dirty="0">
                <a:latin typeface="Arial"/>
                <a:cs typeface="Arial"/>
              </a:rPr>
              <a:t>;</a:t>
            </a:r>
            <a:endParaRPr sz="2300">
              <a:latin typeface="Arial"/>
              <a:cs typeface="Arial"/>
            </a:endParaRPr>
          </a:p>
          <a:p>
            <a:pPr marL="255270">
              <a:lnSpc>
                <a:spcPct val="100000"/>
              </a:lnSpc>
              <a:spcBef>
                <a:spcPts val="550"/>
              </a:spcBef>
            </a:pPr>
            <a:r>
              <a:rPr sz="2300" dirty="0">
                <a:latin typeface="Arial"/>
                <a:cs typeface="Arial"/>
              </a:rPr>
              <a:t>Somethin</a:t>
            </a:r>
            <a:r>
              <a:rPr sz="2300" spc="-10" dirty="0">
                <a:latin typeface="Arial"/>
                <a:cs typeface="Arial"/>
              </a:rPr>
              <a:t>g</a:t>
            </a:r>
            <a:r>
              <a:rPr sz="2300" dirty="0">
                <a:latin typeface="Arial"/>
                <a:cs typeface="Arial"/>
              </a:rPr>
              <a:t>()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{</a:t>
            </a:r>
            <a:endParaRPr sz="2300">
              <a:latin typeface="Arial"/>
              <a:cs typeface="Arial"/>
            </a:endParaRPr>
          </a:p>
          <a:p>
            <a:pPr marL="335915">
              <a:lnSpc>
                <a:spcPts val="2735"/>
              </a:lnSpc>
              <a:spcBef>
                <a:spcPts val="555"/>
              </a:spcBef>
            </a:pPr>
            <a:r>
              <a:rPr sz="2300" dirty="0">
                <a:latin typeface="Arial"/>
                <a:cs typeface="Arial"/>
              </a:rPr>
              <a:t>int</a:t>
            </a:r>
            <a:r>
              <a:rPr sz="2300" spc="-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Get</a:t>
            </a:r>
            <a:r>
              <a:rPr sz="2300" spc="-180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alu</a:t>
            </a:r>
            <a:r>
              <a:rPr sz="2300" spc="-5" dirty="0">
                <a:latin typeface="Arial"/>
                <a:cs typeface="Arial"/>
              </a:rPr>
              <a:t>e</a:t>
            </a:r>
            <a:r>
              <a:rPr sz="2300" dirty="0">
                <a:latin typeface="Arial"/>
                <a:cs typeface="Arial"/>
              </a:rPr>
              <a:t>()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const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{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5159" y="1874658"/>
            <a:ext cx="2231390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20265" algn="l"/>
              </a:tabLst>
            </a:pPr>
            <a:r>
              <a:rPr sz="2300" dirty="0">
                <a:latin typeface="Arial"/>
                <a:cs typeface="Arial"/>
              </a:rPr>
              <a:t>m_n</a:t>
            </a:r>
            <a:r>
              <a:rPr sz="2300" spc="-170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alue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=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0;	}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8604" y="2295910"/>
            <a:ext cx="274193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30805" algn="l"/>
              </a:tabLst>
            </a:pPr>
            <a:r>
              <a:rPr sz="2300" dirty="0">
                <a:latin typeface="Arial"/>
                <a:cs typeface="Arial"/>
              </a:rPr>
              <a:t>return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m_n</a:t>
            </a:r>
            <a:r>
              <a:rPr sz="2300" spc="-16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</a:t>
            </a:r>
            <a:r>
              <a:rPr sz="2300" spc="-10" dirty="0">
                <a:latin typeface="Arial"/>
                <a:cs typeface="Arial"/>
              </a:rPr>
              <a:t>u</a:t>
            </a:r>
            <a:r>
              <a:rPr sz="2300" spc="5" dirty="0">
                <a:latin typeface="Arial"/>
                <a:cs typeface="Arial"/>
              </a:rPr>
              <a:t>e</a:t>
            </a:r>
            <a:r>
              <a:rPr sz="2300" dirty="0">
                <a:latin typeface="Arial"/>
                <a:cs typeface="Arial"/>
              </a:rPr>
              <a:t>;	}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716534"/>
            <a:ext cx="20447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latin typeface="Arial"/>
                <a:cs typeface="Arial"/>
              </a:rPr>
              <a:t>};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6712" y="3558036"/>
            <a:ext cx="4147820" cy="193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latin typeface="Arial"/>
                <a:cs typeface="Arial"/>
              </a:rPr>
              <a:t>int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ma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dirty="0">
                <a:latin typeface="Arial"/>
                <a:cs typeface="Arial"/>
              </a:rPr>
              <a:t>n(){</a:t>
            </a:r>
            <a:endParaRPr sz="2300">
              <a:latin typeface="Arial"/>
              <a:cs typeface="Arial"/>
            </a:endParaRPr>
          </a:p>
          <a:p>
            <a:pPr marL="255270" marR="5080">
              <a:lnSpc>
                <a:spcPct val="110000"/>
              </a:lnSpc>
              <a:spcBef>
                <a:spcPts val="275"/>
              </a:spcBef>
            </a:pPr>
            <a:r>
              <a:rPr sz="2300" dirty="0">
                <a:latin typeface="Arial"/>
                <a:cs typeface="Arial"/>
              </a:rPr>
              <a:t>const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Someth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spc="-10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g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cSometh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spc="-10" dirty="0">
                <a:latin typeface="Arial"/>
                <a:cs typeface="Arial"/>
              </a:rPr>
              <a:t>n</a:t>
            </a:r>
            <a:r>
              <a:rPr sz="2300" spc="-5" dirty="0">
                <a:latin typeface="Arial"/>
                <a:cs typeface="Arial"/>
              </a:rPr>
              <a:t>g</a:t>
            </a:r>
            <a:r>
              <a:rPr sz="2300" dirty="0">
                <a:latin typeface="Arial"/>
                <a:cs typeface="Arial"/>
              </a:rPr>
              <a:t>; construct</a:t>
            </a:r>
            <a:r>
              <a:rPr sz="2300" spc="-10" dirty="0">
                <a:latin typeface="Arial"/>
                <a:cs typeface="Arial"/>
              </a:rPr>
              <a:t>o</a:t>
            </a:r>
            <a:r>
              <a:rPr sz="2300" dirty="0">
                <a:latin typeface="Arial"/>
                <a:cs typeface="Arial"/>
              </a:rPr>
              <a:t>r cSomethin</a:t>
            </a:r>
            <a:r>
              <a:rPr sz="2300" spc="-10" dirty="0">
                <a:latin typeface="Arial"/>
                <a:cs typeface="Arial"/>
              </a:rPr>
              <a:t>g</a:t>
            </a:r>
            <a:r>
              <a:rPr sz="2300" dirty="0">
                <a:latin typeface="Arial"/>
                <a:cs typeface="Arial"/>
              </a:rPr>
              <a:t>.</a:t>
            </a:r>
            <a:r>
              <a:rPr sz="2300" spc="-15" dirty="0">
                <a:latin typeface="Arial"/>
                <a:cs typeface="Arial"/>
              </a:rPr>
              <a:t>G</a:t>
            </a:r>
            <a:r>
              <a:rPr sz="2300" spc="-10" dirty="0">
                <a:latin typeface="Arial"/>
                <a:cs typeface="Arial"/>
              </a:rPr>
              <a:t>e</a:t>
            </a:r>
            <a:r>
              <a:rPr sz="2300" dirty="0">
                <a:latin typeface="Arial"/>
                <a:cs typeface="Arial"/>
              </a:rPr>
              <a:t>t</a:t>
            </a:r>
            <a:r>
              <a:rPr sz="2300" spc="-180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alu</a:t>
            </a:r>
            <a:r>
              <a:rPr sz="2300" spc="-15" dirty="0">
                <a:latin typeface="Arial"/>
                <a:cs typeface="Arial"/>
              </a:rPr>
              <a:t>e(</a:t>
            </a:r>
            <a:r>
              <a:rPr sz="2300" dirty="0">
                <a:latin typeface="Arial"/>
                <a:cs typeface="Arial"/>
              </a:rPr>
              <a:t>);</a:t>
            </a:r>
            <a:endParaRPr sz="2300">
              <a:latin typeface="Arial"/>
              <a:cs typeface="Arial"/>
            </a:endParaRPr>
          </a:p>
          <a:p>
            <a:pPr marL="255270">
              <a:lnSpc>
                <a:spcPct val="100000"/>
              </a:lnSpc>
              <a:spcBef>
                <a:spcPts val="555"/>
              </a:spcBef>
            </a:pPr>
            <a:r>
              <a:rPr sz="2300" dirty="0">
                <a:latin typeface="Arial"/>
                <a:cs typeface="Arial"/>
              </a:rPr>
              <a:t>return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0;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}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2396" y="3978660"/>
            <a:ext cx="1812289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latin typeface="Arial"/>
                <a:cs typeface="Arial"/>
              </a:rPr>
              <a:t>//</a:t>
            </a:r>
            <a:r>
              <a:rPr sz="2300" spc="-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calls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default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7682" y="5350002"/>
            <a:ext cx="1641475" cy="1076325"/>
          </a:xfrm>
          <a:prstGeom prst="rect">
            <a:avLst/>
          </a:prstGeom>
          <a:solidFill>
            <a:srgbClr val="B3A1C6"/>
          </a:solidFill>
          <a:ln w="25908">
            <a:solidFill>
              <a:srgbClr val="4AAC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740" marR="34544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Output </a:t>
            </a:r>
            <a:r>
              <a:rPr sz="3200" dirty="0"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59" y="2167127"/>
            <a:ext cx="8531352" cy="1670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5266" y="2550312"/>
            <a:ext cx="7572375" cy="762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spc="-5" dirty="0">
                <a:solidFill>
                  <a:srgbClr val="FF0000"/>
                </a:solidFill>
                <a:latin typeface="Calibri"/>
                <a:cs typeface="Calibri"/>
              </a:rPr>
              <a:t>Mu</a:t>
            </a:r>
            <a:r>
              <a:rPr sz="6000" b="1" spc="-7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able </a:t>
            </a:r>
            <a:r>
              <a:rPr sz="6000" b="1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6000" b="1" spc="-6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6000" b="1" spc="-9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6000" b="1" spc="-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60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6000" b="1" spc="-5" dirty="0">
                <a:solidFill>
                  <a:srgbClr val="FF0000"/>
                </a:solidFill>
                <a:latin typeface="Calibri"/>
                <a:cs typeface="Calibri"/>
              </a:rPr>
              <a:t>Membe</a:t>
            </a:r>
            <a:r>
              <a:rPr sz="6000" b="1" spc="-7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2705" y="4059834"/>
            <a:ext cx="2418080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Lesso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5400" spc="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7211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79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3520">
              <a:lnSpc>
                <a:spcPct val="100000"/>
              </a:lnSpc>
            </a:pPr>
            <a:r>
              <a:rPr spc="-30" dirty="0"/>
              <a:t>Mu</a:t>
            </a:r>
            <a:r>
              <a:rPr spc="-55" dirty="0"/>
              <a:t>t</a:t>
            </a:r>
            <a:r>
              <a:rPr spc="-20" dirty="0"/>
              <a:t>able</a:t>
            </a:r>
            <a:r>
              <a:rPr spc="-15" dirty="0"/>
              <a:t> </a:t>
            </a:r>
            <a:r>
              <a:rPr spc="-30" dirty="0"/>
              <a:t>D</a:t>
            </a:r>
            <a:r>
              <a:rPr spc="-50" dirty="0"/>
              <a:t>a</a:t>
            </a:r>
            <a:r>
              <a:rPr spc="-60" dirty="0"/>
              <a:t>t</a:t>
            </a:r>
            <a:r>
              <a:rPr spc="-20" dirty="0"/>
              <a:t>a</a:t>
            </a:r>
            <a:r>
              <a:rPr spc="-25" dirty="0"/>
              <a:t> </a:t>
            </a:r>
            <a:r>
              <a:rPr spc="-30" dirty="0"/>
              <a:t>Membe</a:t>
            </a:r>
            <a:r>
              <a:rPr spc="-80" dirty="0"/>
              <a:t>r</a:t>
            </a:r>
            <a:r>
              <a:rPr spc="-2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413771"/>
            <a:ext cx="8074025" cy="4819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ts val="2880"/>
              </a:lnSpc>
              <a:buFont typeface="Arial"/>
              <a:buChar char="•"/>
              <a:tabLst>
                <a:tab pos="356235" algn="l"/>
              </a:tabLst>
            </a:pPr>
            <a:r>
              <a:rPr sz="3000" spc="-145" dirty="0">
                <a:latin typeface="Calibri"/>
                <a:cs typeface="Calibri"/>
              </a:rPr>
              <a:t>W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27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spc="-7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27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ne</a:t>
            </a:r>
            <a:r>
              <a:rPr sz="3000" spc="-20" dirty="0">
                <a:latin typeface="Calibri"/>
                <a:cs typeface="Calibri"/>
              </a:rPr>
              <a:t>ed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30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  </a:t>
            </a:r>
            <a:r>
              <a:rPr sz="3000" spc="-2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allow  </a:t>
            </a:r>
            <a:r>
              <a:rPr sz="3000" spc="-29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25" dirty="0">
                <a:latin typeface="Calibri"/>
                <a:cs typeface="Calibri"/>
              </a:rPr>
              <a:t>r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ain  </a:t>
            </a:r>
            <a:r>
              <a:rPr sz="3000" spc="-27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ec</a:t>
            </a:r>
            <a:r>
              <a:rPr sz="3000" spc="-40" dirty="0">
                <a:latin typeface="Calibri"/>
                <a:cs typeface="Calibri"/>
              </a:rPr>
              <a:t>t</a:t>
            </a:r>
            <a:r>
              <a:rPr sz="3000" spc="-20" dirty="0">
                <a:latin typeface="Calibri"/>
                <a:cs typeface="Calibri"/>
              </a:rPr>
              <a:t>ed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29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40" dirty="0">
                <a:latin typeface="Calibri"/>
                <a:cs typeface="Calibri"/>
              </a:rPr>
              <a:t>a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20" dirty="0">
                <a:latin typeface="Calibri"/>
                <a:cs typeface="Calibri"/>
              </a:rPr>
              <a:t>memb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s </a:t>
            </a:r>
            <a:r>
              <a:rPr sz="3000" spc="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cl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s </a:t>
            </a:r>
            <a:r>
              <a:rPr sz="3000" spc="5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b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30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a</a:t>
            </a:r>
            <a:r>
              <a:rPr sz="3000" b="1" spc="-25" dirty="0">
                <a:latin typeface="Calibri"/>
                <a:cs typeface="Calibri"/>
              </a:rPr>
              <a:t>l</a:t>
            </a:r>
            <a:r>
              <a:rPr sz="3000" b="1" spc="-50" dirty="0">
                <a:latin typeface="Calibri"/>
                <a:cs typeface="Calibri"/>
              </a:rPr>
              <a:t>t</a:t>
            </a:r>
            <a:r>
              <a:rPr sz="3000" b="1" spc="-5" dirty="0">
                <a:latin typeface="Calibri"/>
                <a:cs typeface="Calibri"/>
              </a:rPr>
              <a:t>e</a:t>
            </a:r>
            <a:r>
              <a:rPr sz="3000" b="1" spc="-35" dirty="0">
                <a:latin typeface="Calibri"/>
                <a:cs typeface="Calibri"/>
              </a:rPr>
              <a:t>r</a:t>
            </a:r>
            <a:r>
              <a:rPr sz="3000" b="1" spc="-5" dirty="0">
                <a:latin typeface="Calibri"/>
                <a:cs typeface="Calibri"/>
              </a:rPr>
              <a:t>e</a:t>
            </a:r>
            <a:r>
              <a:rPr sz="3000" b="1" dirty="0">
                <a:latin typeface="Calibri"/>
                <a:cs typeface="Calibri"/>
              </a:rPr>
              <a:t>d</a:t>
            </a:r>
            <a:r>
              <a:rPr sz="3000" spc="-10" dirty="0">
                <a:latin typeface="Calibri"/>
                <a:cs typeface="Calibri"/>
              </a:rPr>
              <a:t>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e</a:t>
            </a:r>
            <a:r>
              <a:rPr sz="3000" spc="-40" dirty="0">
                <a:latin typeface="Calibri"/>
                <a:cs typeface="Calibri"/>
              </a:rPr>
              <a:t>v</a:t>
            </a:r>
            <a:r>
              <a:rPr sz="3000" spc="-20" dirty="0">
                <a:latin typeface="Calibri"/>
                <a:cs typeface="Calibri"/>
              </a:rPr>
              <a:t>en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f </a:t>
            </a:r>
            <a:r>
              <a:rPr sz="3000" spc="5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</a:t>
            </a:r>
            <a:r>
              <a:rPr sz="3000" spc="-25" dirty="0">
                <a:latin typeface="Calibri"/>
                <a:cs typeface="Calibri"/>
              </a:rPr>
              <a:t>he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objec</a:t>
            </a:r>
            <a:r>
              <a:rPr sz="3000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60" dirty="0">
                <a:latin typeface="Calibri"/>
                <a:cs typeface="Calibri"/>
              </a:rPr>
              <a:t>w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de</a:t>
            </a:r>
            <a:r>
              <a:rPr sz="3000" spc="-15" dirty="0">
                <a:latin typeface="Calibri"/>
                <a:cs typeface="Calibri"/>
              </a:rPr>
              <a:t>cla</a:t>
            </a:r>
            <a:r>
              <a:rPr sz="3000" spc="-55" dirty="0">
                <a:latin typeface="Calibri"/>
                <a:cs typeface="Calibri"/>
              </a:rPr>
              <a:t>r</a:t>
            </a:r>
            <a:r>
              <a:rPr sz="3000" spc="-20" dirty="0">
                <a:latin typeface="Calibri"/>
                <a:cs typeface="Calibri"/>
              </a:rPr>
              <a:t>ed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on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buFont typeface="Arial"/>
              <a:buChar char="•"/>
              <a:tabLst>
                <a:tab pos="356235" algn="l"/>
              </a:tabLst>
            </a:pPr>
            <a:r>
              <a:rPr sz="3000" spc="-26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15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35" dirty="0">
                <a:latin typeface="Calibri"/>
                <a:cs typeface="Calibri"/>
              </a:rPr>
              <a:t>c</a:t>
            </a:r>
            <a:r>
              <a:rPr sz="3000" spc="-40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om</a:t>
            </a:r>
            <a:r>
              <a:rPr sz="3000" spc="5" dirty="0">
                <a:latin typeface="Calibri"/>
                <a:cs typeface="Calibri"/>
              </a:rPr>
              <a:t>m</a:t>
            </a:r>
            <a:r>
              <a:rPr sz="3000" spc="-5" dirty="0">
                <a:latin typeface="Calibri"/>
                <a:cs typeface="Calibri"/>
              </a:rPr>
              <a:t>od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1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uc</a:t>
            </a:r>
            <a:r>
              <a:rPr sz="3000" dirty="0">
                <a:latin typeface="Calibri"/>
                <a:cs typeface="Calibri"/>
              </a:rPr>
              <a:t>h</a:t>
            </a:r>
            <a:r>
              <a:rPr sz="3000" spc="1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1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sit</a:t>
            </a:r>
            <a:r>
              <a:rPr sz="3000" spc="-15" dirty="0">
                <a:latin typeface="Calibri"/>
                <a:cs typeface="Calibri"/>
              </a:rPr>
              <a:t>u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tion</a:t>
            </a:r>
            <a:r>
              <a:rPr sz="3000" spc="145" dirty="0">
                <a:latin typeface="Calibri"/>
                <a:cs typeface="Calibri"/>
              </a:rPr>
              <a:t> </a:t>
            </a:r>
            <a:r>
              <a:rPr sz="3000" spc="-55" dirty="0">
                <a:latin typeface="Calibri"/>
                <a:cs typeface="Calibri"/>
              </a:rPr>
              <a:t>y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u</a:t>
            </a:r>
            <a:r>
              <a:rPr sz="3000" spc="14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ne</a:t>
            </a:r>
            <a:r>
              <a:rPr sz="3000" spc="-20" dirty="0">
                <a:latin typeface="Calibri"/>
                <a:cs typeface="Calibri"/>
              </a:rPr>
              <a:t>ed</a:t>
            </a:r>
            <a:r>
              <a:rPr sz="3000" spc="12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12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be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able 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70" dirty="0">
                <a:latin typeface="Calibri"/>
                <a:cs typeface="Calibri"/>
              </a:rPr>
              <a:t>e</a:t>
            </a:r>
            <a:r>
              <a:rPr sz="3000" spc="-90" dirty="0">
                <a:latin typeface="Calibri"/>
                <a:cs typeface="Calibri"/>
              </a:rPr>
              <a:t>x</a:t>
            </a:r>
            <a:r>
              <a:rPr sz="3000" spc="-20" dirty="0">
                <a:latin typeface="Calibri"/>
                <a:cs typeface="Calibri"/>
              </a:rPr>
              <a:t>em</a:t>
            </a:r>
            <a:r>
              <a:rPr sz="3000" spc="-40" dirty="0">
                <a:latin typeface="Calibri"/>
                <a:cs typeface="Calibri"/>
              </a:rPr>
              <a:t>p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particul</a:t>
            </a:r>
            <a:r>
              <a:rPr sz="3000" spc="-15" dirty="0">
                <a:latin typeface="Calibri"/>
                <a:cs typeface="Calibri"/>
              </a:rPr>
              <a:t>ar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20" dirty="0">
                <a:latin typeface="Calibri"/>
                <a:cs typeface="Calibri"/>
              </a:rPr>
              <a:t>mber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</a:t>
            </a:r>
            <a:r>
              <a:rPr sz="3000" spc="-70" dirty="0">
                <a:latin typeface="Calibri"/>
                <a:cs typeface="Calibri"/>
              </a:rPr>
              <a:t>r</a:t>
            </a:r>
            <a:r>
              <a:rPr sz="3000" spc="10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spc="-15" dirty="0">
                <a:latin typeface="Calibri"/>
                <a:cs typeface="Calibri"/>
              </a:rPr>
              <a:t> the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31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c</a:t>
            </a:r>
            <a:r>
              <a:rPr sz="3000" b="1" spc="-15" dirty="0">
                <a:latin typeface="Calibri"/>
                <a:cs typeface="Calibri"/>
              </a:rPr>
              <a:t>o</a:t>
            </a:r>
            <a:r>
              <a:rPr sz="3000" b="1" spc="-20" dirty="0">
                <a:latin typeface="Calibri"/>
                <a:cs typeface="Calibri"/>
              </a:rPr>
              <a:t>n</a:t>
            </a:r>
            <a:r>
              <a:rPr sz="3000" b="1" spc="-55" dirty="0">
                <a:latin typeface="Calibri"/>
                <a:cs typeface="Calibri"/>
              </a:rPr>
              <a:t>s</a:t>
            </a:r>
            <a:r>
              <a:rPr sz="3000" b="1" spc="-25" dirty="0">
                <a:latin typeface="Calibri"/>
                <a:cs typeface="Calibri"/>
              </a:rPr>
              <a:t>t</a:t>
            </a:r>
            <a:r>
              <a:rPr sz="3000" b="1" spc="5" dirty="0">
                <a:latin typeface="Calibri"/>
                <a:cs typeface="Calibri"/>
              </a:rPr>
              <a:t>-</a:t>
            </a:r>
            <a:r>
              <a:rPr sz="3000" b="1" spc="-15" dirty="0">
                <a:latin typeface="Calibri"/>
                <a:cs typeface="Calibri"/>
              </a:rPr>
              <a:t>ness</a:t>
            </a:r>
            <a:r>
              <a:rPr sz="3000" b="1" dirty="0">
                <a:latin typeface="Calibri"/>
                <a:cs typeface="Calibri"/>
              </a:rPr>
              <a:t> </a:t>
            </a:r>
            <a:r>
              <a:rPr sz="3000" b="1" spc="-2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3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-29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obj</a:t>
            </a:r>
            <a:r>
              <a:rPr sz="3000" spc="-15" dirty="0">
                <a:latin typeface="Calibri"/>
                <a:cs typeface="Calibri"/>
              </a:rPr>
              <a:t>ect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295" dirty="0">
                <a:latin typeface="Calibri"/>
                <a:cs typeface="Calibri"/>
              </a:rPr>
              <a:t> </a:t>
            </a:r>
            <a:r>
              <a:rPr sz="3000" spc="-55" dirty="0">
                <a:latin typeface="Calibri"/>
                <a:cs typeface="Calibri"/>
              </a:rPr>
              <a:t>y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u </a:t>
            </a:r>
            <a:r>
              <a:rPr sz="3000" spc="-30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ne</a:t>
            </a:r>
            <a:r>
              <a:rPr sz="3000" spc="-20" dirty="0">
                <a:latin typeface="Calibri"/>
                <a:cs typeface="Calibri"/>
              </a:rPr>
              <a:t>ed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3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3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be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able  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  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</a:t>
            </a:r>
            <a:r>
              <a:rPr sz="3000" spc="-30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er</a:t>
            </a:r>
            <a:r>
              <a:rPr sz="3000" dirty="0">
                <a:latin typeface="Calibri"/>
                <a:cs typeface="Calibri"/>
              </a:rPr>
              <a:t>  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  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v</a:t>
            </a:r>
            <a:r>
              <a:rPr sz="3000" dirty="0">
                <a:latin typeface="Calibri"/>
                <a:cs typeface="Calibri"/>
              </a:rPr>
              <a:t>alue  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  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  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70" dirty="0">
                <a:latin typeface="Calibri"/>
                <a:cs typeface="Calibri"/>
              </a:rPr>
              <a:t>e</a:t>
            </a:r>
            <a:r>
              <a:rPr sz="3000" spc="-90" dirty="0">
                <a:latin typeface="Calibri"/>
                <a:cs typeface="Calibri"/>
              </a:rPr>
              <a:t>x</a:t>
            </a:r>
            <a:r>
              <a:rPr sz="3000" dirty="0">
                <a:latin typeface="Calibri"/>
                <a:cs typeface="Calibri"/>
              </a:rPr>
              <a:t>em</a:t>
            </a:r>
            <a:r>
              <a:rPr sz="3000" spc="-25" dirty="0">
                <a:latin typeface="Calibri"/>
                <a:cs typeface="Calibri"/>
              </a:rPr>
              <a:t>p</a:t>
            </a:r>
            <a:r>
              <a:rPr sz="3000" dirty="0">
                <a:latin typeface="Calibri"/>
                <a:cs typeface="Calibri"/>
              </a:rPr>
              <a:t>t  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</a:t>
            </a:r>
            <a:r>
              <a:rPr sz="3000" spc="-35" dirty="0">
                <a:latin typeface="Calibri"/>
                <a:cs typeface="Calibri"/>
              </a:rPr>
              <a:t>a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20" dirty="0">
                <a:latin typeface="Calibri"/>
                <a:cs typeface="Calibri"/>
              </a:rPr>
              <a:t>memb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n 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on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member</a:t>
            </a:r>
            <a:r>
              <a:rPr sz="3000" spc="-5" dirty="0">
                <a:latin typeface="Calibri"/>
                <a:cs typeface="Calibri"/>
              </a:rPr>
              <a:t> fu</a:t>
            </a:r>
            <a:r>
              <a:rPr sz="3000" spc="-1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ction.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indent="-342900">
              <a:lnSpc>
                <a:spcPts val="3240"/>
              </a:lnSpc>
              <a:buFont typeface="Arial"/>
              <a:buChar char="•"/>
              <a:tabLst>
                <a:tab pos="356235" algn="l"/>
                <a:tab pos="1044575" algn="l"/>
                <a:tab pos="1715135" algn="l"/>
                <a:tab pos="2245360" algn="l"/>
                <a:tab pos="3603625" algn="l"/>
                <a:tab pos="5152390" algn="l"/>
                <a:tab pos="5464810" algn="l"/>
                <a:tab pos="7728584" algn="l"/>
              </a:tabLst>
            </a:pPr>
            <a:r>
              <a:rPr sz="3000" spc="-229" dirty="0">
                <a:latin typeface="Calibri"/>
                <a:cs typeface="Calibri"/>
              </a:rPr>
              <a:t>Y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u	</a:t>
            </a:r>
            <a:r>
              <a:rPr sz="3000" spc="-35" dirty="0">
                <a:latin typeface="Calibri"/>
                <a:cs typeface="Calibri"/>
              </a:rPr>
              <a:t>c</a:t>
            </a:r>
            <a:r>
              <a:rPr sz="3000" dirty="0">
                <a:latin typeface="Calibri"/>
                <a:cs typeface="Calibri"/>
              </a:rPr>
              <a:t>an	</a:t>
            </a:r>
            <a:r>
              <a:rPr sz="3000" spc="-15" dirty="0">
                <a:latin typeface="Calibri"/>
                <a:cs typeface="Calibri"/>
              </a:rPr>
              <a:t>d</a:t>
            </a:r>
            <a:r>
              <a:rPr sz="3000" dirty="0">
                <a:latin typeface="Calibri"/>
                <a:cs typeface="Calibri"/>
              </a:rPr>
              <a:t>o	</a:t>
            </a:r>
            <a:r>
              <a:rPr sz="3000" spc="-5" dirty="0">
                <a:latin typeface="Calibri"/>
                <a:cs typeface="Calibri"/>
              </a:rPr>
              <a:t>bot</a:t>
            </a:r>
            <a:r>
              <a:rPr sz="3000" dirty="0">
                <a:latin typeface="Calibri"/>
                <a:cs typeface="Calibri"/>
              </a:rPr>
              <a:t>h</a:t>
            </a:r>
            <a:r>
              <a:rPr sz="3000" spc="33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b</a:t>
            </a:r>
            <a:r>
              <a:rPr sz="3000" dirty="0">
                <a:latin typeface="Calibri"/>
                <a:cs typeface="Calibri"/>
              </a:rPr>
              <a:t>y	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clar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g	a	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40" dirty="0">
                <a:latin typeface="Calibri"/>
                <a:cs typeface="Calibri"/>
              </a:rPr>
              <a:t>a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3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mem</a:t>
            </a:r>
            <a:r>
              <a:rPr sz="3000" spc="-10" dirty="0">
                <a:latin typeface="Calibri"/>
                <a:cs typeface="Calibri"/>
              </a:rPr>
              <a:t>b</a:t>
            </a:r>
            <a:r>
              <a:rPr sz="3000" spc="-15" dirty="0">
                <a:latin typeface="Calibri"/>
                <a:cs typeface="Calibri"/>
              </a:rPr>
              <a:t>er</a:t>
            </a:r>
            <a:r>
              <a:rPr sz="3000" dirty="0">
                <a:latin typeface="Calibri"/>
                <a:cs typeface="Calibri"/>
              </a:rPr>
              <a:t>	as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ts val="3240"/>
              </a:lnSpc>
            </a:pPr>
            <a:r>
              <a:rPr sz="3000" b="1" spc="-30" dirty="0">
                <a:latin typeface="Calibri"/>
                <a:cs typeface="Calibri"/>
              </a:rPr>
              <a:t>mu</a:t>
            </a:r>
            <a:r>
              <a:rPr sz="3000" b="1" spc="-40" dirty="0">
                <a:latin typeface="Calibri"/>
                <a:cs typeface="Calibri"/>
              </a:rPr>
              <a:t>t</a:t>
            </a:r>
            <a:r>
              <a:rPr sz="3000" b="1" spc="-15" dirty="0">
                <a:latin typeface="Calibri"/>
                <a:cs typeface="Calibri"/>
              </a:rPr>
              <a:t>a</a:t>
            </a:r>
            <a:r>
              <a:rPr sz="3000" b="1" spc="-30" dirty="0">
                <a:latin typeface="Calibri"/>
                <a:cs typeface="Calibri"/>
              </a:rPr>
              <a:t>b</a:t>
            </a:r>
            <a:r>
              <a:rPr sz="3000" b="1" dirty="0">
                <a:latin typeface="Calibri"/>
                <a:cs typeface="Calibri"/>
              </a:rPr>
              <a:t>le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9175">
              <a:lnSpc>
                <a:spcPct val="100000"/>
              </a:lnSpc>
            </a:pPr>
            <a:r>
              <a:rPr spc="-20" dirty="0"/>
              <a:t>Global</a:t>
            </a:r>
            <a:r>
              <a:rPr spc="-5" dirty="0"/>
              <a:t> </a:t>
            </a:r>
            <a:r>
              <a:rPr spc="-260" dirty="0"/>
              <a:t>V</a:t>
            </a:r>
            <a:r>
              <a:rPr spc="-20" dirty="0"/>
              <a:t>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512157"/>
            <a:ext cx="7997825" cy="3163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ne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-5" dirty="0">
                <a:latin typeface="Calibri"/>
                <a:cs typeface="Calibri"/>
              </a:rPr>
              <a:t>usual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-3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p 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the 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og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Will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hol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4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alue th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oughou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li</a:t>
            </a:r>
            <a:r>
              <a:rPr sz="3200" spc="-105" dirty="0">
                <a:latin typeface="Calibri"/>
                <a:cs typeface="Calibri"/>
              </a:rPr>
              <a:t>f</a:t>
            </a:r>
            <a:r>
              <a:rPr sz="3200" spc="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-t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me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a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og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Ca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 acces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5" dirty="0">
                <a:latin typeface="Calibri"/>
                <a:cs typeface="Calibri"/>
              </a:rPr>
              <a:t>funct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7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ailab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op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the </a:t>
            </a:r>
            <a:r>
              <a:rPr sz="3200" spc="-1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unct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b</a:t>
            </a:r>
            <a:r>
              <a:rPr sz="3200" dirty="0">
                <a:latin typeface="Calibri"/>
                <a:cs typeface="Calibri"/>
              </a:rPr>
              <a:t>e accide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ally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chan</a:t>
            </a:r>
            <a:r>
              <a:rPr sz="3200" spc="-3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/>
              <a:t>Mu</a:t>
            </a:r>
            <a:r>
              <a:rPr sz="4400" spc="-45" dirty="0"/>
              <a:t>t</a:t>
            </a:r>
            <a:r>
              <a:rPr sz="4400" dirty="0"/>
              <a:t>able</a:t>
            </a:r>
            <a:r>
              <a:rPr sz="4400" spc="-15" dirty="0"/>
              <a:t> </a:t>
            </a:r>
            <a:r>
              <a:rPr sz="4400" spc="-5" dirty="0"/>
              <a:t>D</a:t>
            </a:r>
            <a:r>
              <a:rPr sz="4400" spc="-35" dirty="0"/>
              <a:t>a</a:t>
            </a:r>
            <a:r>
              <a:rPr sz="4400" spc="-50" dirty="0"/>
              <a:t>t</a:t>
            </a:r>
            <a:r>
              <a:rPr sz="4400" dirty="0"/>
              <a:t>a Membe</a:t>
            </a:r>
            <a:r>
              <a:rPr sz="4400" spc="-60" dirty="0"/>
              <a:t>r</a:t>
            </a:r>
            <a:r>
              <a:rPr sz="4400" spc="-5" dirty="0"/>
              <a:t>s</a:t>
            </a:r>
            <a:r>
              <a:rPr sz="4400" dirty="0"/>
              <a:t>:</a:t>
            </a:r>
            <a:r>
              <a:rPr sz="4400" spc="-25" dirty="0"/>
              <a:t> </a:t>
            </a:r>
            <a:r>
              <a:rPr sz="4400" dirty="0">
                <a:solidFill>
                  <a:srgbClr val="000000"/>
                </a:solidFill>
              </a:rPr>
              <a:t>P</a:t>
            </a:r>
            <a:r>
              <a:rPr sz="4400" spc="-70" dirty="0">
                <a:solidFill>
                  <a:srgbClr val="000000"/>
                </a:solidFill>
              </a:rPr>
              <a:t>r</a:t>
            </a:r>
            <a:r>
              <a:rPr sz="4400" spc="-5" dirty="0">
                <a:solidFill>
                  <a:srgbClr val="000000"/>
                </a:solidFill>
              </a:rPr>
              <a:t>og</a:t>
            </a:r>
            <a:r>
              <a:rPr sz="4400" spc="-75" dirty="0">
                <a:solidFill>
                  <a:srgbClr val="000000"/>
                </a:solidFill>
              </a:rPr>
              <a:t>r</a:t>
            </a:r>
            <a:r>
              <a:rPr sz="4400" dirty="0">
                <a:solidFill>
                  <a:srgbClr val="000000"/>
                </a:solidFill>
              </a:rPr>
              <a:t>am 1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63880" y="1360930"/>
            <a:ext cx="4997196" cy="53842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00394" y="2731770"/>
            <a:ext cx="1641475" cy="1077595"/>
          </a:xfrm>
          <a:prstGeom prst="rect">
            <a:avLst/>
          </a:prstGeom>
          <a:solidFill>
            <a:srgbClr val="B3A1C6"/>
          </a:solidFill>
          <a:ln w="25908">
            <a:solidFill>
              <a:srgbClr val="4AAC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Output</a:t>
            </a:r>
            <a:endParaRPr sz="3200">
              <a:latin typeface="Calibri"/>
              <a:cs typeface="Calibri"/>
            </a:endParaRPr>
          </a:p>
          <a:p>
            <a:pPr marL="79375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20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4400" dirty="0"/>
              <a:t>Mu</a:t>
            </a:r>
            <a:r>
              <a:rPr sz="4400" spc="-45" dirty="0"/>
              <a:t>t</a:t>
            </a:r>
            <a:r>
              <a:rPr sz="4400" dirty="0"/>
              <a:t>able</a:t>
            </a:r>
            <a:r>
              <a:rPr sz="4400" spc="-15" dirty="0"/>
              <a:t> </a:t>
            </a:r>
            <a:r>
              <a:rPr sz="4400" spc="-5" dirty="0"/>
              <a:t>D</a:t>
            </a:r>
            <a:r>
              <a:rPr sz="4400" spc="-35" dirty="0"/>
              <a:t>a</a:t>
            </a:r>
            <a:r>
              <a:rPr sz="4400" spc="-50" dirty="0"/>
              <a:t>t</a:t>
            </a:r>
            <a:r>
              <a:rPr sz="4400" dirty="0"/>
              <a:t>a</a:t>
            </a:r>
            <a:r>
              <a:rPr sz="4400" spc="5" dirty="0"/>
              <a:t> </a:t>
            </a:r>
            <a:r>
              <a:rPr sz="4400" dirty="0"/>
              <a:t>Membe</a:t>
            </a:r>
            <a:r>
              <a:rPr sz="4400" spc="-60" dirty="0"/>
              <a:t>r</a:t>
            </a:r>
            <a:r>
              <a:rPr sz="4400" spc="-5" dirty="0"/>
              <a:t>s</a:t>
            </a:r>
            <a:r>
              <a:rPr sz="4400" dirty="0"/>
              <a:t>:</a:t>
            </a:r>
            <a:r>
              <a:rPr sz="4400" dirty="0">
                <a:solidFill>
                  <a:srgbClr val="000000"/>
                </a:solidFill>
              </a:rPr>
              <a:t>P</a:t>
            </a:r>
            <a:r>
              <a:rPr sz="4400" spc="-70" dirty="0">
                <a:solidFill>
                  <a:srgbClr val="000000"/>
                </a:solidFill>
              </a:rPr>
              <a:t>r</a:t>
            </a:r>
            <a:r>
              <a:rPr sz="4400" spc="-5" dirty="0">
                <a:solidFill>
                  <a:srgbClr val="000000"/>
                </a:solidFill>
              </a:rPr>
              <a:t>og</a:t>
            </a:r>
            <a:r>
              <a:rPr sz="4400" spc="-85" dirty="0">
                <a:solidFill>
                  <a:srgbClr val="000000"/>
                </a:solidFill>
              </a:rPr>
              <a:t>r</a:t>
            </a:r>
            <a:r>
              <a:rPr sz="4400" dirty="0">
                <a:solidFill>
                  <a:srgbClr val="000000"/>
                </a:solidFill>
              </a:rPr>
              <a:t>am</a:t>
            </a:r>
            <a:r>
              <a:rPr sz="4400" spc="-3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2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200394" y="2731770"/>
            <a:ext cx="1641475" cy="1077595"/>
          </a:xfrm>
          <a:prstGeom prst="rect">
            <a:avLst/>
          </a:prstGeom>
          <a:solidFill>
            <a:srgbClr val="B3A1C6"/>
          </a:solidFill>
          <a:ln w="25908">
            <a:solidFill>
              <a:srgbClr val="4AAC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Output</a:t>
            </a:r>
            <a:endParaRPr sz="3200">
              <a:latin typeface="Calibri"/>
              <a:cs typeface="Calibri"/>
            </a:endParaRPr>
          </a:p>
          <a:p>
            <a:pPr marL="79375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er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5487" y="1165858"/>
            <a:ext cx="4684776" cy="56921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0">
              <a:lnSpc>
                <a:spcPct val="100000"/>
              </a:lnSpc>
            </a:pPr>
            <a:r>
              <a:rPr spc="-60" dirty="0"/>
              <a:t>c</a:t>
            </a:r>
            <a:r>
              <a:rPr spc="-30" dirty="0"/>
              <a:t>on</a:t>
            </a:r>
            <a:r>
              <a:rPr spc="-65" dirty="0"/>
              <a:t>s</a:t>
            </a:r>
            <a:r>
              <a:rPr spc="-20" dirty="0"/>
              <a:t>truc</a:t>
            </a:r>
            <a:r>
              <a:rPr spc="-40" dirty="0"/>
              <a:t>t</a:t>
            </a:r>
            <a:r>
              <a:rPr spc="-30" dirty="0"/>
              <a:t>o</a:t>
            </a:r>
            <a:r>
              <a:rPr spc="-85" dirty="0"/>
              <a:t>r</a:t>
            </a:r>
            <a:r>
              <a:rPr spc="-20" dirty="0"/>
              <a:t>s</a:t>
            </a:r>
            <a:r>
              <a:rPr spc="-5" dirty="0"/>
              <a:t> </a:t>
            </a:r>
            <a:r>
              <a:rPr spc="-15" dirty="0"/>
              <a:t>a</a:t>
            </a:r>
            <a:r>
              <a:rPr spc="-30" dirty="0"/>
              <a:t>n</a:t>
            </a:r>
            <a:r>
              <a:rPr spc="-25" dirty="0"/>
              <a:t>d</a:t>
            </a:r>
            <a:r>
              <a:rPr spc="-5" dirty="0"/>
              <a:t> </a:t>
            </a:r>
            <a:r>
              <a:rPr spc="-30" dirty="0"/>
              <a:t>de</a:t>
            </a:r>
            <a:r>
              <a:rPr spc="-75" dirty="0"/>
              <a:t>s</a:t>
            </a:r>
            <a:r>
              <a:rPr spc="-20" dirty="0"/>
              <a:t>truc</a:t>
            </a:r>
            <a:r>
              <a:rPr spc="-40" dirty="0"/>
              <a:t>t</a:t>
            </a:r>
            <a:r>
              <a:rPr spc="-30" dirty="0"/>
              <a:t>o</a:t>
            </a:r>
            <a:r>
              <a:rPr spc="-85" dirty="0"/>
              <a:t>r</a:t>
            </a:r>
            <a:r>
              <a:rPr spc="-2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525873"/>
            <a:ext cx="7969250" cy="450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842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b="1" dirty="0">
                <a:latin typeface="Arial"/>
                <a:cs typeface="Arial"/>
              </a:rPr>
              <a:t>con</a:t>
            </a:r>
            <a:r>
              <a:rPr sz="3200" b="1" spc="-15" dirty="0">
                <a:latin typeface="Arial"/>
                <a:cs typeface="Arial"/>
              </a:rPr>
              <a:t>s</a:t>
            </a:r>
            <a:r>
              <a:rPr sz="3200" b="1" dirty="0">
                <a:latin typeface="Arial"/>
                <a:cs typeface="Arial"/>
              </a:rPr>
              <a:t>t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</a:t>
            </a:r>
            <a:r>
              <a:rPr sz="3200" b="1" spc="-10" dirty="0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n't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us</a:t>
            </a:r>
            <a:r>
              <a:rPr sz="3200" b="1" spc="-15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d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for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con</a:t>
            </a:r>
            <a:r>
              <a:rPr sz="3200" b="1" spc="-15" dirty="0">
                <a:latin typeface="Arial"/>
                <a:cs typeface="Arial"/>
              </a:rPr>
              <a:t>s</a:t>
            </a:r>
            <a:r>
              <a:rPr sz="3200" b="1" dirty="0">
                <a:latin typeface="Arial"/>
                <a:cs typeface="Arial"/>
              </a:rPr>
              <a:t>tructors and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</a:t>
            </a:r>
            <a:r>
              <a:rPr sz="3200" b="1" spc="-15" dirty="0">
                <a:latin typeface="Arial"/>
                <a:cs typeface="Arial"/>
              </a:rPr>
              <a:t>s</a:t>
            </a:r>
            <a:r>
              <a:rPr sz="3200" b="1" dirty="0">
                <a:latin typeface="Arial"/>
                <a:cs typeface="Arial"/>
              </a:rPr>
              <a:t>tructors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rp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se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constr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ctor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 to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it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ize fi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ld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valu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s,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so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it must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cha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ject. Sim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lar</a:t>
            </a:r>
            <a:r>
              <a:rPr sz="3200" spc="-10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y for </a:t>
            </a:r>
            <a:r>
              <a:rPr sz="3200" spc="-15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estructor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355600" marR="207645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 b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cause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const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15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j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cts s</a:t>
            </a:r>
            <a:r>
              <a:rPr sz="3200" spc="-10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ld in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ti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lize th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ir 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b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varia</a:t>
            </a:r>
            <a:r>
              <a:rPr sz="3200" spc="-15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les,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 a const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constructor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wou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d 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ot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le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do so.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0933" y="541147"/>
            <a:ext cx="334327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Global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6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ariables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8680" y="1461516"/>
            <a:ext cx="7284720" cy="3139440"/>
          </a:xfrm>
          <a:custGeom>
            <a:avLst/>
            <a:gdLst/>
            <a:ahLst/>
            <a:cxnLst/>
            <a:rect l="l" t="t" r="r" b="b"/>
            <a:pathLst>
              <a:path w="7284720" h="3139440">
                <a:moveTo>
                  <a:pt x="0" y="3139439"/>
                </a:moveTo>
                <a:lnTo>
                  <a:pt x="7284720" y="3139439"/>
                </a:lnTo>
                <a:lnTo>
                  <a:pt x="7284720" y="0"/>
                </a:lnTo>
                <a:lnTo>
                  <a:pt x="0" y="0"/>
                </a:lnTo>
                <a:lnTo>
                  <a:pt x="0" y="31394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7724" y="1527956"/>
            <a:ext cx="6713220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#i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n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c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l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ud</a:t>
            </a:r>
            <a:r>
              <a:rPr sz="1800" dirty="0">
                <a:solidFill>
                  <a:srgbClr val="804000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804000"/>
                </a:solidFill>
                <a:latin typeface="Courier New"/>
                <a:cs typeface="Courier New"/>
              </a:rPr>
              <a:t>&lt;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os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r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a</a:t>
            </a:r>
            <a:r>
              <a:rPr sz="1800" dirty="0">
                <a:solidFill>
                  <a:srgbClr val="804000"/>
                </a:solidFill>
                <a:latin typeface="Courier New"/>
                <a:cs typeface="Courier New"/>
              </a:rPr>
              <a:t>m&gt;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us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es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pa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st</a:t>
            </a:r>
            <a:r>
              <a:rPr sz="1800" spc="-15" dirty="0"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G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l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ob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l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v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ar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b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l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d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ec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la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r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io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n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an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d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n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ti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l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iz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at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on </a:t>
            </a: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1800" spc="-1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g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8000"/>
                </a:solidFill>
                <a:latin typeface="Courier New"/>
                <a:cs typeface="Courier New"/>
              </a:rPr>
              <a:t>2</a:t>
            </a:r>
            <a:r>
              <a:rPr sz="1800" spc="-15" dirty="0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724" y="3174033"/>
            <a:ext cx="1850389" cy="1355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spc="-5" dirty="0">
                <a:latin typeface="Courier New"/>
                <a:cs typeface="Courier New"/>
              </a:rPr>
              <a:t>ai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69900" marR="508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co</a:t>
            </a:r>
            <a:r>
              <a:rPr sz="1800" spc="-15" dirty="0">
                <a:latin typeface="Courier New"/>
                <a:cs typeface="Courier New"/>
              </a:rPr>
              <a:t>u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g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re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 </a:t>
            </a:r>
            <a:r>
              <a:rPr sz="1800" spc="-15" dirty="0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6361" y="3336797"/>
            <a:ext cx="1676400" cy="523240"/>
          </a:xfrm>
          <a:prstGeom prst="rect">
            <a:avLst/>
          </a:prstGeom>
          <a:solidFill>
            <a:srgbClr val="D9D9D9"/>
          </a:solidFill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20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26102" y="2890266"/>
            <a:ext cx="1927860" cy="708660"/>
          </a:xfrm>
          <a:custGeom>
            <a:avLst/>
            <a:gdLst/>
            <a:ahLst/>
            <a:cxnLst/>
            <a:rect l="l" t="t" r="r" b="b"/>
            <a:pathLst>
              <a:path w="1927859" h="708660">
                <a:moveTo>
                  <a:pt x="1573530" y="0"/>
                </a:moveTo>
                <a:lnTo>
                  <a:pt x="1573530" y="177164"/>
                </a:lnTo>
                <a:lnTo>
                  <a:pt x="0" y="177164"/>
                </a:lnTo>
                <a:lnTo>
                  <a:pt x="0" y="531495"/>
                </a:lnTo>
                <a:lnTo>
                  <a:pt x="1573530" y="531495"/>
                </a:lnTo>
                <a:lnTo>
                  <a:pt x="1573530" y="708660"/>
                </a:lnTo>
                <a:lnTo>
                  <a:pt x="1927859" y="354330"/>
                </a:lnTo>
                <a:lnTo>
                  <a:pt x="1573530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26102" y="2890266"/>
            <a:ext cx="1927860" cy="708660"/>
          </a:xfrm>
          <a:custGeom>
            <a:avLst/>
            <a:gdLst/>
            <a:ahLst/>
            <a:cxnLst/>
            <a:rect l="l" t="t" r="r" b="b"/>
            <a:pathLst>
              <a:path w="1927859" h="708660">
                <a:moveTo>
                  <a:pt x="0" y="177164"/>
                </a:moveTo>
                <a:lnTo>
                  <a:pt x="1573530" y="177164"/>
                </a:lnTo>
                <a:lnTo>
                  <a:pt x="1573530" y="0"/>
                </a:lnTo>
                <a:lnTo>
                  <a:pt x="1927859" y="354330"/>
                </a:lnTo>
                <a:lnTo>
                  <a:pt x="1573530" y="708660"/>
                </a:lnTo>
                <a:lnTo>
                  <a:pt x="1573530" y="531495"/>
                </a:lnTo>
                <a:lnTo>
                  <a:pt x="0" y="531495"/>
                </a:lnTo>
                <a:lnTo>
                  <a:pt x="0" y="17716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75097" y="3072892"/>
            <a:ext cx="10566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Out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20" dirty="0">
                <a:latin typeface="Calibri"/>
                <a:cs typeface="Calibri"/>
              </a:rPr>
              <a:t>ut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3349</Words>
  <Application>Microsoft Office PowerPoint</Application>
  <PresentationFormat>On-screen Show (4:3)</PresentationFormat>
  <Paragraphs>743</Paragraphs>
  <Slides>82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</vt:lpstr>
      <vt:lpstr>Calibri</vt:lpstr>
      <vt:lpstr>Consolas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Scope</vt:lpstr>
      <vt:lpstr>Scope of Variables</vt:lpstr>
      <vt:lpstr>Local Variables</vt:lpstr>
      <vt:lpstr>PowerPoint Presentation</vt:lpstr>
      <vt:lpstr>Global Variables</vt:lpstr>
      <vt:lpstr>PowerPoint Presentation</vt:lpstr>
      <vt:lpstr>PowerPoint Presentation</vt:lpstr>
      <vt:lpstr>PowerPoint Presentation</vt:lpstr>
      <vt:lpstr>PowerPoint Presentation</vt:lpstr>
      <vt:lpstr>Local &amp; Global Variables – Naming</vt:lpstr>
      <vt:lpstr>PowerPoint Presentation</vt:lpstr>
      <vt:lpstr>PowerPoint Presentation</vt:lpstr>
      <vt:lpstr>Local and Global Variables</vt:lpstr>
      <vt:lpstr>PowerPoint Presentation</vt:lpstr>
      <vt:lpstr>PowerPoint Presentation</vt:lpstr>
      <vt:lpstr>Static Variables</vt:lpstr>
      <vt:lpstr>Static Variables</vt:lpstr>
      <vt:lpstr>PowerPoint Presentation</vt:lpstr>
      <vt:lpstr>PowerPoint Presentation</vt:lpstr>
      <vt:lpstr>Common Data</vt:lpstr>
      <vt:lpstr>Common Data</vt:lpstr>
      <vt:lpstr>Static Data Member</vt:lpstr>
      <vt:lpstr>Static Data Member</vt:lpstr>
      <vt:lpstr>One copy shared by all objects</vt:lpstr>
      <vt:lpstr>Scope of static data</vt:lpstr>
      <vt:lpstr>Static Data Member</vt:lpstr>
      <vt:lpstr>Static Data Member</vt:lpstr>
      <vt:lpstr>Static Data Member</vt:lpstr>
      <vt:lpstr>Static Data Member Initialization</vt:lpstr>
      <vt:lpstr>Static Data Member: Declaration</vt:lpstr>
      <vt:lpstr>Static Data Member: Definition</vt:lpstr>
      <vt:lpstr>Separate Declaration and Definition</vt:lpstr>
      <vt:lpstr>Accessing static data of a class</vt:lpstr>
      <vt:lpstr>Accessing static data of a class</vt:lpstr>
      <vt:lpstr>Static Member function</vt:lpstr>
      <vt:lpstr>Static Member function</vt:lpstr>
      <vt:lpstr>Box Class</vt:lpstr>
      <vt:lpstr>Box Class</vt:lpstr>
      <vt:lpstr>Box Class</vt:lpstr>
      <vt:lpstr>Box Class</vt:lpstr>
      <vt:lpstr>Box Class</vt:lpstr>
      <vt:lpstr>Static Member function</vt:lpstr>
      <vt:lpstr>Static Member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 using #define</vt:lpstr>
      <vt:lpstr>const Variables</vt:lpstr>
      <vt:lpstr>const Variables</vt:lpstr>
      <vt:lpstr>const Variables</vt:lpstr>
      <vt:lpstr>const Variables</vt:lpstr>
      <vt:lpstr>const Variables Example</vt:lpstr>
      <vt:lpstr>const Variables Example</vt:lpstr>
      <vt:lpstr>PowerPoint Presentation</vt:lpstr>
      <vt:lpstr>StudentResult Class</vt:lpstr>
      <vt:lpstr>const Data Member</vt:lpstr>
      <vt:lpstr>Initializing a const Data Member</vt:lpstr>
      <vt:lpstr>Initializing a const Data Member</vt:lpstr>
      <vt:lpstr>const data in all objects</vt:lpstr>
      <vt:lpstr>2- const Member function</vt:lpstr>
      <vt:lpstr>3- const Object</vt:lpstr>
      <vt:lpstr>2- const Member function</vt:lpstr>
      <vt:lpstr>2- const Member function</vt:lpstr>
      <vt:lpstr>3- const Object</vt:lpstr>
      <vt:lpstr>3- const Object</vt:lpstr>
      <vt:lpstr>3- const Object</vt:lpstr>
      <vt:lpstr>PowerPoint Presentation</vt:lpstr>
      <vt:lpstr>class Something{</vt:lpstr>
      <vt:lpstr>class Something{</vt:lpstr>
      <vt:lpstr>class Something{</vt:lpstr>
      <vt:lpstr>class Something{</vt:lpstr>
      <vt:lpstr>class Something{</vt:lpstr>
      <vt:lpstr>PowerPoint Presentation</vt:lpstr>
      <vt:lpstr>Mutable Data Members</vt:lpstr>
      <vt:lpstr>Mutable Data Members: Program 1</vt:lpstr>
      <vt:lpstr>Mutable Data Members:Program 2</vt:lpstr>
      <vt:lpstr>constructors and destructors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CS212 – Object Oriented Programming</dc:title>
  <dc:creator>Tariq</dc:creator>
  <cp:lastModifiedBy>KKK</cp:lastModifiedBy>
  <cp:revision>8</cp:revision>
  <dcterms:created xsi:type="dcterms:W3CDTF">2020-02-17T06:49:39Z</dcterms:created>
  <dcterms:modified xsi:type="dcterms:W3CDTF">2021-10-15T03:50:41Z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2019-03-11T00:00:00Z</vt:filetime>
  </property>
  <property fmtid="{D5CDD505-2E9C-101B-9397-08002B2CF9AE}" pid="3" name="LastSaved">
    <vt:filetime>2020-02-17T00:00:00Z</vt:filetime>
  </property>
</Properties>
</file>