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99" r:id="rId2"/>
    <p:sldId id="257" r:id="rId3"/>
    <p:sldId id="258" r:id="rId4"/>
    <p:sldId id="30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9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4767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// Online C++ compiler to run C++ program online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class Student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private:</a:t>
            </a:r>
          </a:p>
          <a:p>
            <a:r>
              <a:rPr lang="en-US" dirty="0" smtClean="0"/>
              <a:t>    string Name;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public:</a:t>
            </a:r>
          </a:p>
          <a:p>
            <a:r>
              <a:rPr lang="en-US" dirty="0" smtClean="0"/>
              <a:t>    //student constructor</a:t>
            </a:r>
          </a:p>
          <a:p>
            <a:r>
              <a:rPr lang="en-US" dirty="0" smtClean="0"/>
              <a:t>        Student ()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Name = "";</a:t>
            </a:r>
          </a:p>
          <a:p>
            <a:r>
              <a:rPr lang="en-US" dirty="0" smtClean="0"/>
              <a:t>            Age = 0;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Student (string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Name = A;</a:t>
            </a:r>
          </a:p>
          <a:p>
            <a:r>
              <a:rPr lang="en-US" dirty="0" smtClean="0"/>
              <a:t>            Age = B;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void Display ()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&lt;&lt; "Name:" &lt;&lt;Name&lt;&lt;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&lt;&lt; "Age:" &lt;&lt;Age 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};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main(void) {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Student student1;</a:t>
            </a:r>
          </a:p>
          <a:p>
            <a:r>
              <a:rPr lang="en-US" dirty="0" smtClean="0"/>
              <a:t>    student1.Display();</a:t>
            </a:r>
          </a:p>
          <a:p>
            <a:endParaRPr lang="en-US" dirty="0" smtClean="0"/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%%%%%%%%%%%%%%%%%%%%%%</a:t>
            </a:r>
          </a:p>
          <a:p>
            <a:r>
              <a:rPr lang="en-US" dirty="0" smtClean="0"/>
              <a:t>// Online C++ compiler to run C++ program online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class Student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private:</a:t>
            </a:r>
          </a:p>
          <a:p>
            <a:r>
              <a:rPr lang="en-US" dirty="0" smtClean="0"/>
              <a:t>    string Name;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public:</a:t>
            </a:r>
          </a:p>
          <a:p>
            <a:r>
              <a:rPr lang="en-US" dirty="0" smtClean="0"/>
              <a:t>        Student (); //student constructor</a:t>
            </a:r>
          </a:p>
          <a:p>
            <a:r>
              <a:rPr lang="en-US" dirty="0" smtClean="0"/>
              <a:t>        Student (string A, </a:t>
            </a:r>
            <a:r>
              <a:rPr lang="en-US" dirty="0" err="1" smtClean="0"/>
              <a:t>int</a:t>
            </a:r>
            <a:r>
              <a:rPr lang="en-US" dirty="0" smtClean="0"/>
              <a:t> B);</a:t>
            </a:r>
          </a:p>
          <a:p>
            <a:r>
              <a:rPr lang="en-US" dirty="0" smtClean="0"/>
              <a:t>        void Display ();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};</a:t>
            </a:r>
          </a:p>
          <a:p>
            <a:r>
              <a:rPr lang="en-US" dirty="0" smtClean="0"/>
              <a:t>	Student::Student ()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Name = "";</a:t>
            </a:r>
          </a:p>
          <a:p>
            <a:r>
              <a:rPr lang="en-US" dirty="0" smtClean="0"/>
              <a:t>            Age = 0;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Student::Student (string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Name = A;</a:t>
            </a:r>
          </a:p>
          <a:p>
            <a:r>
              <a:rPr lang="en-US" dirty="0" smtClean="0"/>
              <a:t>            Age = B;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void Student:: Display ()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&lt;&lt; "Name:" &lt;&lt;Name&lt;&lt;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&lt;&lt; "Age:" &lt;&lt;Age 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main(void) {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//Student student1;</a:t>
            </a:r>
          </a:p>
          <a:p>
            <a:r>
              <a:rPr lang="en-US" dirty="0" smtClean="0"/>
              <a:t>    Student student1 ("Ahmad", 7890);</a:t>
            </a:r>
          </a:p>
          <a:p>
            <a:r>
              <a:rPr lang="en-US" dirty="0" smtClean="0"/>
              <a:t>    student1.Display();</a:t>
            </a:r>
          </a:p>
          <a:p>
            <a:endParaRPr lang="en-US" dirty="0" smtClean="0"/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943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6407" y="43840"/>
            <a:ext cx="7911185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6419" y="1682687"/>
            <a:ext cx="8011160" cy="3542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7559" y="6461454"/>
            <a:ext cx="2032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mailto:mkhuram.shahzad@seecs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3579" y="1118596"/>
            <a:ext cx="5695950" cy="1229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dirty="0">
                <a:latin typeface="Times New Roman"/>
                <a:cs typeface="Times New Roman"/>
              </a:rPr>
              <a:t>CS2</a:t>
            </a:r>
            <a:r>
              <a:rPr sz="4400" spc="5" dirty="0">
                <a:latin typeface="Times New Roman"/>
                <a:cs typeface="Times New Roman"/>
              </a:rPr>
              <a:t>1</a:t>
            </a:r>
            <a:r>
              <a:rPr sz="4400" dirty="0">
                <a:latin typeface="Times New Roman"/>
                <a:cs typeface="Times New Roman"/>
              </a:rPr>
              <a:t>2</a:t>
            </a:r>
            <a:r>
              <a:rPr sz="4400" spc="-1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–</a:t>
            </a:r>
            <a:r>
              <a:rPr sz="4400" spc="-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Obj</a:t>
            </a:r>
            <a:r>
              <a:rPr sz="4400" spc="10" dirty="0">
                <a:latin typeface="Times New Roman"/>
                <a:cs typeface="Times New Roman"/>
              </a:rPr>
              <a:t>e</a:t>
            </a:r>
            <a:r>
              <a:rPr sz="4400" dirty="0">
                <a:latin typeface="Times New Roman"/>
                <a:cs typeface="Times New Roman"/>
              </a:rPr>
              <a:t>ct</a:t>
            </a:r>
            <a:r>
              <a:rPr sz="4400" spc="-3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Orie</a:t>
            </a:r>
            <a:r>
              <a:rPr sz="4400" spc="10" dirty="0">
                <a:latin typeface="Times New Roman"/>
                <a:cs typeface="Times New Roman"/>
              </a:rPr>
              <a:t>n</a:t>
            </a:r>
            <a:r>
              <a:rPr sz="4400" dirty="0">
                <a:latin typeface="Times New Roman"/>
                <a:cs typeface="Times New Roman"/>
              </a:rPr>
              <a:t>ted</a:t>
            </a:r>
          </a:p>
          <a:p>
            <a:pPr algn="ctr">
              <a:lnSpc>
                <a:spcPts val="5260"/>
              </a:lnSpc>
            </a:pPr>
            <a:r>
              <a:rPr sz="4400" dirty="0">
                <a:latin typeface="Times New Roman"/>
                <a:cs typeface="Times New Roman"/>
              </a:rPr>
              <a:t>Program</a:t>
            </a:r>
            <a:r>
              <a:rPr sz="4400" spc="-20" dirty="0">
                <a:latin typeface="Times New Roman"/>
                <a:cs typeface="Times New Roman"/>
              </a:rPr>
              <a:t>m</a:t>
            </a:r>
            <a:r>
              <a:rPr sz="4400" dirty="0">
                <a:latin typeface="Times New Roman"/>
                <a:cs typeface="Times New Roman"/>
              </a:rPr>
              <a:t>ing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21335"/>
            <a:ext cx="9143999" cy="227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" y="45719"/>
            <a:ext cx="9136380" cy="132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79478" y="3307739"/>
            <a:ext cx="4784152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3825"/>
              </a:lnSpc>
            </a:pPr>
            <a:r>
              <a:rPr lang="en-US" sz="3200" b="1" dirty="0" smtClean="0">
                <a:latin typeface="Times New Roman"/>
                <a:cs typeface="Times New Roman"/>
              </a:rPr>
              <a:t>Interface Implementation</a:t>
            </a:r>
            <a:endParaRPr sz="3200" b="1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" y="178307"/>
            <a:ext cx="9136380" cy="0"/>
          </a:xfrm>
          <a:custGeom>
            <a:avLst/>
            <a:gdLst/>
            <a:ahLst/>
            <a:cxnLst/>
            <a:rect l="l" t="t" r="r" b="b"/>
            <a:pathLst>
              <a:path w="9136380">
                <a:moveTo>
                  <a:pt x="0" y="0"/>
                </a:moveTo>
                <a:lnTo>
                  <a:pt x="9136379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" y="45719"/>
            <a:ext cx="9136380" cy="132715"/>
          </a:xfrm>
          <a:custGeom>
            <a:avLst/>
            <a:gdLst/>
            <a:ahLst/>
            <a:cxnLst/>
            <a:rect l="l" t="t" r="r" b="b"/>
            <a:pathLst>
              <a:path w="9136380" h="132715">
                <a:moveTo>
                  <a:pt x="9136380" y="0"/>
                </a:moveTo>
                <a:lnTo>
                  <a:pt x="0" y="0"/>
                </a:lnTo>
                <a:lnTo>
                  <a:pt x="0" y="132588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 txBox="1"/>
          <p:nvPr/>
        </p:nvSpPr>
        <p:spPr>
          <a:xfrm>
            <a:off x="1723580" y="4031153"/>
            <a:ext cx="5695949" cy="2446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kern="0" dirty="0">
                <a:cs typeface="Times New Roman" pitchFamily="18" charset="0"/>
              </a:rPr>
              <a:t>Week – </a:t>
            </a:r>
            <a:r>
              <a:rPr lang="en-US" sz="3200" kern="0" dirty="0" smtClean="0">
                <a:cs typeface="Times New Roman" pitchFamily="18" charset="0"/>
              </a:rPr>
              <a:t>07 </a:t>
            </a:r>
            <a:endParaRPr lang="en-US" sz="3200" kern="0" dirty="0">
              <a:cs typeface="Times New Roman" pitchFamily="18" charset="0"/>
            </a:endParaRPr>
          </a:p>
          <a:p>
            <a:pPr algn="ctr"/>
            <a:endParaRPr lang="en-US" sz="3200" kern="0" dirty="0">
              <a:cs typeface="Times New Roman" pitchFamily="18" charset="0"/>
            </a:endParaRPr>
          </a:p>
          <a:p>
            <a:pPr marL="12700" algn="ctr">
              <a:lnSpc>
                <a:spcPts val="3825"/>
              </a:lnSpc>
            </a:pPr>
            <a:r>
              <a:rPr lang="en-US" sz="3200" dirty="0">
                <a:latin typeface="Times New Roman"/>
                <a:cs typeface="Times New Roman"/>
              </a:rPr>
              <a:t>Dr. Khuram Shazhad</a:t>
            </a:r>
          </a:p>
          <a:p>
            <a:pPr marL="12700" algn="ctr">
              <a:lnSpc>
                <a:spcPts val="3825"/>
              </a:lnSpc>
            </a:pPr>
            <a:r>
              <a:rPr lang="en-US" sz="3200" dirty="0">
                <a:latin typeface="Times New Roman"/>
                <a:cs typeface="Times New Roman"/>
                <a:hlinkClick r:id="rId7"/>
              </a:rPr>
              <a:t>mkhuram.shahzad@seecs.edu.pk</a:t>
            </a:r>
            <a:endParaRPr lang="en-US" sz="3200" dirty="0">
              <a:latin typeface="Times New Roman"/>
              <a:cs typeface="Times New Roman"/>
            </a:endParaRPr>
          </a:p>
          <a:p>
            <a:pPr marL="12700" algn="ctr">
              <a:lnSpc>
                <a:spcPts val="3825"/>
              </a:lnSpc>
            </a:pPr>
            <a:r>
              <a:rPr lang="en-US" sz="3200" dirty="0">
                <a:latin typeface="Times New Roman"/>
                <a:cs typeface="Times New Roman"/>
              </a:rPr>
              <a:t>Office: A-308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666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736342" y="2546118"/>
            <a:ext cx="3670300" cy="114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Lesson 2: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3600" dirty="0">
                <a:latin typeface="Times New Roman"/>
                <a:cs typeface="Times New Roman"/>
              </a:rPr>
              <a:t>Interf</a:t>
            </a:r>
            <a:r>
              <a:rPr sz="3600" spc="-15" dirty="0">
                <a:latin typeface="Times New Roman"/>
                <a:cs typeface="Times New Roman"/>
              </a:rPr>
              <a:t>a</a:t>
            </a:r>
            <a:r>
              <a:rPr sz="3600" dirty="0">
                <a:latin typeface="Times New Roman"/>
                <a:cs typeface="Times New Roman"/>
              </a:rPr>
              <a:t>ce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 a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Cl</a:t>
            </a:r>
            <a:r>
              <a:rPr sz="3600" spc="-15" dirty="0">
                <a:latin typeface="Times New Roman"/>
                <a:cs typeface="Times New Roman"/>
              </a:rPr>
              <a:t>a</a:t>
            </a:r>
            <a:r>
              <a:rPr sz="3600" dirty="0">
                <a:latin typeface="Times New Roman"/>
                <a:cs typeface="Times New Roman"/>
              </a:rPr>
              <a:t>ss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955" rIns="0" bIns="0" rtlCol="0">
            <a:spAutoFit/>
          </a:bodyPr>
          <a:lstStyle/>
          <a:p>
            <a:pPr marL="21844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Interface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 a 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5942"/>
            <a:ext cx="8063230" cy="455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8034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Int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rfa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es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fine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rdi</a:t>
            </a:r>
            <a:r>
              <a:rPr sz="3200" spc="5" dirty="0">
                <a:latin typeface="Times New Roman"/>
                <a:cs typeface="Times New Roman"/>
              </a:rPr>
              <a:t>z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wa</a:t>
            </a:r>
            <a:r>
              <a:rPr sz="3200" spc="5" dirty="0">
                <a:latin typeface="Times New Roman"/>
                <a:cs typeface="Times New Roman"/>
              </a:rPr>
              <a:t>y</a:t>
            </a:r>
            <a:r>
              <a:rPr sz="3200" dirty="0">
                <a:latin typeface="Times New Roman"/>
                <a:cs typeface="Times New Roman"/>
              </a:rPr>
              <a:t>s 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 which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Obje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ts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(People,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Systems)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intera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 o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oth</a:t>
            </a:r>
            <a:r>
              <a:rPr sz="3200" spc="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interf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ce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a class </a:t>
            </a:r>
            <a:r>
              <a:rPr sz="3200" spc="10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es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rib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wh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32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ser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ices a class</a:t>
            </a:r>
            <a:r>
              <a:rPr sz="3200" spc="-170" dirty="0">
                <a:solidFill>
                  <a:srgbClr val="006FC0"/>
                </a:solidFill>
                <a:latin typeface="Times New Roman"/>
                <a:cs typeface="Times New Roman"/>
              </a:rPr>
              <a:t>’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s 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lients</a:t>
            </a:r>
            <a:r>
              <a:rPr sz="32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n use</a:t>
            </a:r>
            <a:r>
              <a:rPr sz="3200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h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w</a:t>
            </a:r>
            <a:r>
              <a:rPr sz="32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to req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est tho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32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ser</a:t>
            </a:r>
            <a:r>
              <a:rPr sz="3200" spc="5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006FC0"/>
                </a:solidFill>
                <a:latin typeface="Times New Roman"/>
                <a:cs typeface="Times New Roman"/>
              </a:rPr>
              <a:t>ices</a:t>
            </a:r>
            <a:endParaRPr sz="3200">
              <a:latin typeface="Times New Roman"/>
              <a:cs typeface="Times New Roman"/>
            </a:endParaRPr>
          </a:p>
          <a:p>
            <a:pPr marL="355600" marR="113664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But NOT</a:t>
            </a:r>
            <a:r>
              <a:rPr sz="32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HOW</a:t>
            </a:r>
            <a:r>
              <a:rPr sz="32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LASS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 C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ARRIES</a:t>
            </a:r>
            <a:r>
              <a:rPr sz="3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OUT THESE</a:t>
            </a:r>
            <a:r>
              <a:rPr sz="3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SE</a:t>
            </a:r>
            <a:r>
              <a:rPr sz="3200" spc="-26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VICES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spc="-2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28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part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iv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ate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25830" y="2546118"/>
            <a:ext cx="7691120" cy="114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Lesson 3: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3600" dirty="0">
                <a:latin typeface="Times New Roman"/>
                <a:cs typeface="Times New Roman"/>
              </a:rPr>
              <a:t>Separa</a:t>
            </a:r>
            <a:r>
              <a:rPr sz="3600" spc="-15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ion of Interfa</a:t>
            </a:r>
            <a:r>
              <a:rPr sz="3600" spc="-15" dirty="0">
                <a:latin typeface="Times New Roman"/>
                <a:cs typeface="Times New Roman"/>
              </a:rPr>
              <a:t>c</a:t>
            </a:r>
            <a:r>
              <a:rPr sz="3600" dirty="0">
                <a:latin typeface="Times New Roman"/>
                <a:cs typeface="Times New Roman"/>
              </a:rPr>
              <a:t>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&amp; I</a:t>
            </a:r>
            <a:r>
              <a:rPr sz="3600" spc="-15" dirty="0">
                <a:latin typeface="Times New Roman"/>
                <a:cs typeface="Times New Roman"/>
              </a:rPr>
              <a:t>m</a:t>
            </a:r>
            <a:r>
              <a:rPr sz="3600" dirty="0">
                <a:latin typeface="Times New Roman"/>
                <a:cs typeface="Times New Roman"/>
              </a:rPr>
              <a:t>ple</a:t>
            </a:r>
            <a:r>
              <a:rPr sz="3600" spc="-20" dirty="0">
                <a:latin typeface="Times New Roman"/>
                <a:cs typeface="Times New Roman"/>
              </a:rPr>
              <a:t>m</a:t>
            </a:r>
            <a:r>
              <a:rPr sz="3600" dirty="0">
                <a:latin typeface="Times New Roman"/>
                <a:cs typeface="Times New Roman"/>
              </a:rPr>
              <a:t>ent</a:t>
            </a:r>
            <a:r>
              <a:rPr sz="3600" spc="-15" dirty="0">
                <a:latin typeface="Times New Roman"/>
                <a:cs typeface="Times New Roman"/>
              </a:rPr>
              <a:t>a</a:t>
            </a:r>
            <a:r>
              <a:rPr sz="3600" dirty="0">
                <a:latin typeface="Times New Roman"/>
                <a:cs typeface="Times New Roman"/>
              </a:rPr>
              <a:t>t</a:t>
            </a:r>
            <a:r>
              <a:rPr sz="3600" spc="-15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Times New Roman"/>
                <a:cs typeface="Times New Roman"/>
              </a:rPr>
              <a:t>on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2333" y="372999"/>
            <a:ext cx="863536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latin typeface="Calibri"/>
                <a:cs typeface="Calibri"/>
              </a:rPr>
              <a:t>Se</a:t>
            </a:r>
            <a:r>
              <a:rPr sz="4000" spc="-15" dirty="0">
                <a:latin typeface="Calibri"/>
                <a:cs typeface="Calibri"/>
              </a:rPr>
              <a:t>p</a:t>
            </a:r>
            <a:r>
              <a:rPr sz="4000" spc="-20" dirty="0">
                <a:latin typeface="Calibri"/>
                <a:cs typeface="Calibri"/>
              </a:rPr>
              <a:t>a</a:t>
            </a:r>
            <a:r>
              <a:rPr sz="4000" spc="-90" dirty="0">
                <a:latin typeface="Calibri"/>
                <a:cs typeface="Calibri"/>
              </a:rPr>
              <a:t>r</a:t>
            </a:r>
            <a:r>
              <a:rPr sz="4000" spc="-50" dirty="0">
                <a:latin typeface="Calibri"/>
                <a:cs typeface="Calibri"/>
              </a:rPr>
              <a:t>a</a:t>
            </a:r>
            <a:r>
              <a:rPr sz="4000" spc="-20" dirty="0">
                <a:latin typeface="Calibri"/>
                <a:cs typeface="Calibri"/>
              </a:rPr>
              <a:t>tion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spc="-30" dirty="0">
                <a:latin typeface="Calibri"/>
                <a:cs typeface="Calibri"/>
              </a:rPr>
              <a:t>o</a:t>
            </a:r>
            <a:r>
              <a:rPr sz="4000" spc="-15" dirty="0">
                <a:latin typeface="Calibri"/>
                <a:cs typeface="Calibri"/>
              </a:rPr>
              <a:t>f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I</a:t>
            </a:r>
            <a:r>
              <a:rPr sz="4000" spc="-60" dirty="0">
                <a:latin typeface="Calibri"/>
                <a:cs typeface="Calibri"/>
              </a:rPr>
              <a:t>n</a:t>
            </a:r>
            <a:r>
              <a:rPr sz="4000" spc="-55" dirty="0">
                <a:latin typeface="Calibri"/>
                <a:cs typeface="Calibri"/>
              </a:rPr>
              <a:t>t</a:t>
            </a:r>
            <a:r>
              <a:rPr sz="4000" spc="-20" dirty="0">
                <a:latin typeface="Calibri"/>
                <a:cs typeface="Calibri"/>
              </a:rPr>
              <a:t>er</a:t>
            </a:r>
            <a:r>
              <a:rPr sz="4000" spc="-80" dirty="0">
                <a:latin typeface="Calibri"/>
                <a:cs typeface="Calibri"/>
              </a:rPr>
              <a:t>f</a:t>
            </a:r>
            <a:r>
              <a:rPr sz="4000" spc="-20" dirty="0">
                <a:latin typeface="Calibri"/>
                <a:cs typeface="Calibri"/>
              </a:rPr>
              <a:t>a</a:t>
            </a:r>
            <a:r>
              <a:rPr sz="4000" spc="-15" dirty="0">
                <a:latin typeface="Calibri"/>
                <a:cs typeface="Calibri"/>
              </a:rPr>
              <a:t>c</a:t>
            </a:r>
            <a:r>
              <a:rPr sz="4000" spc="-20" dirty="0">
                <a:latin typeface="Calibri"/>
                <a:cs typeface="Calibri"/>
              </a:rPr>
              <a:t>e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30" dirty="0">
                <a:latin typeface="Calibri"/>
                <a:cs typeface="Calibri"/>
              </a:rPr>
              <a:t>&amp;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Impleme</a:t>
            </a:r>
            <a:r>
              <a:rPr sz="4000" spc="-45" dirty="0">
                <a:latin typeface="Calibri"/>
                <a:cs typeface="Calibri"/>
              </a:rPr>
              <a:t>n</a:t>
            </a:r>
            <a:r>
              <a:rPr sz="4000" spc="-55" dirty="0">
                <a:latin typeface="Calibri"/>
                <a:cs typeface="Calibri"/>
              </a:rPr>
              <a:t>t</a:t>
            </a:r>
            <a:r>
              <a:rPr sz="4000" spc="-50" dirty="0">
                <a:latin typeface="Calibri"/>
                <a:cs typeface="Calibri"/>
              </a:rPr>
              <a:t>a</a:t>
            </a:r>
            <a:r>
              <a:rPr sz="4000" spc="-20" dirty="0">
                <a:latin typeface="Calibri"/>
                <a:cs typeface="Calibri"/>
              </a:rPr>
              <a:t>tion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833594"/>
            <a:ext cx="7452359" cy="3091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Means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chan</a:t>
            </a:r>
            <a:r>
              <a:rPr sz="3200" spc="-2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 in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impleme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tion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f</a:t>
            </a:r>
            <a:r>
              <a:rPr sz="3200" spc="-9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ect</a:t>
            </a:r>
            <a:r>
              <a:rPr sz="3200" spc="-5" dirty="0">
                <a:latin typeface="Calibri"/>
                <a:cs typeface="Calibri"/>
              </a:rPr>
              <a:t> ob</a:t>
            </a:r>
            <a:r>
              <a:rPr sz="3200" spc="5" dirty="0">
                <a:latin typeface="Calibri"/>
                <a:cs typeface="Calibri"/>
              </a:rPr>
              <a:t>j</a:t>
            </a:r>
            <a:r>
              <a:rPr sz="3200" dirty="0">
                <a:latin typeface="Calibri"/>
                <a:cs typeface="Calibri"/>
              </a:rPr>
              <a:t>ect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6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ace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marR="367030" indent="-342900" algn="just">
              <a:lnSpc>
                <a:spcPct val="100000"/>
              </a:lnSpc>
              <a:buFont typeface="Arial"/>
              <a:buChar char="•"/>
              <a:tabLst>
                <a:tab pos="447675" algn="l"/>
              </a:tabLst>
            </a:pPr>
            <a:r>
              <a:rPr sz="3200" spc="-5" dirty="0">
                <a:latin typeface="Calibri"/>
                <a:cs typeface="Calibri"/>
              </a:rPr>
              <a:t>Funda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nci</a:t>
            </a:r>
            <a:r>
              <a:rPr sz="3200" spc="-1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35" dirty="0">
                <a:latin typeface="Calibri"/>
                <a:cs typeface="Calibri"/>
              </a:rPr>
              <a:t>g</a:t>
            </a:r>
            <a:r>
              <a:rPr sz="3200" spc="-5" dirty="0">
                <a:latin typeface="Calibri"/>
                <a:cs typeface="Calibri"/>
              </a:rPr>
              <a:t>oo</a:t>
            </a:r>
            <a:r>
              <a:rPr sz="3200" dirty="0">
                <a:latin typeface="Calibri"/>
                <a:cs typeface="Calibri"/>
              </a:rPr>
              <a:t>d </a:t>
            </a:r>
            <a:r>
              <a:rPr sz="3200" spc="-5" dirty="0">
                <a:latin typeface="Calibri"/>
                <a:cs typeface="Calibri"/>
              </a:rPr>
              <a:t>soft</a:t>
            </a:r>
            <a:r>
              <a:rPr sz="3200" spc="-4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 engine</a:t>
            </a:r>
            <a:r>
              <a:rPr sz="3200" spc="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sepa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6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ace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om </a:t>
            </a:r>
            <a:r>
              <a:rPr sz="3200" dirty="0">
                <a:latin typeface="Calibri"/>
                <a:cs typeface="Calibri"/>
              </a:rPr>
              <a:t>impleme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072896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15924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40308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40308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8358" rIns="0" bIns="0" rtlCol="0">
            <a:spAutoFit/>
          </a:bodyPr>
          <a:lstStyle/>
          <a:p>
            <a:pPr marL="2794000">
              <a:lnSpc>
                <a:spcPct val="100000"/>
              </a:lnSpc>
            </a:pP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400" spc="-85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ample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48046"/>
            <a:ext cx="7992745" cy="260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dri</a:t>
            </a:r>
            <a:r>
              <a:rPr sz="3200" spc="-4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er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dr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 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inde</a:t>
            </a:r>
            <a:r>
              <a:rPr sz="3200" spc="-2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ende</a:t>
            </a:r>
            <a:r>
              <a:rPr sz="3200" spc="-4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engi</a:t>
            </a:r>
            <a:r>
              <a:rPr sz="3200" spc="-2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e type </a:t>
            </a:r>
            <a:r>
              <a:rPr sz="3200" spc="-5" dirty="0">
                <a:latin typeface="Calibri"/>
                <a:cs typeface="Calibri"/>
              </a:rPr>
              <a:t>(p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ol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die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el)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marR="42545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Be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ause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7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ace </a:t>
            </a:r>
            <a:r>
              <a:rPr sz="3200" spc="-5" dirty="0">
                <a:latin typeface="Calibri"/>
                <a:cs typeface="Calibri"/>
              </a:rPr>
              <a:t>doe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t chan</a:t>
            </a:r>
            <a:r>
              <a:rPr sz="3200" spc="-2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 with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im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leme</a:t>
            </a:r>
            <a:r>
              <a:rPr sz="3200" spc="-4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149096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92124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16508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16508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184" rIns="0" bIns="0" rtlCol="0">
            <a:spAutoFit/>
          </a:bodyPr>
          <a:lstStyle/>
          <a:p>
            <a:pPr marL="2794000">
              <a:lnSpc>
                <a:spcPct val="100000"/>
              </a:lnSpc>
            </a:pP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400" spc="-85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ample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70347"/>
            <a:ext cx="7136130" cy="2115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dri</a:t>
            </a:r>
            <a:r>
              <a:rPr sz="3200" spc="-4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er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app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ndepen</a:t>
            </a:r>
            <a:r>
              <a:rPr sz="3200" spc="-1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b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ype</a:t>
            </a:r>
            <a:r>
              <a:rPr sz="3200" spc="-5" dirty="0">
                <a:latin typeface="Calibri"/>
                <a:cs typeface="Calibri"/>
              </a:rPr>
              <a:t> (simp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e,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k)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ain,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eason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sam</a:t>
            </a:r>
            <a:r>
              <a:rPr sz="3200" dirty="0">
                <a:latin typeface="Calibri"/>
                <a:cs typeface="Calibri"/>
              </a:rPr>
              <a:t>e i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7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ace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149096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92124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16508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16508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955" rIns="0" bIns="0" rtlCol="0">
            <a:spAutoFit/>
          </a:bodyPr>
          <a:lstStyle/>
          <a:p>
            <a:pPr marL="103505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Separat</a:t>
            </a:r>
            <a:r>
              <a:rPr spc="-15" dirty="0">
                <a:solidFill>
                  <a:srgbClr val="000000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ng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Interface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from Impl</a:t>
            </a:r>
            <a:r>
              <a:rPr spc="-15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men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at</a:t>
            </a:r>
            <a:r>
              <a:rPr spc="-15" dirty="0">
                <a:solidFill>
                  <a:srgbClr val="000000"/>
                </a:solidFill>
              </a:rPr>
              <a:t>i</a:t>
            </a:r>
            <a:r>
              <a:rPr dirty="0">
                <a:solidFill>
                  <a:srgbClr val="000000"/>
                </a:solidFill>
              </a:rPr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5942"/>
            <a:ext cx="7302500" cy="306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Defi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ing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Class</a:t>
            </a:r>
            <a:r>
              <a:rPr sz="3200" spc="-180" dirty="0">
                <a:latin typeface="Times New Roman"/>
                <a:cs typeface="Times New Roman"/>
              </a:rPr>
              <a:t>’</a:t>
            </a:r>
            <a:r>
              <a:rPr sz="3200" dirty="0">
                <a:latin typeface="Times New Roman"/>
                <a:cs typeface="Times New Roman"/>
              </a:rPr>
              <a:t>s I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terf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ce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 </a:t>
            </a:r>
            <a:r>
              <a:rPr sz="3200" spc="-10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u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ction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Prototypes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Gra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eBo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k.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320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58470" algn="l"/>
              </a:tabLst>
            </a:pPr>
            <a:r>
              <a:rPr sz="3200" dirty="0">
                <a:latin typeface="Times New Roman"/>
                <a:cs typeface="Times New Roman"/>
              </a:rPr>
              <a:t>Defi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ing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</a:t>
            </a:r>
            <a:r>
              <a:rPr sz="3200" spc="5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er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Fun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tions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 a </a:t>
            </a:r>
            <a:r>
              <a:rPr sz="3200" spc="-20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ar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te Sour</a:t>
            </a:r>
            <a:r>
              <a:rPr sz="3200" spc="5" dirty="0">
                <a:latin typeface="Times New Roman"/>
                <a:cs typeface="Times New Roman"/>
              </a:rPr>
              <a:t>ce</a:t>
            </a:r>
            <a:r>
              <a:rPr sz="3200" dirty="0">
                <a:latin typeface="Times New Roman"/>
                <a:cs typeface="Times New Roman"/>
              </a:rPr>
              <a:t>-Code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e </a:t>
            </a:r>
            <a:r>
              <a:rPr sz="3200" spc="5" dirty="0"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Gr</a:t>
            </a:r>
            <a:r>
              <a:rPr sz="3200" spc="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3200" spc="1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ok.cp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355600" marR="233997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Driv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Class f</a:t>
            </a:r>
            <a:r>
              <a:rPr sz="3200" spc="1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Gra</a:t>
            </a:r>
            <a:r>
              <a:rPr sz="3200" spc="10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eB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ok (</a:t>
            </a:r>
            <a:r>
              <a:rPr sz="3200" spc="-23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estGr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Book.</a:t>
            </a:r>
            <a:r>
              <a:rPr sz="3200" spc="1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0259" y="6461454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688"/>
            <a:ext cx="8915400" cy="668576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7989" y="2546118"/>
            <a:ext cx="4755515" cy="114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Lesson 4: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3600" dirty="0">
                <a:latin typeface="Times New Roman"/>
                <a:cs typeface="Times New Roman"/>
              </a:rPr>
              <a:t>Advantages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 Sepa</a:t>
            </a:r>
            <a:r>
              <a:rPr sz="3600" spc="5" dirty="0">
                <a:latin typeface="Times New Roman"/>
                <a:cs typeface="Times New Roman"/>
              </a:rPr>
              <a:t>r</a:t>
            </a:r>
            <a:r>
              <a:rPr sz="3600" dirty="0">
                <a:latin typeface="Times New Roman"/>
                <a:cs typeface="Times New Roman"/>
              </a:rPr>
              <a:t>ation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30259" y="6461454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17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933" rIns="0" bIns="0" rtlCol="0">
            <a:spAutoFit/>
          </a:bodyPr>
          <a:lstStyle/>
          <a:p>
            <a:pPr marL="1057275">
              <a:lnSpc>
                <a:spcPct val="100000"/>
              </a:lnSpc>
            </a:pP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Ad</a:t>
            </a:r>
            <a:r>
              <a:rPr sz="4400" spc="-65" dirty="0">
                <a:solidFill>
                  <a:srgbClr val="000000"/>
                </a:solidFill>
                <a:latin typeface="Calibri"/>
                <a:cs typeface="Calibri"/>
              </a:rPr>
              <a:t>v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4400" spc="-3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4400" spc="-5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4400" spc="-30" dirty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es</a:t>
            </a:r>
            <a:r>
              <a:rPr sz="44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f 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Sepa</a:t>
            </a:r>
            <a:r>
              <a:rPr sz="4400" spc="-7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4400" spc="-4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84503"/>
            <a:ext cx="7892415" cy="3774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►</a:t>
            </a:r>
            <a:r>
              <a:rPr sz="3200" dirty="0">
                <a:latin typeface="Calibri"/>
                <a:cs typeface="Calibri"/>
              </a:rPr>
              <a:t>U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5" dirty="0">
                <a:latin typeface="Calibri"/>
                <a:cs typeface="Calibri"/>
              </a:rPr>
              <a:t> no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-20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orr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about a chan</a:t>
            </a:r>
            <a:r>
              <a:rPr sz="3200" spc="-3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spc="-4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l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the i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7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ace 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same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►</a:t>
            </a:r>
            <a:r>
              <a:rPr sz="3200" spc="-5" dirty="0">
                <a:latin typeface="Calibri"/>
                <a:cs typeface="Calibri"/>
              </a:rPr>
              <a:t>L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w </a:t>
            </a:r>
            <a:r>
              <a:rPr sz="3200" spc="-5" dirty="0">
                <a:latin typeface="Calibri"/>
                <a:cs typeface="Calibri"/>
              </a:rPr>
              <a:t>Comp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xity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4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►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ect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access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 i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orm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ct</a:t>
            </a:r>
            <a:r>
              <a:rPr sz="3200" spc="-15" dirty="0">
                <a:latin typeface="Calibri"/>
                <a:cs typeface="Calibri"/>
              </a:rPr>
              <a:t>u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an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objec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p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oduc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072896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15924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40308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40308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054"/>
            <a:ext cx="8074660" cy="1001530"/>
          </a:xfrm>
          <a:prstGeom prst="rect">
            <a:avLst/>
          </a:prstGeom>
        </p:spPr>
        <p:txBody>
          <a:bodyPr vert="horz" wrap="square" lIns="0" tIns="321284" rIns="0" bIns="0" rtlCol="0">
            <a:spAutoFit/>
          </a:bodyPr>
          <a:lstStyle/>
          <a:p>
            <a:pPr marL="1748155" algn="l">
              <a:lnSpc>
                <a:spcPct val="100000"/>
              </a:lnSpc>
            </a:pPr>
            <a:r>
              <a:rPr lang="en-US" sz="4400" spc="-90" dirty="0" smtClean="0">
                <a:solidFill>
                  <a:srgbClr val="000000"/>
                </a:solidFill>
                <a:latin typeface="Calibri"/>
                <a:cs typeface="Calibri"/>
              </a:rPr>
              <a:t>Contents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6695"/>
            <a:ext cx="7019290" cy="3361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Interf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ce</a:t>
            </a:r>
            <a:r>
              <a:rPr sz="3200" spc="-20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Implem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ation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Int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rfa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Cl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ss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Sep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rating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rfa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Im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lem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ntati</a:t>
            </a:r>
            <a:r>
              <a:rPr sz="3200" spc="-2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Ad</a:t>
            </a:r>
            <a:r>
              <a:rPr sz="3200" spc="10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tages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Sepa</a:t>
            </a:r>
            <a:r>
              <a:rPr sz="3200" spc="5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ation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Using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pr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ssor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wra</a:t>
            </a:r>
            <a:r>
              <a:rPr sz="3200" spc="10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Class Definition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223772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066800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91184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91184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516761" y="2546118"/>
            <a:ext cx="6108065" cy="2458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Lesson 5:</a:t>
            </a:r>
            <a:endParaRPr sz="36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  <a:spcBef>
                <a:spcPts val="860"/>
              </a:spcBef>
            </a:pPr>
            <a:r>
              <a:rPr sz="3600" dirty="0">
                <a:latin typeface="Times New Roman"/>
                <a:cs typeface="Times New Roman"/>
              </a:rPr>
              <a:t>Using preproc</a:t>
            </a:r>
            <a:r>
              <a:rPr sz="3600" spc="-15" dirty="0">
                <a:latin typeface="Times New Roman"/>
                <a:cs typeface="Times New Roman"/>
              </a:rPr>
              <a:t>e</a:t>
            </a:r>
            <a:r>
              <a:rPr sz="3600" dirty="0">
                <a:latin typeface="Times New Roman"/>
                <a:cs typeface="Times New Roman"/>
              </a:rPr>
              <a:t>ssor wrapper</a:t>
            </a:r>
            <a:endParaRPr sz="360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latin typeface="Times New Roman"/>
                <a:cs typeface="Times New Roman"/>
              </a:rPr>
              <a:t>to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latin typeface="Times New Roman"/>
                <a:cs typeface="Times New Roman"/>
              </a:rPr>
              <a:t>prevent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mu</a:t>
            </a:r>
            <a:r>
              <a:rPr sz="3600" spc="-15" dirty="0">
                <a:latin typeface="Times New Roman"/>
                <a:cs typeface="Times New Roman"/>
              </a:rPr>
              <a:t>l</a:t>
            </a:r>
            <a:r>
              <a:rPr sz="3600" dirty="0">
                <a:latin typeface="Times New Roman"/>
                <a:cs typeface="Times New Roman"/>
              </a:rPr>
              <a:t>t</a:t>
            </a:r>
            <a:r>
              <a:rPr sz="3600" spc="-15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Times New Roman"/>
                <a:cs typeface="Times New Roman"/>
              </a:rPr>
              <a:t>ple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defi</a:t>
            </a:r>
            <a:r>
              <a:rPr sz="3600" spc="-15" dirty="0">
                <a:latin typeface="Times New Roman"/>
                <a:cs typeface="Times New Roman"/>
              </a:rPr>
              <a:t>n</a:t>
            </a:r>
            <a:r>
              <a:rPr sz="3600" dirty="0">
                <a:latin typeface="Times New Roman"/>
                <a:cs typeface="Times New Roman"/>
              </a:rPr>
              <a:t>i</a:t>
            </a:r>
            <a:r>
              <a:rPr sz="3600" spc="-15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ion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errors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38125"/>
            <a:ext cx="831723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30" dirty="0">
                <a:latin typeface="Calibri"/>
                <a:cs typeface="Calibri"/>
              </a:rPr>
              <a:t>D</a:t>
            </a:r>
            <a:r>
              <a:rPr sz="3600" spc="-55" dirty="0">
                <a:latin typeface="Calibri"/>
                <a:cs typeface="Calibri"/>
              </a:rPr>
              <a:t>e</a:t>
            </a:r>
            <a:r>
              <a:rPr sz="3600" spc="-5" dirty="0">
                <a:latin typeface="Calibri"/>
                <a:cs typeface="Calibri"/>
              </a:rPr>
              <a:t>fi</a:t>
            </a:r>
            <a:r>
              <a:rPr sz="3600" spc="5" dirty="0">
                <a:latin typeface="Calibri"/>
                <a:cs typeface="Calibri"/>
              </a:rPr>
              <a:t>n</a:t>
            </a:r>
            <a:r>
              <a:rPr sz="3600" dirty="0">
                <a:latin typeface="Calibri"/>
                <a:cs typeface="Calibri"/>
              </a:rPr>
              <a:t>ing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 </a:t>
            </a:r>
            <a:r>
              <a:rPr sz="3600" spc="-70" dirty="0">
                <a:latin typeface="Calibri"/>
                <a:cs typeface="Calibri"/>
              </a:rPr>
              <a:t>v</a:t>
            </a:r>
            <a:r>
              <a:rPr sz="3600" dirty="0">
                <a:latin typeface="Calibri"/>
                <a:cs typeface="Calibri"/>
              </a:rPr>
              <a:t>ari</a:t>
            </a:r>
            <a:r>
              <a:rPr sz="3600" spc="10" dirty="0">
                <a:latin typeface="Calibri"/>
                <a:cs typeface="Calibri"/>
              </a:rPr>
              <a:t>a</a:t>
            </a:r>
            <a:r>
              <a:rPr sz="3600" spc="-5" dirty="0">
                <a:latin typeface="Calibri"/>
                <a:cs typeface="Calibri"/>
              </a:rPr>
              <a:t>bl</a:t>
            </a:r>
            <a:r>
              <a:rPr sz="3600" dirty="0">
                <a:latin typeface="Calibri"/>
                <a:cs typeface="Calibri"/>
              </a:rPr>
              <a:t>e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ide</a:t>
            </a:r>
            <a:r>
              <a:rPr sz="3600" spc="-35" dirty="0">
                <a:latin typeface="Calibri"/>
                <a:cs typeface="Calibri"/>
              </a:rPr>
              <a:t>n</a:t>
            </a:r>
            <a:r>
              <a:rPr sz="3600" dirty="0">
                <a:latin typeface="Calibri"/>
                <a:cs typeface="Calibri"/>
              </a:rPr>
              <a:t>tifier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mo</a:t>
            </a:r>
            <a:r>
              <a:rPr sz="3600" spc="-60" dirty="0">
                <a:latin typeface="Calibri"/>
                <a:cs typeface="Calibri"/>
              </a:rPr>
              <a:t>r</a:t>
            </a:r>
            <a:r>
              <a:rPr sz="3600" spc="-20" dirty="0">
                <a:latin typeface="Calibri"/>
                <a:cs typeface="Calibri"/>
              </a:rPr>
              <a:t>e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than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once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212672"/>
            <a:ext cx="277050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#i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cl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900" spc="-2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&lt;iost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00" spc="-2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m&gt;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1564716"/>
            <a:ext cx="74866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us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ng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8713" y="1496413"/>
            <a:ext cx="191135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name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pa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e </a:t>
            </a:r>
            <a:r>
              <a:rPr sz="2400" dirty="0">
                <a:latin typeface="Times New Roman"/>
                <a:cs typeface="Times New Roman"/>
              </a:rPr>
              <a:t>std;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637" y="2198370"/>
            <a:ext cx="6567170" cy="281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1900" spc="-20" dirty="0">
                <a:latin typeface="Courier New"/>
                <a:cs typeface="Courier New"/>
              </a:rPr>
              <a:t>in</a:t>
            </a:r>
            <a:r>
              <a:rPr sz="1900" spc="-15" dirty="0">
                <a:latin typeface="Courier New"/>
                <a:cs typeface="Courier New"/>
              </a:rPr>
              <a:t>t</a:t>
            </a:r>
            <a:r>
              <a:rPr sz="1900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m</a:t>
            </a:r>
            <a:r>
              <a:rPr sz="1900" spc="-10" dirty="0">
                <a:latin typeface="Courier New"/>
                <a:cs typeface="Courier New"/>
              </a:rPr>
              <a:t>a</a:t>
            </a:r>
            <a:r>
              <a:rPr sz="1900" spc="-25" dirty="0">
                <a:latin typeface="Courier New"/>
                <a:cs typeface="Courier New"/>
              </a:rPr>
              <a:t>i</a:t>
            </a:r>
            <a:r>
              <a:rPr sz="1900" spc="-20" dirty="0">
                <a:latin typeface="Courier New"/>
                <a:cs typeface="Courier New"/>
              </a:rPr>
              <a:t>n()</a:t>
            </a:r>
            <a:endParaRPr sz="19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900" spc="-15" dirty="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671195">
              <a:lnSpc>
                <a:spcPct val="100000"/>
              </a:lnSpc>
            </a:pPr>
            <a:r>
              <a:rPr sz="1900" spc="-20" dirty="0">
                <a:latin typeface="Courier New"/>
                <a:cs typeface="Courier New"/>
              </a:rPr>
              <a:t>in</a:t>
            </a:r>
            <a:r>
              <a:rPr sz="1900" spc="-15" dirty="0">
                <a:latin typeface="Courier New"/>
                <a:cs typeface="Courier New"/>
              </a:rPr>
              <a:t>t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x;</a:t>
            </a:r>
            <a:endParaRPr sz="1900">
              <a:latin typeface="Courier New"/>
              <a:cs typeface="Courier New"/>
            </a:endParaRPr>
          </a:p>
          <a:p>
            <a:pPr marL="671195">
              <a:lnSpc>
                <a:spcPct val="100000"/>
              </a:lnSpc>
            </a:pPr>
            <a:r>
              <a:rPr sz="1900" spc="-20" dirty="0">
                <a:latin typeface="Courier New"/>
                <a:cs typeface="Courier New"/>
              </a:rPr>
              <a:t>in</a:t>
            </a:r>
            <a:r>
              <a:rPr sz="1900" spc="-15" dirty="0">
                <a:latin typeface="Courier New"/>
                <a:cs typeface="Courier New"/>
              </a:rPr>
              <a:t>t </a:t>
            </a:r>
            <a:r>
              <a:rPr sz="1900" spc="-20" dirty="0">
                <a:latin typeface="Courier New"/>
                <a:cs typeface="Courier New"/>
              </a:rPr>
              <a:t>x;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950">
              <a:latin typeface="Times New Roman"/>
              <a:cs typeface="Times New Roman"/>
            </a:endParaRPr>
          </a:p>
          <a:p>
            <a:pPr marL="671195">
              <a:lnSpc>
                <a:spcPct val="100000"/>
              </a:lnSpc>
            </a:pPr>
            <a:r>
              <a:rPr sz="1900" spc="-20" dirty="0">
                <a:latin typeface="Courier New"/>
                <a:cs typeface="Courier New"/>
              </a:rPr>
              <a:t>retur</a:t>
            </a:r>
            <a:r>
              <a:rPr sz="1900" spc="-15" dirty="0">
                <a:latin typeface="Courier New"/>
                <a:cs typeface="Courier New"/>
              </a:rPr>
              <a:t>n </a:t>
            </a:r>
            <a:r>
              <a:rPr sz="1900" spc="-20" dirty="0">
                <a:latin typeface="Courier New"/>
                <a:cs typeface="Courier New"/>
              </a:rPr>
              <a:t>0;</a:t>
            </a:r>
            <a:endParaRPr sz="19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900" spc="-15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5191125"/>
            <a:ext cx="555815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alibri"/>
                <a:cs typeface="Calibri"/>
              </a:rPr>
              <a:t>Th</a:t>
            </a:r>
            <a:r>
              <a:rPr sz="3200" b="1" dirty="0">
                <a:latin typeface="Calibri"/>
                <a:cs typeface="Calibri"/>
              </a:rPr>
              <a:t>e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dupli</a:t>
            </a:r>
            <a:r>
              <a:rPr sz="3200" b="1" spc="-20" dirty="0">
                <a:latin typeface="Calibri"/>
                <a:cs typeface="Calibri"/>
              </a:rPr>
              <a:t>c</a:t>
            </a:r>
            <a:r>
              <a:rPr sz="3200" b="1" spc="-25" dirty="0">
                <a:latin typeface="Calibri"/>
                <a:cs typeface="Calibri"/>
              </a:rPr>
              <a:t>a</a:t>
            </a:r>
            <a:r>
              <a:rPr sz="3200" b="1" spc="-45" dirty="0">
                <a:latin typeface="Calibri"/>
                <a:cs typeface="Calibri"/>
              </a:rPr>
              <a:t>t</a:t>
            </a:r>
            <a:r>
              <a:rPr sz="3200" b="1" dirty="0">
                <a:latin typeface="Calibri"/>
                <a:cs typeface="Calibri"/>
              </a:rPr>
              <a:t>e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</a:t>
            </a:r>
            <a:r>
              <a:rPr sz="3200" b="1" spc="-35" dirty="0">
                <a:latin typeface="Calibri"/>
                <a:cs typeface="Calibri"/>
              </a:rPr>
              <a:t>e</a:t>
            </a:r>
            <a:r>
              <a:rPr sz="3200" b="1" spc="-5" dirty="0">
                <a:latin typeface="Calibri"/>
                <a:cs typeface="Calibri"/>
              </a:rPr>
              <a:t>finiti</a:t>
            </a:r>
            <a:r>
              <a:rPr sz="3200" b="1" spc="20" dirty="0">
                <a:latin typeface="Calibri"/>
                <a:cs typeface="Calibri"/>
              </a:rPr>
              <a:t>o</a:t>
            </a:r>
            <a:r>
              <a:rPr sz="3200" b="1" dirty="0">
                <a:latin typeface="Calibri"/>
                <a:cs typeface="Calibri"/>
              </a:rPr>
              <a:t>n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</a:t>
            </a:r>
            <a:r>
              <a:rPr sz="3200" b="1" spc="-40" dirty="0">
                <a:latin typeface="Calibri"/>
                <a:cs typeface="Calibri"/>
              </a:rPr>
              <a:t>r</a:t>
            </a:r>
            <a:r>
              <a:rPr sz="3200" b="1" dirty="0">
                <a:latin typeface="Calibri"/>
                <a:cs typeface="Calibri"/>
              </a:rPr>
              <a:t>oblem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1637" y="2198370"/>
            <a:ext cx="6567170" cy="2819400"/>
          </a:xfrm>
          <a:custGeom>
            <a:avLst/>
            <a:gdLst/>
            <a:ahLst/>
            <a:cxnLst/>
            <a:rect l="l" t="t" r="r" b="b"/>
            <a:pathLst>
              <a:path w="6567170" h="2819400">
                <a:moveTo>
                  <a:pt x="0" y="2819399"/>
                </a:moveTo>
                <a:lnTo>
                  <a:pt x="6566916" y="2819399"/>
                </a:lnTo>
                <a:lnTo>
                  <a:pt x="6566916" y="0"/>
                </a:lnTo>
                <a:lnTo>
                  <a:pt x="0" y="0"/>
                </a:lnTo>
                <a:lnTo>
                  <a:pt x="0" y="281939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06851" y="3604895"/>
            <a:ext cx="1074420" cy="869315"/>
          </a:xfrm>
          <a:custGeom>
            <a:avLst/>
            <a:gdLst/>
            <a:ahLst/>
            <a:cxnLst/>
            <a:rect l="l" t="t" r="r" b="b"/>
            <a:pathLst>
              <a:path w="1074420" h="869314">
                <a:moveTo>
                  <a:pt x="163703" y="0"/>
                </a:moveTo>
                <a:lnTo>
                  <a:pt x="0" y="235330"/>
                </a:lnTo>
                <a:lnTo>
                  <a:pt x="286131" y="434466"/>
                </a:lnTo>
                <a:lnTo>
                  <a:pt x="0" y="633602"/>
                </a:lnTo>
                <a:lnTo>
                  <a:pt x="163703" y="868933"/>
                </a:lnTo>
                <a:lnTo>
                  <a:pt x="537210" y="609091"/>
                </a:lnTo>
                <a:lnTo>
                  <a:pt x="1039201" y="609091"/>
                </a:lnTo>
                <a:lnTo>
                  <a:pt x="788288" y="434466"/>
                </a:lnTo>
                <a:lnTo>
                  <a:pt x="1039201" y="259841"/>
                </a:lnTo>
                <a:lnTo>
                  <a:pt x="537210" y="259841"/>
                </a:lnTo>
                <a:lnTo>
                  <a:pt x="163703" y="0"/>
                </a:lnTo>
                <a:close/>
              </a:path>
              <a:path w="1074420" h="869314">
                <a:moveTo>
                  <a:pt x="1039201" y="609091"/>
                </a:moveTo>
                <a:lnTo>
                  <a:pt x="537210" y="609091"/>
                </a:lnTo>
                <a:lnTo>
                  <a:pt x="910717" y="868933"/>
                </a:lnTo>
                <a:lnTo>
                  <a:pt x="1074420" y="633602"/>
                </a:lnTo>
                <a:lnTo>
                  <a:pt x="1039201" y="609091"/>
                </a:lnTo>
                <a:close/>
              </a:path>
              <a:path w="1074420" h="869314">
                <a:moveTo>
                  <a:pt x="910717" y="0"/>
                </a:moveTo>
                <a:lnTo>
                  <a:pt x="537210" y="259841"/>
                </a:lnTo>
                <a:lnTo>
                  <a:pt x="1039201" y="259841"/>
                </a:lnTo>
                <a:lnTo>
                  <a:pt x="1074420" y="235330"/>
                </a:lnTo>
                <a:lnTo>
                  <a:pt x="9107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06851" y="3604895"/>
            <a:ext cx="1074420" cy="869315"/>
          </a:xfrm>
          <a:custGeom>
            <a:avLst/>
            <a:gdLst/>
            <a:ahLst/>
            <a:cxnLst/>
            <a:rect l="l" t="t" r="r" b="b"/>
            <a:pathLst>
              <a:path w="1074420" h="869314">
                <a:moveTo>
                  <a:pt x="0" y="235330"/>
                </a:moveTo>
                <a:lnTo>
                  <a:pt x="163703" y="0"/>
                </a:lnTo>
                <a:lnTo>
                  <a:pt x="537210" y="259841"/>
                </a:lnTo>
                <a:lnTo>
                  <a:pt x="910717" y="0"/>
                </a:lnTo>
                <a:lnTo>
                  <a:pt x="1074420" y="235330"/>
                </a:lnTo>
                <a:lnTo>
                  <a:pt x="788288" y="434466"/>
                </a:lnTo>
                <a:lnTo>
                  <a:pt x="1074420" y="633602"/>
                </a:lnTo>
                <a:lnTo>
                  <a:pt x="910717" y="868933"/>
                </a:lnTo>
                <a:lnTo>
                  <a:pt x="537210" y="609091"/>
                </a:lnTo>
                <a:lnTo>
                  <a:pt x="163703" y="868933"/>
                </a:lnTo>
                <a:lnTo>
                  <a:pt x="0" y="633602"/>
                </a:lnTo>
                <a:lnTo>
                  <a:pt x="286131" y="434466"/>
                </a:lnTo>
                <a:lnTo>
                  <a:pt x="0" y="23533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577" y="196595"/>
            <a:ext cx="808037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D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spc="-5" dirty="0">
                <a:latin typeface="Calibri"/>
                <a:cs typeface="Calibri"/>
              </a:rPr>
              <a:t>finin</a:t>
            </a:r>
            <a:r>
              <a:rPr sz="4400" dirty="0">
                <a:latin typeface="Calibri"/>
                <a:cs typeface="Calibri"/>
              </a:rPr>
              <a:t>g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a </a:t>
            </a:r>
            <a:r>
              <a:rPr sz="4400" spc="-5" dirty="0">
                <a:latin typeface="Calibri"/>
                <a:cs typeface="Calibri"/>
              </a:rPr>
              <a:t>fu</a:t>
            </a:r>
            <a:r>
              <a:rPr sz="4400" spc="5" dirty="0">
                <a:latin typeface="Calibri"/>
                <a:cs typeface="Calibri"/>
              </a:rPr>
              <a:t>n</a:t>
            </a:r>
            <a:r>
              <a:rPr sz="4400" dirty="0">
                <a:latin typeface="Calibri"/>
                <a:cs typeface="Calibri"/>
              </a:rPr>
              <a:t>ction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m</a:t>
            </a:r>
            <a:r>
              <a:rPr sz="4400" spc="10" dirty="0">
                <a:latin typeface="Calibri"/>
                <a:cs typeface="Calibri"/>
              </a:rPr>
              <a:t>o</a:t>
            </a:r>
            <a:r>
              <a:rPr sz="4400" spc="-80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e than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spc="15" dirty="0">
                <a:latin typeface="Calibri"/>
                <a:cs typeface="Calibri"/>
              </a:rPr>
              <a:t>o</a:t>
            </a:r>
            <a:r>
              <a:rPr sz="4400" spc="-5" dirty="0">
                <a:latin typeface="Calibri"/>
                <a:cs typeface="Calibri"/>
              </a:rPr>
              <a:t>nce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212672"/>
            <a:ext cx="277050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#i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cl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900" spc="-2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&lt;iost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00" spc="-2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m&gt;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1564716"/>
            <a:ext cx="748665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us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ng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8713" y="1496413"/>
            <a:ext cx="191135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name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pa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e </a:t>
            </a:r>
            <a:r>
              <a:rPr sz="2400" dirty="0">
                <a:latin typeface="Times New Roman"/>
                <a:cs typeface="Times New Roman"/>
              </a:rPr>
              <a:t>std;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162" y="1829561"/>
            <a:ext cx="7543800" cy="447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1900" spc="-20" dirty="0">
                <a:latin typeface="Courier New"/>
                <a:cs typeface="Courier New"/>
              </a:rPr>
              <a:t>in</a:t>
            </a:r>
            <a:r>
              <a:rPr sz="1900" spc="-15" dirty="0">
                <a:latin typeface="Courier New"/>
                <a:cs typeface="Courier New"/>
              </a:rPr>
              <a:t>t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f</a:t>
            </a:r>
            <a:r>
              <a:rPr sz="1900" spc="-15" dirty="0">
                <a:latin typeface="Courier New"/>
                <a:cs typeface="Courier New"/>
              </a:rPr>
              <a:t>o</a:t>
            </a:r>
            <a:r>
              <a:rPr sz="1900" spc="-30" dirty="0">
                <a:latin typeface="Courier New"/>
                <a:cs typeface="Courier New"/>
              </a:rPr>
              <a:t>o</a:t>
            </a:r>
            <a:r>
              <a:rPr sz="1900" spc="-20" dirty="0">
                <a:latin typeface="Courier New"/>
                <a:cs typeface="Courier New"/>
              </a:rPr>
              <a:t>(</a:t>
            </a:r>
            <a:r>
              <a:rPr sz="1900" spc="-15" dirty="0">
                <a:latin typeface="Courier New"/>
                <a:cs typeface="Courier New"/>
              </a:rPr>
              <a:t>) </a:t>
            </a:r>
            <a:r>
              <a:rPr sz="1900" spc="-20" dirty="0">
                <a:latin typeface="Courier New"/>
                <a:cs typeface="Courier New"/>
              </a:rPr>
              <a:t>/</a:t>
            </a:r>
            <a:r>
              <a:rPr sz="1900" spc="-15" dirty="0">
                <a:latin typeface="Courier New"/>
                <a:cs typeface="Courier New"/>
              </a:rPr>
              <a:t>/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th</a:t>
            </a:r>
            <a:r>
              <a:rPr sz="1900" spc="-15" dirty="0">
                <a:latin typeface="Courier New"/>
                <a:cs typeface="Courier New"/>
              </a:rPr>
              <a:t>is </a:t>
            </a:r>
            <a:r>
              <a:rPr sz="1900" spc="-20" dirty="0">
                <a:latin typeface="Courier New"/>
                <a:cs typeface="Courier New"/>
              </a:rPr>
              <a:t>i</a:t>
            </a:r>
            <a:r>
              <a:rPr sz="1900" spc="-15" dirty="0">
                <a:latin typeface="Courier New"/>
                <a:cs typeface="Courier New"/>
              </a:rPr>
              <a:t>s a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de</a:t>
            </a:r>
            <a:r>
              <a:rPr sz="1900" spc="-15" dirty="0">
                <a:latin typeface="Courier New"/>
                <a:cs typeface="Courier New"/>
              </a:rPr>
              <a:t>f</a:t>
            </a:r>
            <a:r>
              <a:rPr sz="1900" spc="-30" dirty="0">
                <a:latin typeface="Courier New"/>
                <a:cs typeface="Courier New"/>
              </a:rPr>
              <a:t>i</a:t>
            </a:r>
            <a:r>
              <a:rPr sz="1900" spc="-20" dirty="0">
                <a:latin typeface="Courier New"/>
                <a:cs typeface="Courier New"/>
              </a:rPr>
              <a:t>ni</a:t>
            </a:r>
            <a:r>
              <a:rPr sz="1900" spc="-25" dirty="0">
                <a:latin typeface="Courier New"/>
                <a:cs typeface="Courier New"/>
              </a:rPr>
              <a:t>t</a:t>
            </a:r>
            <a:r>
              <a:rPr sz="1900" spc="-20" dirty="0">
                <a:latin typeface="Courier New"/>
                <a:cs typeface="Courier New"/>
              </a:rPr>
              <a:t>io</a:t>
            </a:r>
            <a:r>
              <a:rPr sz="1900" spc="-15" dirty="0">
                <a:latin typeface="Courier New"/>
                <a:cs typeface="Courier New"/>
              </a:rPr>
              <a:t>n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f</a:t>
            </a:r>
            <a:r>
              <a:rPr sz="1900" spc="-15" dirty="0">
                <a:latin typeface="Courier New"/>
                <a:cs typeface="Courier New"/>
              </a:rPr>
              <a:t>or </a:t>
            </a:r>
            <a:r>
              <a:rPr sz="1900" spc="-20" dirty="0">
                <a:latin typeface="Courier New"/>
                <a:cs typeface="Courier New"/>
              </a:rPr>
              <a:t>f</a:t>
            </a:r>
            <a:r>
              <a:rPr sz="1900" spc="-25" dirty="0">
                <a:latin typeface="Courier New"/>
                <a:cs typeface="Courier New"/>
              </a:rPr>
              <a:t>u</a:t>
            </a:r>
            <a:r>
              <a:rPr sz="1900" spc="-20" dirty="0">
                <a:latin typeface="Courier New"/>
                <a:cs typeface="Courier New"/>
              </a:rPr>
              <a:t>nctio</a:t>
            </a:r>
            <a:r>
              <a:rPr sz="1900" spc="-15" dirty="0">
                <a:latin typeface="Courier New"/>
                <a:cs typeface="Courier New"/>
              </a:rPr>
              <a:t>n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foo</a:t>
            </a:r>
            <a:endParaRPr sz="19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900" spc="-15" dirty="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669925">
              <a:lnSpc>
                <a:spcPct val="100000"/>
              </a:lnSpc>
            </a:pPr>
            <a:r>
              <a:rPr sz="1900" spc="-20" dirty="0">
                <a:latin typeface="Courier New"/>
                <a:cs typeface="Courier New"/>
              </a:rPr>
              <a:t>retur</a:t>
            </a:r>
            <a:r>
              <a:rPr sz="1900" spc="-15" dirty="0">
                <a:latin typeface="Courier New"/>
                <a:cs typeface="Courier New"/>
              </a:rPr>
              <a:t>n </a:t>
            </a:r>
            <a:r>
              <a:rPr sz="1900" spc="-20" dirty="0">
                <a:latin typeface="Courier New"/>
                <a:cs typeface="Courier New"/>
              </a:rPr>
              <a:t>5;</a:t>
            </a:r>
            <a:endParaRPr sz="19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900" spc="-15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95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1900" spc="-20" dirty="0">
                <a:latin typeface="Courier New"/>
                <a:cs typeface="Courier New"/>
              </a:rPr>
              <a:t>in</a:t>
            </a:r>
            <a:r>
              <a:rPr sz="1900" spc="-15" dirty="0">
                <a:latin typeface="Courier New"/>
                <a:cs typeface="Courier New"/>
              </a:rPr>
              <a:t>t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f</a:t>
            </a:r>
            <a:r>
              <a:rPr sz="1900" spc="-15" dirty="0">
                <a:latin typeface="Courier New"/>
                <a:cs typeface="Courier New"/>
              </a:rPr>
              <a:t>o</a:t>
            </a:r>
            <a:r>
              <a:rPr sz="1900" spc="-30" dirty="0">
                <a:latin typeface="Courier New"/>
                <a:cs typeface="Courier New"/>
              </a:rPr>
              <a:t>o</a:t>
            </a:r>
            <a:r>
              <a:rPr sz="1900" spc="-20" dirty="0">
                <a:latin typeface="Courier New"/>
                <a:cs typeface="Courier New"/>
              </a:rPr>
              <a:t>()</a:t>
            </a:r>
            <a:endParaRPr sz="19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900" spc="-15" dirty="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669925">
              <a:lnSpc>
                <a:spcPct val="100000"/>
              </a:lnSpc>
            </a:pPr>
            <a:r>
              <a:rPr sz="1900" spc="-20" dirty="0">
                <a:latin typeface="Courier New"/>
                <a:cs typeface="Courier New"/>
              </a:rPr>
              <a:t>retur</a:t>
            </a:r>
            <a:r>
              <a:rPr sz="1900" spc="-15" dirty="0">
                <a:latin typeface="Courier New"/>
                <a:cs typeface="Courier New"/>
              </a:rPr>
              <a:t>n </a:t>
            </a:r>
            <a:r>
              <a:rPr sz="1900" spc="-20" dirty="0">
                <a:latin typeface="Courier New"/>
                <a:cs typeface="Courier New"/>
              </a:rPr>
              <a:t>5;</a:t>
            </a:r>
            <a:endParaRPr sz="19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900" spc="-15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95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1900" spc="-20" dirty="0">
                <a:latin typeface="Courier New"/>
                <a:cs typeface="Courier New"/>
              </a:rPr>
              <a:t>in</a:t>
            </a:r>
            <a:r>
              <a:rPr sz="1900" spc="-15" dirty="0">
                <a:latin typeface="Courier New"/>
                <a:cs typeface="Courier New"/>
              </a:rPr>
              <a:t>t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m</a:t>
            </a:r>
            <a:r>
              <a:rPr sz="1900" spc="-15" dirty="0">
                <a:latin typeface="Courier New"/>
                <a:cs typeface="Courier New"/>
              </a:rPr>
              <a:t>a</a:t>
            </a:r>
            <a:r>
              <a:rPr sz="1900" spc="-30" dirty="0">
                <a:latin typeface="Courier New"/>
                <a:cs typeface="Courier New"/>
              </a:rPr>
              <a:t>i</a:t>
            </a:r>
            <a:r>
              <a:rPr sz="1900" spc="-20" dirty="0">
                <a:latin typeface="Courier New"/>
                <a:cs typeface="Courier New"/>
              </a:rPr>
              <a:t>n()</a:t>
            </a:r>
            <a:endParaRPr sz="19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900" spc="-15" dirty="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669925" marR="4843780">
              <a:lnSpc>
                <a:spcPct val="100000"/>
              </a:lnSpc>
            </a:pPr>
            <a:r>
              <a:rPr sz="1900" spc="-20" dirty="0">
                <a:latin typeface="Courier New"/>
                <a:cs typeface="Courier New"/>
              </a:rPr>
              <a:t>cou</a:t>
            </a:r>
            <a:r>
              <a:rPr sz="1900" spc="-15" dirty="0">
                <a:latin typeface="Courier New"/>
                <a:cs typeface="Courier New"/>
              </a:rPr>
              <a:t>t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25" dirty="0">
                <a:latin typeface="Courier New"/>
                <a:cs typeface="Courier New"/>
              </a:rPr>
              <a:t>&lt;</a:t>
            </a:r>
            <a:r>
              <a:rPr sz="1900" spc="-15" dirty="0">
                <a:latin typeface="Courier New"/>
                <a:cs typeface="Courier New"/>
              </a:rPr>
              <a:t>&lt;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f</a:t>
            </a:r>
            <a:r>
              <a:rPr sz="1900" spc="-20" dirty="0">
                <a:latin typeface="Courier New"/>
                <a:cs typeface="Courier New"/>
              </a:rPr>
              <a:t>oo</a:t>
            </a:r>
            <a:r>
              <a:rPr sz="1900" spc="-10" dirty="0">
                <a:latin typeface="Courier New"/>
                <a:cs typeface="Courier New"/>
              </a:rPr>
              <a:t>(</a:t>
            </a:r>
            <a:r>
              <a:rPr sz="1900" spc="-25" dirty="0">
                <a:latin typeface="Courier New"/>
                <a:cs typeface="Courier New"/>
              </a:rPr>
              <a:t>)</a:t>
            </a:r>
            <a:r>
              <a:rPr sz="1900" spc="-15" dirty="0">
                <a:latin typeface="Courier New"/>
                <a:cs typeface="Courier New"/>
              </a:rPr>
              <a:t>; </a:t>
            </a:r>
            <a:r>
              <a:rPr sz="1900" spc="-20" dirty="0">
                <a:latin typeface="Courier New"/>
                <a:cs typeface="Courier New"/>
              </a:rPr>
              <a:t>retur</a:t>
            </a:r>
            <a:r>
              <a:rPr sz="1900" spc="-15" dirty="0">
                <a:latin typeface="Courier New"/>
                <a:cs typeface="Courier New"/>
              </a:rPr>
              <a:t>n </a:t>
            </a:r>
            <a:r>
              <a:rPr sz="1900" spc="-20" dirty="0">
                <a:latin typeface="Courier New"/>
                <a:cs typeface="Courier New"/>
              </a:rPr>
              <a:t>0;</a:t>
            </a:r>
            <a:endParaRPr sz="19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900" spc="-15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6349619"/>
            <a:ext cx="555815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alibri"/>
                <a:cs typeface="Calibri"/>
              </a:rPr>
              <a:t>Th</a:t>
            </a:r>
            <a:r>
              <a:rPr sz="3200" b="1" dirty="0">
                <a:latin typeface="Calibri"/>
                <a:cs typeface="Calibri"/>
              </a:rPr>
              <a:t>e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dupli</a:t>
            </a:r>
            <a:r>
              <a:rPr sz="3200" b="1" spc="-20" dirty="0">
                <a:latin typeface="Calibri"/>
                <a:cs typeface="Calibri"/>
              </a:rPr>
              <a:t>c</a:t>
            </a:r>
            <a:r>
              <a:rPr sz="3200" b="1" spc="-25" dirty="0">
                <a:latin typeface="Calibri"/>
                <a:cs typeface="Calibri"/>
              </a:rPr>
              <a:t>a</a:t>
            </a:r>
            <a:r>
              <a:rPr sz="3200" b="1" spc="-45" dirty="0">
                <a:latin typeface="Calibri"/>
                <a:cs typeface="Calibri"/>
              </a:rPr>
              <a:t>t</a:t>
            </a:r>
            <a:r>
              <a:rPr sz="3200" b="1" dirty="0">
                <a:latin typeface="Calibri"/>
                <a:cs typeface="Calibri"/>
              </a:rPr>
              <a:t>e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</a:t>
            </a:r>
            <a:r>
              <a:rPr sz="3200" b="1" spc="-35" dirty="0">
                <a:latin typeface="Calibri"/>
                <a:cs typeface="Calibri"/>
              </a:rPr>
              <a:t>e</a:t>
            </a:r>
            <a:r>
              <a:rPr sz="3200" b="1" spc="-5" dirty="0">
                <a:latin typeface="Calibri"/>
                <a:cs typeface="Calibri"/>
              </a:rPr>
              <a:t>finiti</a:t>
            </a:r>
            <a:r>
              <a:rPr sz="3200" b="1" spc="20" dirty="0">
                <a:latin typeface="Calibri"/>
                <a:cs typeface="Calibri"/>
              </a:rPr>
              <a:t>o</a:t>
            </a:r>
            <a:r>
              <a:rPr sz="3200" b="1" dirty="0">
                <a:latin typeface="Calibri"/>
                <a:cs typeface="Calibri"/>
              </a:rPr>
              <a:t>n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</a:t>
            </a:r>
            <a:r>
              <a:rPr sz="3200" b="1" spc="-40" dirty="0">
                <a:latin typeface="Calibri"/>
                <a:cs typeface="Calibri"/>
              </a:rPr>
              <a:t>r</a:t>
            </a:r>
            <a:r>
              <a:rPr sz="3200" b="1" dirty="0">
                <a:latin typeface="Calibri"/>
                <a:cs typeface="Calibri"/>
              </a:rPr>
              <a:t>oblem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0259" y="6461454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21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3162" y="1829561"/>
            <a:ext cx="7543800" cy="4474845"/>
          </a:xfrm>
          <a:custGeom>
            <a:avLst/>
            <a:gdLst/>
            <a:ahLst/>
            <a:cxnLst/>
            <a:rect l="l" t="t" r="r" b="b"/>
            <a:pathLst>
              <a:path w="7543800" h="4474845">
                <a:moveTo>
                  <a:pt x="0" y="4474464"/>
                </a:moveTo>
                <a:lnTo>
                  <a:pt x="7543800" y="4474464"/>
                </a:lnTo>
                <a:lnTo>
                  <a:pt x="7543800" y="0"/>
                </a:lnTo>
                <a:lnTo>
                  <a:pt x="0" y="0"/>
                </a:lnTo>
                <a:lnTo>
                  <a:pt x="0" y="447446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06851" y="3604895"/>
            <a:ext cx="1074420" cy="869315"/>
          </a:xfrm>
          <a:custGeom>
            <a:avLst/>
            <a:gdLst/>
            <a:ahLst/>
            <a:cxnLst/>
            <a:rect l="l" t="t" r="r" b="b"/>
            <a:pathLst>
              <a:path w="1074420" h="869314">
                <a:moveTo>
                  <a:pt x="163703" y="0"/>
                </a:moveTo>
                <a:lnTo>
                  <a:pt x="0" y="235330"/>
                </a:lnTo>
                <a:lnTo>
                  <a:pt x="286131" y="434466"/>
                </a:lnTo>
                <a:lnTo>
                  <a:pt x="0" y="633602"/>
                </a:lnTo>
                <a:lnTo>
                  <a:pt x="163703" y="868933"/>
                </a:lnTo>
                <a:lnTo>
                  <a:pt x="537210" y="609091"/>
                </a:lnTo>
                <a:lnTo>
                  <a:pt x="1039201" y="609091"/>
                </a:lnTo>
                <a:lnTo>
                  <a:pt x="788288" y="434466"/>
                </a:lnTo>
                <a:lnTo>
                  <a:pt x="1039201" y="259841"/>
                </a:lnTo>
                <a:lnTo>
                  <a:pt x="537210" y="259841"/>
                </a:lnTo>
                <a:lnTo>
                  <a:pt x="163703" y="0"/>
                </a:lnTo>
                <a:close/>
              </a:path>
              <a:path w="1074420" h="869314">
                <a:moveTo>
                  <a:pt x="1039201" y="609091"/>
                </a:moveTo>
                <a:lnTo>
                  <a:pt x="537210" y="609091"/>
                </a:lnTo>
                <a:lnTo>
                  <a:pt x="910717" y="868933"/>
                </a:lnTo>
                <a:lnTo>
                  <a:pt x="1074420" y="633602"/>
                </a:lnTo>
                <a:lnTo>
                  <a:pt x="1039201" y="609091"/>
                </a:lnTo>
                <a:close/>
              </a:path>
              <a:path w="1074420" h="869314">
                <a:moveTo>
                  <a:pt x="910717" y="0"/>
                </a:moveTo>
                <a:lnTo>
                  <a:pt x="537210" y="259841"/>
                </a:lnTo>
                <a:lnTo>
                  <a:pt x="1039201" y="259841"/>
                </a:lnTo>
                <a:lnTo>
                  <a:pt x="1074420" y="235330"/>
                </a:lnTo>
                <a:lnTo>
                  <a:pt x="9107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06851" y="3604895"/>
            <a:ext cx="1074420" cy="869315"/>
          </a:xfrm>
          <a:custGeom>
            <a:avLst/>
            <a:gdLst/>
            <a:ahLst/>
            <a:cxnLst/>
            <a:rect l="l" t="t" r="r" b="b"/>
            <a:pathLst>
              <a:path w="1074420" h="869314">
                <a:moveTo>
                  <a:pt x="0" y="235330"/>
                </a:moveTo>
                <a:lnTo>
                  <a:pt x="163703" y="0"/>
                </a:lnTo>
                <a:lnTo>
                  <a:pt x="537210" y="259841"/>
                </a:lnTo>
                <a:lnTo>
                  <a:pt x="910717" y="0"/>
                </a:lnTo>
                <a:lnTo>
                  <a:pt x="1074420" y="235330"/>
                </a:lnTo>
                <a:lnTo>
                  <a:pt x="788288" y="434466"/>
                </a:lnTo>
                <a:lnTo>
                  <a:pt x="1074420" y="633602"/>
                </a:lnTo>
                <a:lnTo>
                  <a:pt x="910717" y="868933"/>
                </a:lnTo>
                <a:lnTo>
                  <a:pt x="537210" y="609091"/>
                </a:lnTo>
                <a:lnTo>
                  <a:pt x="163703" y="868933"/>
                </a:lnTo>
                <a:lnTo>
                  <a:pt x="0" y="633602"/>
                </a:lnTo>
                <a:lnTo>
                  <a:pt x="286131" y="434466"/>
                </a:lnTo>
                <a:lnTo>
                  <a:pt x="0" y="23533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577" y="196595"/>
            <a:ext cx="808037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Calibri"/>
                <a:cs typeface="Calibri"/>
              </a:rPr>
              <a:t>D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spc="-5" dirty="0">
                <a:latin typeface="Calibri"/>
                <a:cs typeface="Calibri"/>
              </a:rPr>
              <a:t>finin</a:t>
            </a:r>
            <a:r>
              <a:rPr sz="4400" dirty="0">
                <a:latin typeface="Calibri"/>
                <a:cs typeface="Calibri"/>
              </a:rPr>
              <a:t>g</a:t>
            </a:r>
            <a:r>
              <a:rPr sz="4400" spc="1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a </a:t>
            </a:r>
            <a:r>
              <a:rPr sz="4400" spc="-5" dirty="0">
                <a:latin typeface="Calibri"/>
                <a:cs typeface="Calibri"/>
              </a:rPr>
              <a:t>fu</a:t>
            </a:r>
            <a:r>
              <a:rPr sz="4400" spc="5" dirty="0">
                <a:latin typeface="Calibri"/>
                <a:cs typeface="Calibri"/>
              </a:rPr>
              <a:t>n</a:t>
            </a:r>
            <a:r>
              <a:rPr sz="4400" dirty="0">
                <a:latin typeface="Calibri"/>
                <a:cs typeface="Calibri"/>
              </a:rPr>
              <a:t>ction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m</a:t>
            </a:r>
            <a:r>
              <a:rPr sz="4400" spc="10" dirty="0">
                <a:latin typeface="Calibri"/>
                <a:cs typeface="Calibri"/>
              </a:rPr>
              <a:t>o</a:t>
            </a:r>
            <a:r>
              <a:rPr sz="4400" spc="-80" dirty="0">
                <a:latin typeface="Calibri"/>
                <a:cs typeface="Calibri"/>
              </a:rPr>
              <a:t>r</a:t>
            </a:r>
            <a:r>
              <a:rPr sz="4400" dirty="0">
                <a:latin typeface="Calibri"/>
                <a:cs typeface="Calibri"/>
              </a:rPr>
              <a:t>e than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spc="15" dirty="0">
                <a:latin typeface="Calibri"/>
                <a:cs typeface="Calibri"/>
              </a:rPr>
              <a:t>o</a:t>
            </a:r>
            <a:r>
              <a:rPr sz="4400" spc="-5" dirty="0">
                <a:latin typeface="Calibri"/>
                <a:cs typeface="Calibri"/>
              </a:rPr>
              <a:t>nce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212672"/>
            <a:ext cx="2778760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400"/>
              </a:lnSpc>
            </a:pP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#i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cl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900" spc="-2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&lt;iost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00" spc="-2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m&gt; us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name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pa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e </a:t>
            </a:r>
            <a:r>
              <a:rPr sz="2400" dirty="0">
                <a:latin typeface="Times New Roman"/>
                <a:cs typeface="Times New Roman"/>
              </a:rPr>
              <a:t>std;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5062" y="2286761"/>
            <a:ext cx="4953000" cy="2286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067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int getSquareSid</a:t>
            </a:r>
            <a:r>
              <a:rPr sz="3600" spc="-15" dirty="0">
                <a:latin typeface="Times New Roman"/>
                <a:cs typeface="Times New Roman"/>
              </a:rPr>
              <a:t>e</a:t>
            </a:r>
            <a:r>
              <a:rPr sz="3600" dirty="0">
                <a:latin typeface="Times New Roman"/>
                <a:cs typeface="Times New Roman"/>
              </a:rPr>
              <a:t>s()</a:t>
            </a:r>
            <a:endParaRPr sz="360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{</a:t>
            </a:r>
            <a:endParaRPr sz="3600">
              <a:latin typeface="Times New Roman"/>
              <a:cs typeface="Times New Roman"/>
            </a:endParaRPr>
          </a:p>
          <a:p>
            <a:pPr marL="738505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return 4;</a:t>
            </a:r>
            <a:endParaRPr sz="360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1262" y="5580126"/>
            <a:ext cx="4114800" cy="624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47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#in</a:t>
            </a:r>
            <a:r>
              <a:rPr sz="3600" spc="-15" dirty="0">
                <a:latin typeface="Times New Roman"/>
                <a:cs typeface="Times New Roman"/>
              </a:rPr>
              <a:t>c</a:t>
            </a:r>
            <a:r>
              <a:rPr sz="3600" dirty="0">
                <a:latin typeface="Times New Roman"/>
                <a:cs typeface="Times New Roman"/>
              </a:rPr>
              <a:t>lude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"squar</a:t>
            </a:r>
            <a:r>
              <a:rPr sz="3600" spc="-15" dirty="0">
                <a:latin typeface="Times New Roman"/>
                <a:cs typeface="Times New Roman"/>
              </a:rPr>
              <a:t>e</a:t>
            </a:r>
            <a:r>
              <a:rPr sz="3600" dirty="0">
                <a:latin typeface="Times New Roman"/>
                <a:cs typeface="Times New Roman"/>
              </a:rPr>
              <a:t>.h"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5062" y="2286761"/>
            <a:ext cx="4953000" cy="2286000"/>
          </a:xfrm>
          <a:custGeom>
            <a:avLst/>
            <a:gdLst/>
            <a:ahLst/>
            <a:cxnLst/>
            <a:rect l="l" t="t" r="r" b="b"/>
            <a:pathLst>
              <a:path w="4953000" h="2286000">
                <a:moveTo>
                  <a:pt x="0" y="2286000"/>
                </a:moveTo>
                <a:lnTo>
                  <a:pt x="4953000" y="2286000"/>
                </a:lnTo>
                <a:lnTo>
                  <a:pt x="49530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1262" y="5580126"/>
            <a:ext cx="4114800" cy="624840"/>
          </a:xfrm>
          <a:custGeom>
            <a:avLst/>
            <a:gdLst/>
            <a:ahLst/>
            <a:cxnLst/>
            <a:rect l="l" t="t" r="r" b="b"/>
            <a:pathLst>
              <a:path w="4114800" h="624839">
                <a:moveTo>
                  <a:pt x="0" y="624840"/>
                </a:moveTo>
                <a:lnTo>
                  <a:pt x="4114800" y="624840"/>
                </a:lnTo>
                <a:lnTo>
                  <a:pt x="4114800" y="0"/>
                </a:lnTo>
                <a:lnTo>
                  <a:pt x="0" y="0"/>
                </a:lnTo>
                <a:lnTo>
                  <a:pt x="0" y="62484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86400" y="2819400"/>
            <a:ext cx="3200400" cy="64643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square.h: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62600" y="5410200"/>
            <a:ext cx="3200400" cy="64643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geometr</a:t>
            </a:r>
            <a:r>
              <a:rPr sz="3600" spc="-225" dirty="0">
                <a:latin typeface="Times New Roman"/>
                <a:cs typeface="Times New Roman"/>
              </a:rPr>
              <a:t>y</a:t>
            </a:r>
            <a:r>
              <a:rPr sz="3600" dirty="0">
                <a:latin typeface="Times New Roman"/>
                <a:cs typeface="Times New Roman"/>
              </a:rPr>
              <a:t>.h: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06161" y="3466338"/>
            <a:ext cx="838200" cy="381000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190500" y="0"/>
                </a:moveTo>
                <a:lnTo>
                  <a:pt x="0" y="190500"/>
                </a:lnTo>
                <a:lnTo>
                  <a:pt x="190500" y="381000"/>
                </a:lnTo>
                <a:lnTo>
                  <a:pt x="190500" y="285750"/>
                </a:lnTo>
                <a:lnTo>
                  <a:pt x="838200" y="285750"/>
                </a:lnTo>
                <a:lnTo>
                  <a:pt x="838200" y="95250"/>
                </a:lnTo>
                <a:lnTo>
                  <a:pt x="190500" y="95250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06161" y="3466338"/>
            <a:ext cx="838200" cy="381000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190500"/>
                </a:moveTo>
                <a:lnTo>
                  <a:pt x="190500" y="0"/>
                </a:lnTo>
                <a:lnTo>
                  <a:pt x="190500" y="95250"/>
                </a:lnTo>
                <a:lnTo>
                  <a:pt x="838200" y="95250"/>
                </a:lnTo>
                <a:lnTo>
                  <a:pt x="838200" y="285750"/>
                </a:lnTo>
                <a:lnTo>
                  <a:pt x="190500" y="285750"/>
                </a:lnTo>
                <a:lnTo>
                  <a:pt x="190500" y="381000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8961" y="5715761"/>
            <a:ext cx="838200" cy="381000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190500" y="0"/>
                </a:moveTo>
                <a:lnTo>
                  <a:pt x="0" y="190500"/>
                </a:lnTo>
                <a:lnTo>
                  <a:pt x="190500" y="381000"/>
                </a:lnTo>
                <a:lnTo>
                  <a:pt x="190500" y="285750"/>
                </a:lnTo>
                <a:lnTo>
                  <a:pt x="838200" y="285750"/>
                </a:lnTo>
                <a:lnTo>
                  <a:pt x="838200" y="95250"/>
                </a:lnTo>
                <a:lnTo>
                  <a:pt x="190500" y="95250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48961" y="5715761"/>
            <a:ext cx="838200" cy="381000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190500"/>
                </a:moveTo>
                <a:lnTo>
                  <a:pt x="190500" y="0"/>
                </a:lnTo>
                <a:lnTo>
                  <a:pt x="190500" y="95250"/>
                </a:lnTo>
                <a:lnTo>
                  <a:pt x="838200" y="95250"/>
                </a:lnTo>
                <a:lnTo>
                  <a:pt x="838200" y="285750"/>
                </a:lnTo>
                <a:lnTo>
                  <a:pt x="190500" y="285750"/>
                </a:lnTo>
                <a:lnTo>
                  <a:pt x="190500" y="381000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755" rIns="0" bIns="0" rtlCol="0">
            <a:spAutoFit/>
          </a:bodyPr>
          <a:lstStyle/>
          <a:p>
            <a:pPr marL="1459865">
              <a:lnSpc>
                <a:spcPct val="100000"/>
              </a:lnSpc>
            </a:pP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Du</a:t>
            </a:r>
            <a:r>
              <a:rPr sz="4400" spc="10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li</a:t>
            </a:r>
            <a:r>
              <a:rPr sz="4400" spc="-4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4400" spc="-3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4400" spc="-4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e </a:t>
            </a:r>
            <a:r>
              <a:rPr sz="4400" spc="5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4400" spc="-3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finiti</a:t>
            </a:r>
            <a:r>
              <a:rPr sz="4400" spc="1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ns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3540" y="2135736"/>
            <a:ext cx="3677920" cy="189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mai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.c</a:t>
            </a:r>
            <a:r>
              <a:rPr sz="3200" spc="10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p: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#in</a:t>
            </a:r>
            <a:r>
              <a:rPr sz="3200" spc="10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lude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"sq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ar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.h"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#in</a:t>
            </a:r>
            <a:r>
              <a:rPr sz="3200" spc="10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lude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"g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om</a:t>
            </a:r>
            <a:r>
              <a:rPr sz="3200" spc="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tr</a:t>
            </a:r>
            <a:r>
              <a:rPr sz="3200" spc="-200" dirty="0">
                <a:latin typeface="Times New Roman"/>
                <a:cs typeface="Times New Roman"/>
              </a:rPr>
              <a:t>y</a:t>
            </a:r>
            <a:r>
              <a:rPr sz="3200" dirty="0">
                <a:latin typeface="Times New Roman"/>
                <a:cs typeface="Times New Roman"/>
              </a:rPr>
              <a:t>.h"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494" y="4267961"/>
            <a:ext cx="5573395" cy="2296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365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int main()</a:t>
            </a:r>
            <a:endParaRPr sz="3200">
              <a:latin typeface="Times New Roman"/>
              <a:cs typeface="Times New Roman"/>
            </a:endParaRPr>
          </a:p>
          <a:p>
            <a:pPr marL="253365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6604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ret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rn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0;</a:t>
            </a:r>
            <a:endParaRPr sz="3200">
              <a:latin typeface="Times New Roman"/>
              <a:cs typeface="Times New Roman"/>
            </a:endParaRPr>
          </a:p>
          <a:p>
            <a:pPr marL="253365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2494" y="4267961"/>
            <a:ext cx="5573395" cy="2296795"/>
          </a:xfrm>
          <a:custGeom>
            <a:avLst/>
            <a:gdLst/>
            <a:ahLst/>
            <a:cxnLst/>
            <a:rect l="l" t="t" r="r" b="b"/>
            <a:pathLst>
              <a:path w="5573395" h="2296795">
                <a:moveTo>
                  <a:pt x="0" y="2296668"/>
                </a:moveTo>
                <a:lnTo>
                  <a:pt x="5573268" y="2296668"/>
                </a:lnTo>
                <a:lnTo>
                  <a:pt x="5573268" y="0"/>
                </a:lnTo>
                <a:lnTo>
                  <a:pt x="0" y="0"/>
                </a:lnTo>
                <a:lnTo>
                  <a:pt x="0" y="229666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755" rIns="0" bIns="0" rtlCol="0">
            <a:spAutoFit/>
          </a:bodyPr>
          <a:lstStyle/>
          <a:p>
            <a:pPr marL="1459865">
              <a:lnSpc>
                <a:spcPct val="100000"/>
              </a:lnSpc>
            </a:pP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Du</a:t>
            </a:r>
            <a:r>
              <a:rPr sz="4400" spc="10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li</a:t>
            </a:r>
            <a:r>
              <a:rPr sz="4400" spc="-4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4400" spc="-3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4400" spc="-4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e </a:t>
            </a:r>
            <a:r>
              <a:rPr sz="4400" spc="5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4400" spc="-3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finiti</a:t>
            </a:r>
            <a:r>
              <a:rPr sz="4400" spc="1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ns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3162" y="970025"/>
            <a:ext cx="3505200" cy="2002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int getSqu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reS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s()</a:t>
            </a:r>
            <a:endParaRPr sz="32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497205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ret</a:t>
            </a:r>
            <a:r>
              <a:rPr sz="3200" spc="10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rn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4;</a:t>
            </a:r>
            <a:endParaRPr sz="32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1546" y="982957"/>
            <a:ext cx="261302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// from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sq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ar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.h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3162" y="2946758"/>
            <a:ext cx="3505200" cy="1870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int getSqu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reS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s()</a:t>
            </a:r>
            <a:endParaRPr sz="32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497205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ret</a:t>
            </a:r>
            <a:r>
              <a:rPr sz="3200" spc="10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rn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4;</a:t>
            </a:r>
            <a:endParaRPr sz="3200">
              <a:latin typeface="Times New Roman"/>
              <a:cs typeface="Times New Roman"/>
            </a:endParaRPr>
          </a:p>
          <a:p>
            <a:pPr marL="90170">
              <a:lnSpc>
                <a:spcPts val="3825"/>
              </a:lnSpc>
            </a:pPr>
            <a:r>
              <a:rPr sz="3200" dirty="0"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8181" y="2934058"/>
            <a:ext cx="539623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// from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om</a:t>
            </a:r>
            <a:r>
              <a:rPr sz="3200" spc="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tr</a:t>
            </a:r>
            <a:r>
              <a:rPr sz="3200" spc="-215" dirty="0">
                <a:latin typeface="Times New Roman"/>
                <a:cs typeface="Times New Roman"/>
              </a:rPr>
              <a:t>y</a:t>
            </a:r>
            <a:r>
              <a:rPr sz="3200" dirty="0">
                <a:latin typeface="Times New Roman"/>
                <a:cs typeface="Times New Roman"/>
              </a:rPr>
              <a:t>.h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(via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sq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ar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.h)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162" y="4898113"/>
            <a:ext cx="4876800" cy="1870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int main()</a:t>
            </a:r>
            <a:endParaRPr sz="32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{</a:t>
            </a:r>
            <a:endParaRPr sz="3200">
              <a:latin typeface="Times New Roman"/>
              <a:cs typeface="Times New Roman"/>
            </a:endParaRPr>
          </a:p>
          <a:p>
            <a:pPr marL="497205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ret</a:t>
            </a:r>
            <a:r>
              <a:rPr sz="3200" spc="10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rn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0;</a:t>
            </a:r>
            <a:endParaRPr sz="3200">
              <a:latin typeface="Times New Roman"/>
              <a:cs typeface="Times New Roman"/>
            </a:endParaRPr>
          </a:p>
          <a:p>
            <a:pPr marL="90170">
              <a:lnSpc>
                <a:spcPts val="3825"/>
              </a:lnSpc>
            </a:pPr>
            <a:r>
              <a:rPr sz="3200" dirty="0"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3162" y="970025"/>
            <a:ext cx="3505200" cy="2002789"/>
          </a:xfrm>
          <a:custGeom>
            <a:avLst/>
            <a:gdLst/>
            <a:ahLst/>
            <a:cxnLst/>
            <a:rect l="l" t="t" r="r" b="b"/>
            <a:pathLst>
              <a:path w="3505200" h="2002789">
                <a:moveTo>
                  <a:pt x="0" y="2002536"/>
                </a:moveTo>
                <a:lnTo>
                  <a:pt x="3505200" y="2002536"/>
                </a:lnTo>
                <a:lnTo>
                  <a:pt x="3505200" y="0"/>
                </a:lnTo>
                <a:lnTo>
                  <a:pt x="0" y="0"/>
                </a:lnTo>
                <a:lnTo>
                  <a:pt x="0" y="200253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3162" y="2972561"/>
            <a:ext cx="3505200" cy="1828800"/>
          </a:xfrm>
          <a:custGeom>
            <a:avLst/>
            <a:gdLst/>
            <a:ahLst/>
            <a:cxnLst/>
            <a:rect l="l" t="t" r="r" b="b"/>
            <a:pathLst>
              <a:path w="3505200" h="1828800">
                <a:moveTo>
                  <a:pt x="0" y="1828800"/>
                </a:moveTo>
                <a:lnTo>
                  <a:pt x="3505200" y="1828800"/>
                </a:lnTo>
                <a:lnTo>
                  <a:pt x="35052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3162" y="4938521"/>
            <a:ext cx="4876800" cy="1828800"/>
          </a:xfrm>
          <a:custGeom>
            <a:avLst/>
            <a:gdLst/>
            <a:ahLst/>
            <a:cxnLst/>
            <a:rect l="l" t="t" r="r" b="b"/>
            <a:pathLst>
              <a:path w="4876800" h="1828800">
                <a:moveTo>
                  <a:pt x="0" y="1828800"/>
                </a:moveTo>
                <a:lnTo>
                  <a:pt x="4876800" y="1828800"/>
                </a:lnTo>
                <a:lnTo>
                  <a:pt x="48768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755" rIns="0" bIns="0" rtlCol="0">
            <a:spAutoFit/>
          </a:bodyPr>
          <a:lstStyle/>
          <a:p>
            <a:pPr marL="1612900">
              <a:lnSpc>
                <a:spcPct val="100000"/>
              </a:lnSpc>
            </a:pP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Dupli</a:t>
            </a:r>
            <a:r>
              <a:rPr sz="4400" spc="-3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4400" spc="-4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4400" spc="-5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e 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4400" spc="-2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finitions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040" y="1345279"/>
            <a:ext cx="7173595" cy="1042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Dup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ni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ompil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ach</a:t>
            </a:r>
            <a:r>
              <a:rPr sz="3200" spc="-5" dirty="0">
                <a:latin typeface="Calibri"/>
                <a:cs typeface="Calibri"/>
              </a:rPr>
              <a:t> 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le,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vidual</a:t>
            </a:r>
            <a:r>
              <a:rPr sz="3200" spc="-20" dirty="0">
                <a:latin typeface="Calibri"/>
                <a:cs typeface="Calibri"/>
              </a:rPr>
              <a:t>l</a:t>
            </a:r>
            <a:r>
              <a:rPr sz="3200" spc="-229" dirty="0">
                <a:latin typeface="Calibri"/>
                <a:cs typeface="Calibri"/>
              </a:rPr>
              <a:t>y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ne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2515464"/>
            <a:ext cx="2072639" cy="945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9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#incl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1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3639" y="2540025"/>
            <a:ext cx="561657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62455" algn="l"/>
                <a:tab pos="3890010" algn="l"/>
                <a:tab pos="5173345" algn="l"/>
              </a:tabLst>
            </a:pP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ause	mai</a:t>
            </a:r>
            <a:r>
              <a:rPr sz="3200" spc="-5" dirty="0">
                <a:latin typeface="Calibri"/>
                <a:cs typeface="Calibri"/>
              </a:rPr>
              <a:t>n.</a:t>
            </a:r>
            <a:r>
              <a:rPr sz="3200" dirty="0">
                <a:latin typeface="Calibri"/>
                <a:cs typeface="Calibri"/>
              </a:rPr>
              <a:t>cpp	ends	</a:t>
            </a:r>
            <a:r>
              <a:rPr sz="3200" spc="5" dirty="0">
                <a:latin typeface="Calibri"/>
                <a:cs typeface="Calibri"/>
              </a:rPr>
              <a:t>up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6582" y="3028188"/>
            <a:ext cx="442214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29310" algn="l"/>
                <a:tab pos="2368550" algn="l"/>
                <a:tab pos="2971165" algn="l"/>
              </a:tabLst>
            </a:pPr>
            <a:r>
              <a:rPr sz="3200" dirty="0">
                <a:latin typeface="Calibri"/>
                <a:cs typeface="Calibri"/>
              </a:rPr>
              <a:t>the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	of	</a:t>
            </a:r>
            <a:r>
              <a:rPr sz="3200" spc="-5" dirty="0">
                <a:latin typeface="Calibri"/>
                <a:cs typeface="Calibri"/>
              </a:rPr>
              <a:t>squa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.</a:t>
            </a:r>
            <a:r>
              <a:rPr sz="3200" dirty="0">
                <a:latin typeface="Calibri"/>
                <a:cs typeface="Calibri"/>
              </a:rPr>
              <a:t>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47864" y="3028188"/>
            <a:ext cx="102235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twice,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244" y="3515867"/>
            <a:ext cx="414909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’v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ru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oblems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4040" y="4076294"/>
            <a:ext cx="398208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  <a:tab pos="836930" algn="l"/>
                <a:tab pos="2976880" algn="l"/>
              </a:tabLst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f	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eom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215" dirty="0">
                <a:latin typeface="Calibri"/>
                <a:cs typeface="Calibri"/>
              </a:rPr>
              <a:t>y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dirty="0">
                <a:latin typeface="Calibri"/>
                <a:cs typeface="Calibri"/>
              </a:rPr>
              <a:t>h	</a:t>
            </a:r>
            <a:r>
              <a:rPr sz="3200" spc="-5" dirty="0">
                <a:latin typeface="Calibri"/>
                <a:cs typeface="Calibri"/>
              </a:rPr>
              <a:t>needs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85740" y="4100855"/>
            <a:ext cx="378206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  <a:tabLst>
                <a:tab pos="3131820" algn="l"/>
              </a:tabLst>
            </a:pP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Squa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eSide</a:t>
            </a:r>
            <a:r>
              <a:rPr sz="3200" spc="-2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()</a:t>
            </a:r>
            <a:r>
              <a:rPr sz="3200" dirty="0">
                <a:latin typeface="Calibri"/>
                <a:cs typeface="Calibri"/>
              </a:rPr>
              <a:t>,	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nd</a:t>
            </a:r>
            <a:endParaRPr sz="3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and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7244" y="4589145"/>
            <a:ext cx="6572884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98345" algn="l"/>
                <a:tab pos="3443604" algn="l"/>
                <a:tab pos="4676140" algn="l"/>
              </a:tabLst>
            </a:pPr>
            <a:r>
              <a:rPr sz="3200" dirty="0">
                <a:latin typeface="Calibri"/>
                <a:cs typeface="Calibri"/>
              </a:rPr>
              <a:t>main</a:t>
            </a:r>
            <a:r>
              <a:rPr sz="3200" spc="-5" dirty="0">
                <a:latin typeface="Calibri"/>
                <a:cs typeface="Calibri"/>
              </a:rPr>
              <a:t>.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p	</a:t>
            </a:r>
            <a:r>
              <a:rPr sz="3200" spc="-5" dirty="0">
                <a:latin typeface="Calibri"/>
                <a:cs typeface="Calibri"/>
              </a:rPr>
              <a:t>need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5" dirty="0">
                <a:latin typeface="Calibri"/>
                <a:cs typeface="Calibri"/>
              </a:rPr>
              <a:t>bot</a:t>
            </a:r>
            <a:r>
              <a:rPr sz="3200" dirty="0">
                <a:latin typeface="Calibri"/>
                <a:cs typeface="Calibri"/>
              </a:rPr>
              <a:t>h	</a:t>
            </a:r>
            <a:r>
              <a:rPr sz="3200" spc="-2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eom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22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.</a:t>
            </a:r>
            <a:r>
              <a:rPr sz="3200" dirty="0">
                <a:latin typeface="Calibri"/>
                <a:cs typeface="Calibri"/>
              </a:rPr>
              <a:t>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7244" y="5078348"/>
            <a:ext cx="727202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squa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.h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w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oul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esol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sue?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368" rIns="0" bIns="0" rtlCol="0">
            <a:spAutoFit/>
          </a:bodyPr>
          <a:lstStyle/>
          <a:p>
            <a:pPr marL="1290955">
              <a:lnSpc>
                <a:spcPct val="100000"/>
              </a:lnSpc>
            </a:pPr>
            <a:r>
              <a:rPr sz="4400" dirty="0">
                <a:solidFill>
                  <a:srgbClr val="000000"/>
                </a:solidFill>
              </a:rPr>
              <a:t>Preproces</a:t>
            </a:r>
            <a:r>
              <a:rPr sz="4400" spc="5" dirty="0">
                <a:solidFill>
                  <a:srgbClr val="000000"/>
                </a:solidFill>
              </a:rPr>
              <a:t>s</a:t>
            </a:r>
            <a:r>
              <a:rPr sz="4400" dirty="0">
                <a:solidFill>
                  <a:srgbClr val="000000"/>
                </a:solidFill>
              </a:rPr>
              <a:t>or</a:t>
            </a:r>
            <a:r>
              <a:rPr sz="4400" spc="-130" dirty="0">
                <a:solidFill>
                  <a:srgbClr val="000000"/>
                </a:solidFill>
              </a:rPr>
              <a:t> </a:t>
            </a:r>
            <a:r>
              <a:rPr sz="4400" spc="-185" dirty="0">
                <a:solidFill>
                  <a:srgbClr val="000000"/>
                </a:solidFill>
              </a:rPr>
              <a:t>W</a:t>
            </a:r>
            <a:r>
              <a:rPr sz="4400" dirty="0">
                <a:solidFill>
                  <a:srgbClr val="000000"/>
                </a:solidFill>
              </a:rPr>
              <a:t>rapper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74040" y="1371194"/>
            <a:ext cx="7996555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  <a:tab pos="1229995" algn="l"/>
                <a:tab pos="2283460" algn="l"/>
                <a:tab pos="3361054" algn="l"/>
                <a:tab pos="3874770" algn="l"/>
                <a:tab pos="4725670" algn="l"/>
                <a:tab pos="5443855" algn="l"/>
                <a:tab pos="6248400" algn="l"/>
                <a:tab pos="7394575" algn="l"/>
              </a:tabLst>
            </a:pPr>
            <a:r>
              <a:rPr sz="3200" dirty="0">
                <a:latin typeface="Times New Roman"/>
                <a:cs typeface="Times New Roman"/>
              </a:rPr>
              <a:t>The	</a:t>
            </a:r>
            <a:r>
              <a:rPr sz="3200" spc="-10" dirty="0">
                <a:latin typeface="Times New Roman"/>
                <a:cs typeface="Times New Roman"/>
              </a:rPr>
              <a:t>goo</a:t>
            </a:r>
            <a:r>
              <a:rPr sz="3200" dirty="0">
                <a:latin typeface="Times New Roman"/>
                <a:cs typeface="Times New Roman"/>
              </a:rPr>
              <a:t>d	ne</a:t>
            </a:r>
            <a:r>
              <a:rPr sz="3200" spc="5" dirty="0">
                <a:latin typeface="Times New Roman"/>
                <a:cs typeface="Times New Roman"/>
              </a:rPr>
              <a:t>w</a:t>
            </a:r>
            <a:r>
              <a:rPr sz="3200" dirty="0">
                <a:latin typeface="Times New Roman"/>
                <a:cs typeface="Times New Roman"/>
              </a:rPr>
              <a:t>s	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	that	we	can	avoid	t</a:t>
            </a:r>
            <a:r>
              <a:rPr sz="3200" spc="-10" dirty="0">
                <a:latin typeface="Times New Roman"/>
                <a:cs typeface="Times New Roman"/>
              </a:rPr>
              <a:t>h</a:t>
            </a:r>
            <a:r>
              <a:rPr sz="3200" dirty="0">
                <a:latin typeface="Times New Roman"/>
                <a:cs typeface="Times New Roman"/>
              </a:rPr>
              <a:t>is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1962150" algn="l"/>
                <a:tab pos="2710180" algn="l"/>
                <a:tab pos="3141980" algn="l"/>
                <a:tab pos="5247005" algn="l"/>
                <a:tab pos="6467475" algn="l"/>
                <a:tab pos="6899275" algn="l"/>
              </a:tabLst>
            </a:pPr>
            <a:r>
              <a:rPr sz="3200" dirty="0">
                <a:latin typeface="Times New Roman"/>
                <a:cs typeface="Times New Roman"/>
              </a:rPr>
              <a:t>problem	via	a	mechanism	call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d	a	h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er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2349477"/>
            <a:ext cx="5779770" cy="150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ct val="100000"/>
              </a:lnSpc>
              <a:tabLst>
                <a:tab pos="1484630" algn="l"/>
              </a:tabLst>
            </a:pPr>
            <a:r>
              <a:rPr sz="3200" dirty="0">
                <a:latin typeface="Times New Roman"/>
                <a:cs typeface="Times New Roman"/>
              </a:rPr>
              <a:t>g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ard	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Prepr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ssor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W</a:t>
            </a:r>
            <a:r>
              <a:rPr sz="3200" dirty="0">
                <a:latin typeface="Times New Roman"/>
                <a:cs typeface="Times New Roman"/>
              </a:rPr>
              <a:t>ra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  <a:tab pos="1804670" algn="l"/>
                <a:tab pos="3166110" algn="l"/>
                <a:tab pos="3937635" algn="l"/>
              </a:tabLst>
            </a:pPr>
            <a:r>
              <a:rPr sz="3200" dirty="0">
                <a:latin typeface="Times New Roman"/>
                <a:cs typeface="Times New Roman"/>
              </a:rPr>
              <a:t>He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der	gu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rds	are	cond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tional dir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ctiv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2730" y="2934947"/>
            <a:ext cx="196723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compilat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368" rIns="0" bIns="0" rtlCol="0">
            <a:spAutoFit/>
          </a:bodyPr>
          <a:lstStyle/>
          <a:p>
            <a:pPr marL="1290955">
              <a:lnSpc>
                <a:spcPct val="100000"/>
              </a:lnSpc>
            </a:pPr>
            <a:r>
              <a:rPr sz="4400" dirty="0">
                <a:solidFill>
                  <a:srgbClr val="000000"/>
                </a:solidFill>
              </a:rPr>
              <a:t>Preproces</a:t>
            </a:r>
            <a:r>
              <a:rPr sz="4400" spc="5" dirty="0">
                <a:solidFill>
                  <a:srgbClr val="000000"/>
                </a:solidFill>
              </a:rPr>
              <a:t>s</a:t>
            </a:r>
            <a:r>
              <a:rPr sz="4400" dirty="0">
                <a:solidFill>
                  <a:srgbClr val="000000"/>
                </a:solidFill>
              </a:rPr>
              <a:t>or</a:t>
            </a:r>
            <a:r>
              <a:rPr sz="4400" spc="-130" dirty="0">
                <a:solidFill>
                  <a:srgbClr val="000000"/>
                </a:solidFill>
              </a:rPr>
              <a:t> </a:t>
            </a:r>
            <a:r>
              <a:rPr sz="4400" spc="-185" dirty="0">
                <a:solidFill>
                  <a:srgbClr val="000000"/>
                </a:solidFill>
              </a:rPr>
              <a:t>W</a:t>
            </a:r>
            <a:r>
              <a:rPr sz="4400" dirty="0">
                <a:solidFill>
                  <a:srgbClr val="000000"/>
                </a:solidFill>
              </a:rPr>
              <a:t>rapper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2140" y="2197354"/>
            <a:ext cx="7961630" cy="3554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#i</a:t>
            </a:r>
            <a:r>
              <a:rPr sz="3200" spc="-1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nd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SOME_UNI</a:t>
            </a:r>
            <a:r>
              <a:rPr sz="3200" dirty="0">
                <a:latin typeface="Calibri"/>
                <a:cs typeface="Calibri"/>
              </a:rPr>
              <a:t>QUE_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E_H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3200" spc="-5" dirty="0">
                <a:latin typeface="Calibri"/>
                <a:cs typeface="Calibri"/>
              </a:rPr>
              <a:t>#d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ME_UNIQUE_N</a:t>
            </a:r>
            <a:r>
              <a:rPr sz="3200" spc="-1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ME_HERE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435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</a:pPr>
            <a:r>
              <a:rPr sz="3200" spc="-5" dirty="0">
                <a:latin typeface="Calibri"/>
                <a:cs typeface="Calibri"/>
              </a:rPr>
              <a:t>/</a:t>
            </a:r>
            <a:r>
              <a:rPr sz="3200" dirty="0">
                <a:latin typeface="Calibri"/>
                <a:cs typeface="Calibri"/>
              </a:rPr>
              <a:t>/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ou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5" dirty="0">
                <a:latin typeface="Calibri"/>
                <a:cs typeface="Calibri"/>
              </a:rPr>
              <a:t>decla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(an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cer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ain 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ypes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nit </a:t>
            </a:r>
            <a:r>
              <a:rPr sz="3200" dirty="0">
                <a:latin typeface="Calibri"/>
                <a:cs typeface="Calibri"/>
              </a:rPr>
              <a:t>ions) </a:t>
            </a:r>
            <a:r>
              <a:rPr sz="3200" spc="-5" dirty="0">
                <a:latin typeface="Calibri"/>
                <a:cs typeface="Calibri"/>
              </a:rPr>
              <a:t>he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#endif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" y="1143000"/>
            <a:ext cx="8153400" cy="4794885"/>
          </a:xfrm>
          <a:custGeom>
            <a:avLst/>
            <a:gdLst/>
            <a:ahLst/>
            <a:cxnLst/>
            <a:rect l="l" t="t" r="r" b="b"/>
            <a:pathLst>
              <a:path w="8153400" h="4794885">
                <a:moveTo>
                  <a:pt x="0" y="836295"/>
                </a:moveTo>
                <a:lnTo>
                  <a:pt x="3477387" y="836295"/>
                </a:lnTo>
                <a:lnTo>
                  <a:pt x="3165602" y="836295"/>
                </a:lnTo>
                <a:lnTo>
                  <a:pt x="4076700" y="0"/>
                </a:lnTo>
                <a:lnTo>
                  <a:pt x="4987798" y="836295"/>
                </a:lnTo>
                <a:lnTo>
                  <a:pt x="4676013" y="836295"/>
                </a:lnTo>
                <a:lnTo>
                  <a:pt x="8153400" y="836295"/>
                </a:lnTo>
                <a:lnTo>
                  <a:pt x="8153400" y="4794504"/>
                </a:lnTo>
                <a:lnTo>
                  <a:pt x="0" y="4794504"/>
                </a:lnTo>
                <a:lnTo>
                  <a:pt x="0" y="836295"/>
                </a:lnTo>
                <a:close/>
              </a:path>
            </a:pathLst>
          </a:custGeom>
          <a:ln w="57912">
            <a:solidFill>
              <a:srgbClr val="943735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368" rIns="0" bIns="0" rtlCol="0">
            <a:spAutoFit/>
          </a:bodyPr>
          <a:lstStyle/>
          <a:p>
            <a:pPr marL="1290955">
              <a:lnSpc>
                <a:spcPct val="100000"/>
              </a:lnSpc>
            </a:pPr>
            <a:r>
              <a:rPr sz="4400" dirty="0">
                <a:solidFill>
                  <a:srgbClr val="000000"/>
                </a:solidFill>
              </a:rPr>
              <a:t>Preproces</a:t>
            </a:r>
            <a:r>
              <a:rPr sz="4400" spc="5" dirty="0">
                <a:solidFill>
                  <a:srgbClr val="000000"/>
                </a:solidFill>
              </a:rPr>
              <a:t>s</a:t>
            </a:r>
            <a:r>
              <a:rPr sz="4400" dirty="0">
                <a:solidFill>
                  <a:srgbClr val="000000"/>
                </a:solidFill>
              </a:rPr>
              <a:t>or</a:t>
            </a:r>
            <a:r>
              <a:rPr sz="4400" spc="-130" dirty="0">
                <a:solidFill>
                  <a:srgbClr val="000000"/>
                </a:solidFill>
              </a:rPr>
              <a:t> </a:t>
            </a:r>
            <a:r>
              <a:rPr sz="4400" spc="-185" dirty="0">
                <a:solidFill>
                  <a:srgbClr val="000000"/>
                </a:solidFill>
              </a:rPr>
              <a:t>W</a:t>
            </a:r>
            <a:r>
              <a:rPr sz="4400" dirty="0">
                <a:solidFill>
                  <a:srgbClr val="000000"/>
                </a:solidFill>
              </a:rPr>
              <a:t>rapper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2140" y="1691781"/>
            <a:ext cx="7996555" cy="278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000" dirty="0">
                <a:latin typeface="Times New Roman"/>
                <a:cs typeface="Times New Roman"/>
              </a:rPr>
              <a:t>When </a:t>
            </a:r>
            <a:r>
              <a:rPr sz="3000" spc="-3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this </a:t>
            </a:r>
            <a:r>
              <a:rPr sz="3000" spc="-3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header </a:t>
            </a:r>
            <a:r>
              <a:rPr sz="3000" spc="-33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s </a:t>
            </a:r>
            <a:r>
              <a:rPr sz="3000" spc="-3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#in</a:t>
            </a:r>
            <a:r>
              <a:rPr sz="3000" spc="10" dirty="0">
                <a:latin typeface="Times New Roman"/>
                <a:cs typeface="Times New Roman"/>
              </a:rPr>
              <a:t>c</a:t>
            </a:r>
            <a:r>
              <a:rPr sz="3000" dirty="0">
                <a:latin typeface="Times New Roman"/>
                <a:cs typeface="Times New Roman"/>
              </a:rPr>
              <a:t>luded, </a:t>
            </a:r>
            <a:r>
              <a:rPr sz="3000" spc="-3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3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prepro</a:t>
            </a:r>
            <a:r>
              <a:rPr sz="3000" spc="5" dirty="0">
                <a:latin typeface="Times New Roman"/>
                <a:cs typeface="Times New Roman"/>
              </a:rPr>
              <a:t>c</a:t>
            </a:r>
            <a:r>
              <a:rPr sz="3000" dirty="0">
                <a:latin typeface="Times New Roman"/>
                <a:cs typeface="Times New Roman"/>
              </a:rPr>
              <a:t>ess</a:t>
            </a:r>
            <a:r>
              <a:rPr sz="3000" spc="-10" dirty="0">
                <a:latin typeface="Times New Roman"/>
                <a:cs typeface="Times New Roman"/>
              </a:rPr>
              <a:t>o</a:t>
            </a:r>
            <a:r>
              <a:rPr sz="3000" dirty="0">
                <a:latin typeface="Times New Roman"/>
                <a:cs typeface="Times New Roman"/>
              </a:rPr>
              <a:t>r check </a:t>
            </a:r>
            <a:r>
              <a:rPr sz="3000" spc="-30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whet</a:t>
            </a:r>
            <a:r>
              <a:rPr sz="3000" spc="5" dirty="0">
                <a:latin typeface="Times New Roman"/>
                <a:cs typeface="Times New Roman"/>
              </a:rPr>
              <a:t>h</a:t>
            </a:r>
            <a:r>
              <a:rPr sz="3000" dirty="0">
                <a:latin typeface="Times New Roman"/>
                <a:cs typeface="Times New Roman"/>
              </a:rPr>
              <a:t>er </a:t>
            </a:r>
            <a:r>
              <a:rPr sz="3000" spc="-3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SO</a:t>
            </a:r>
            <a:r>
              <a:rPr sz="3000" spc="-10" dirty="0">
                <a:latin typeface="Times New Roman"/>
                <a:cs typeface="Times New Roman"/>
              </a:rPr>
              <a:t>M</a:t>
            </a:r>
            <a:r>
              <a:rPr sz="3000" dirty="0">
                <a:latin typeface="Times New Roman"/>
                <a:cs typeface="Times New Roman"/>
              </a:rPr>
              <a:t>E_UNIQUE_NA</a:t>
            </a:r>
            <a:r>
              <a:rPr sz="3000" spc="-15" dirty="0">
                <a:latin typeface="Times New Roman"/>
                <a:cs typeface="Times New Roman"/>
              </a:rPr>
              <a:t>M</a:t>
            </a:r>
            <a:r>
              <a:rPr sz="3000" dirty="0">
                <a:latin typeface="Times New Roman"/>
                <a:cs typeface="Times New Roman"/>
              </a:rPr>
              <a:t>E_H</a:t>
            </a:r>
            <a:r>
              <a:rPr sz="3000" spc="5" dirty="0">
                <a:latin typeface="Times New Roman"/>
                <a:cs typeface="Times New Roman"/>
              </a:rPr>
              <a:t>E</a:t>
            </a:r>
            <a:r>
              <a:rPr sz="3000" spc="-10" dirty="0">
                <a:latin typeface="Times New Roman"/>
                <a:cs typeface="Times New Roman"/>
              </a:rPr>
              <a:t>R</a:t>
            </a:r>
            <a:r>
              <a:rPr sz="3000" dirty="0">
                <a:latin typeface="Times New Roman"/>
                <a:cs typeface="Times New Roman"/>
              </a:rPr>
              <a:t>E has been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previously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define</a:t>
            </a:r>
            <a:r>
              <a:rPr sz="3000" spc="-10" dirty="0">
                <a:latin typeface="Times New Roman"/>
                <a:cs typeface="Times New Roman"/>
              </a:rPr>
              <a:t>d</a:t>
            </a:r>
            <a:r>
              <a:rPr sz="3000" dirty="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6235" algn="l"/>
              </a:tabLst>
            </a:pPr>
            <a:r>
              <a:rPr sz="3000" spc="-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f</a:t>
            </a:r>
            <a:r>
              <a:rPr sz="3000" spc="1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this</a:t>
            </a:r>
            <a:r>
              <a:rPr sz="3000" spc="114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s</a:t>
            </a:r>
            <a:r>
              <a:rPr sz="3000" spc="1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1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first</a:t>
            </a:r>
            <a:r>
              <a:rPr sz="3000" spc="1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ti</a:t>
            </a:r>
            <a:r>
              <a:rPr sz="3000" spc="-10" dirty="0">
                <a:latin typeface="Times New Roman"/>
                <a:cs typeface="Times New Roman"/>
              </a:rPr>
              <a:t>m</a:t>
            </a:r>
            <a:r>
              <a:rPr sz="3000" dirty="0">
                <a:latin typeface="Times New Roman"/>
                <a:cs typeface="Times New Roman"/>
              </a:rPr>
              <a:t>e</a:t>
            </a:r>
            <a:r>
              <a:rPr sz="3000" spc="1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we’ve</a:t>
            </a:r>
            <a:r>
              <a:rPr sz="3000" spc="1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included</a:t>
            </a:r>
            <a:r>
              <a:rPr sz="3000" spc="1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114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</a:t>
            </a:r>
            <a:r>
              <a:rPr sz="3000" spc="5" dirty="0">
                <a:latin typeface="Times New Roman"/>
                <a:cs typeface="Times New Roman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ade</a:t>
            </a:r>
            <a:r>
              <a:rPr sz="3000" spc="-114" dirty="0">
                <a:latin typeface="Times New Roman"/>
                <a:cs typeface="Times New Roman"/>
              </a:rPr>
              <a:t>r</a:t>
            </a:r>
            <a:r>
              <a:rPr sz="3000" dirty="0">
                <a:latin typeface="Times New Roman"/>
                <a:cs typeface="Times New Roman"/>
              </a:rPr>
              <a:t>, SOME_</a:t>
            </a:r>
            <a:r>
              <a:rPr sz="3000" spc="-15" dirty="0">
                <a:latin typeface="Times New Roman"/>
                <a:cs typeface="Times New Roman"/>
              </a:rPr>
              <a:t>U</a:t>
            </a:r>
            <a:r>
              <a:rPr sz="3000" dirty="0">
                <a:latin typeface="Times New Roman"/>
                <a:cs typeface="Times New Roman"/>
              </a:rPr>
              <a:t>NIQUE_</a:t>
            </a:r>
            <a:r>
              <a:rPr sz="3000" spc="-15" dirty="0">
                <a:latin typeface="Times New Roman"/>
                <a:cs typeface="Times New Roman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AME_HERE </a:t>
            </a:r>
            <a:r>
              <a:rPr sz="3000" spc="1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will </a:t>
            </a:r>
            <a:r>
              <a:rPr sz="3000" spc="1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</a:t>
            </a:r>
            <a:r>
              <a:rPr sz="3000" spc="15" dirty="0">
                <a:latin typeface="Times New Roman"/>
                <a:cs typeface="Times New Roman"/>
              </a:rPr>
              <a:t>o</a:t>
            </a:r>
            <a:r>
              <a:rPr sz="3000" dirty="0">
                <a:latin typeface="Times New Roman"/>
                <a:cs typeface="Times New Roman"/>
              </a:rPr>
              <a:t>t </a:t>
            </a:r>
            <a:r>
              <a:rPr sz="3000" spc="125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h</a:t>
            </a:r>
            <a:r>
              <a:rPr sz="3000" dirty="0">
                <a:latin typeface="Times New Roman"/>
                <a:cs typeface="Times New Roman"/>
              </a:rPr>
              <a:t>ave been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define</a:t>
            </a:r>
            <a:r>
              <a:rPr sz="3000" spc="-10" dirty="0">
                <a:latin typeface="Times New Roman"/>
                <a:cs typeface="Times New Roman"/>
              </a:rPr>
              <a:t>d</a:t>
            </a:r>
            <a:r>
              <a:rPr sz="3000" dirty="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9915" y="4567695"/>
          <a:ext cx="8041148" cy="1425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32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216">
                <a:tc>
                  <a:txBody>
                    <a:bodyPr/>
                    <a:lstStyle/>
                    <a:p>
                      <a:pPr marL="377825" indent="-34290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4521835" algn="l"/>
                        </a:tabLst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Consequ</a:t>
                      </a:r>
                      <a:r>
                        <a:rPr sz="30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ntl</a:t>
                      </a:r>
                      <a:r>
                        <a:rPr sz="3000" spc="-20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,	</a:t>
                      </a:r>
                      <a:r>
                        <a:rPr sz="3000" spc="5" dirty="0">
                          <a:latin typeface="Times New Roman"/>
                          <a:cs typeface="Times New Roman"/>
                        </a:rPr>
                        <a:t>it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#de</a:t>
                      </a:r>
                      <a:r>
                        <a:rPr sz="3000" spc="1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ines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35"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SOME_</a:t>
                      </a:r>
                      <a:r>
                        <a:rPr sz="3000" spc="-1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NIQUE_</a:t>
                      </a:r>
                      <a:r>
                        <a:rPr sz="3000" spc="-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AME_HERE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</a:pPr>
                      <a:r>
                        <a:rPr sz="30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nd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30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30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des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574"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sz="3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3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conten</a:t>
                      </a:r>
                      <a:r>
                        <a:rPr sz="3000" spc="-1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30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3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3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30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30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000" dirty="0">
                          <a:latin typeface="Times New Roman"/>
                          <a:cs typeface="Times New Roman"/>
                        </a:rPr>
                        <a:t>.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6613" y="2546118"/>
            <a:ext cx="5431155" cy="114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Lesson 1: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3600" dirty="0">
                <a:latin typeface="Times New Roman"/>
                <a:cs typeface="Times New Roman"/>
              </a:rPr>
              <a:t>Interf</a:t>
            </a:r>
            <a:r>
              <a:rPr sz="3600" spc="-15" dirty="0">
                <a:latin typeface="Times New Roman"/>
                <a:cs typeface="Times New Roman"/>
              </a:rPr>
              <a:t>a</a:t>
            </a:r>
            <a:r>
              <a:rPr sz="3600" dirty="0">
                <a:latin typeface="Times New Roman"/>
                <a:cs typeface="Times New Roman"/>
              </a:rPr>
              <a:t>ce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 I</a:t>
            </a:r>
            <a:r>
              <a:rPr sz="3600" spc="-15" dirty="0">
                <a:latin typeface="Times New Roman"/>
                <a:cs typeface="Times New Roman"/>
              </a:rPr>
              <a:t>m</a:t>
            </a:r>
            <a:r>
              <a:rPr sz="3600" dirty="0">
                <a:latin typeface="Times New Roman"/>
                <a:cs typeface="Times New Roman"/>
              </a:rPr>
              <a:t>ple</a:t>
            </a:r>
            <a:r>
              <a:rPr sz="3600" spc="-20" dirty="0">
                <a:latin typeface="Times New Roman"/>
                <a:cs typeface="Times New Roman"/>
              </a:rPr>
              <a:t>m</a:t>
            </a:r>
            <a:r>
              <a:rPr sz="3600" dirty="0">
                <a:latin typeface="Times New Roman"/>
                <a:cs typeface="Times New Roman"/>
              </a:rPr>
              <a:t>ent</a:t>
            </a:r>
            <a:r>
              <a:rPr sz="3600" spc="-15" dirty="0">
                <a:latin typeface="Times New Roman"/>
                <a:cs typeface="Times New Roman"/>
              </a:rPr>
              <a:t>a</a:t>
            </a:r>
            <a:r>
              <a:rPr sz="3600" dirty="0">
                <a:latin typeface="Times New Roman"/>
                <a:cs typeface="Times New Roman"/>
              </a:rPr>
              <a:t>t</a:t>
            </a:r>
            <a:r>
              <a:rPr sz="3600" spc="-15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Times New Roman"/>
                <a:cs typeface="Times New Roman"/>
              </a:rPr>
              <a:t>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06459" y="6461454"/>
            <a:ext cx="101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368" rIns="0" bIns="0" rtlCol="0">
            <a:spAutoFit/>
          </a:bodyPr>
          <a:lstStyle/>
          <a:p>
            <a:pPr marL="1290955">
              <a:lnSpc>
                <a:spcPct val="100000"/>
              </a:lnSpc>
            </a:pPr>
            <a:r>
              <a:rPr sz="4400" dirty="0">
                <a:solidFill>
                  <a:srgbClr val="000000"/>
                </a:solidFill>
              </a:rPr>
              <a:t>Preproces</a:t>
            </a:r>
            <a:r>
              <a:rPr sz="4400" spc="5" dirty="0">
                <a:solidFill>
                  <a:srgbClr val="000000"/>
                </a:solidFill>
              </a:rPr>
              <a:t>s</a:t>
            </a:r>
            <a:r>
              <a:rPr sz="4400" dirty="0">
                <a:solidFill>
                  <a:srgbClr val="000000"/>
                </a:solidFill>
              </a:rPr>
              <a:t>or</a:t>
            </a:r>
            <a:r>
              <a:rPr sz="4400" spc="-130" dirty="0">
                <a:solidFill>
                  <a:srgbClr val="000000"/>
                </a:solidFill>
              </a:rPr>
              <a:t> </a:t>
            </a:r>
            <a:r>
              <a:rPr sz="4400" spc="-185" dirty="0">
                <a:solidFill>
                  <a:srgbClr val="000000"/>
                </a:solidFill>
              </a:rPr>
              <a:t>W</a:t>
            </a:r>
            <a:r>
              <a:rPr sz="4400" dirty="0">
                <a:solidFill>
                  <a:srgbClr val="000000"/>
                </a:solidFill>
              </a:rPr>
              <a:t>rapper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2140" y="1647927"/>
            <a:ext cx="7998459" cy="414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458470" algn="l"/>
              </a:tabLst>
            </a:pPr>
            <a:r>
              <a:rPr sz="3200" dirty="0">
                <a:latin typeface="Times New Roman"/>
                <a:cs typeface="Times New Roman"/>
              </a:rPr>
              <a:t>If</a:t>
            </a:r>
            <a:r>
              <a:rPr sz="3200" spc="3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3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ader</a:t>
            </a:r>
            <a:r>
              <a:rPr sz="3200" spc="3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34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ncluded</a:t>
            </a:r>
            <a:r>
              <a:rPr sz="3200" spc="3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ag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35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34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he</a:t>
            </a:r>
            <a:r>
              <a:rPr sz="3200" spc="3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same file,   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OME_UNIQU</a:t>
            </a: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_NAME</a:t>
            </a:r>
            <a:r>
              <a:rPr sz="3200" spc="-10" dirty="0">
                <a:latin typeface="Times New Roman"/>
                <a:cs typeface="Times New Roman"/>
              </a:rPr>
              <a:t>_</a:t>
            </a:r>
            <a:r>
              <a:rPr sz="3200" dirty="0">
                <a:latin typeface="Times New Roman"/>
                <a:cs typeface="Times New Roman"/>
              </a:rPr>
              <a:t>HERE   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will already</a:t>
            </a:r>
            <a:r>
              <a:rPr sz="3200" spc="3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</a:t>
            </a:r>
            <a:r>
              <a:rPr sz="3200" spc="5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3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been</a:t>
            </a:r>
            <a:r>
              <a:rPr sz="3200" spc="3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defined</a:t>
            </a:r>
            <a:r>
              <a:rPr sz="3200" spc="3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om</a:t>
            </a:r>
            <a:r>
              <a:rPr sz="3200" spc="3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3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first</a:t>
            </a:r>
            <a:r>
              <a:rPr sz="3200" spc="34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ti</a:t>
            </a:r>
            <a:r>
              <a:rPr sz="3200" dirty="0">
                <a:latin typeface="Times New Roman"/>
                <a:cs typeface="Times New Roman"/>
              </a:rPr>
              <a:t>me the</a:t>
            </a:r>
            <a:r>
              <a:rPr sz="3200" spc="2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ents</a:t>
            </a:r>
            <a:r>
              <a:rPr sz="3200" spc="2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29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he</a:t>
            </a:r>
            <a:r>
              <a:rPr sz="3200" spc="2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head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2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were</a:t>
            </a:r>
            <a:r>
              <a:rPr sz="3200" spc="30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nclude</a:t>
            </a:r>
            <a:r>
              <a:rPr sz="3200" spc="-1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3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1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contents </a:t>
            </a:r>
            <a:r>
              <a:rPr sz="3200" spc="19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 </a:t>
            </a:r>
            <a:r>
              <a:rPr sz="3200" spc="1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1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er </a:t>
            </a:r>
            <a:r>
              <a:rPr sz="3200" spc="2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will </a:t>
            </a:r>
            <a:r>
              <a:rPr sz="3200" spc="17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e </a:t>
            </a:r>
            <a:r>
              <a:rPr sz="3200" spc="204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gnored (th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5" dirty="0">
                <a:latin typeface="Times New Roman"/>
                <a:cs typeface="Times New Roman"/>
              </a:rPr>
              <a:t>k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o the </a:t>
            </a:r>
            <a:r>
              <a:rPr sz="3200" spc="5" dirty="0">
                <a:latin typeface="Times New Roman"/>
                <a:cs typeface="Times New Roman"/>
              </a:rPr>
              <a:t>#</a:t>
            </a:r>
            <a:r>
              <a:rPr sz="3200" dirty="0">
                <a:latin typeface="Times New Roman"/>
                <a:cs typeface="Times New Roman"/>
              </a:rPr>
              <a:t>ifn</a:t>
            </a:r>
            <a:r>
              <a:rPr sz="3200" spc="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10" dirty="0">
                <a:latin typeface="Times New Roman"/>
                <a:cs typeface="Times New Roman"/>
              </a:rPr>
              <a:t>f</a:t>
            </a:r>
            <a:r>
              <a:rPr sz="3200" spc="-15" dirty="0"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346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All 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 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your 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header 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files 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hould 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have 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header g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ar</a:t>
            </a:r>
            <a:r>
              <a:rPr sz="3200" spc="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10" dirty="0"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368" rIns="0" bIns="0" rtlCol="0">
            <a:spAutoFit/>
          </a:bodyPr>
          <a:lstStyle/>
          <a:p>
            <a:pPr marL="1290955">
              <a:lnSpc>
                <a:spcPct val="100000"/>
              </a:lnSpc>
            </a:pPr>
            <a:r>
              <a:rPr sz="4400" dirty="0">
                <a:solidFill>
                  <a:srgbClr val="000000"/>
                </a:solidFill>
              </a:rPr>
              <a:t>Preproces</a:t>
            </a:r>
            <a:r>
              <a:rPr sz="4400" spc="5" dirty="0">
                <a:solidFill>
                  <a:srgbClr val="000000"/>
                </a:solidFill>
              </a:rPr>
              <a:t>s</a:t>
            </a:r>
            <a:r>
              <a:rPr sz="4400" dirty="0">
                <a:solidFill>
                  <a:srgbClr val="000000"/>
                </a:solidFill>
              </a:rPr>
              <a:t>or</a:t>
            </a:r>
            <a:r>
              <a:rPr sz="4400" spc="-130" dirty="0">
                <a:solidFill>
                  <a:srgbClr val="000000"/>
                </a:solidFill>
              </a:rPr>
              <a:t> </a:t>
            </a:r>
            <a:r>
              <a:rPr sz="4400" spc="-185" dirty="0">
                <a:solidFill>
                  <a:srgbClr val="000000"/>
                </a:solidFill>
              </a:rPr>
              <a:t>W</a:t>
            </a:r>
            <a:r>
              <a:rPr sz="4400" dirty="0">
                <a:solidFill>
                  <a:srgbClr val="000000"/>
                </a:solidFill>
              </a:rPr>
              <a:t>rapper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2140" y="1696695"/>
            <a:ext cx="7995920" cy="2679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834" indent="-445134">
              <a:lnSpc>
                <a:spcPct val="100000"/>
              </a:lnSpc>
              <a:buFont typeface="Arial"/>
              <a:buChar char="•"/>
              <a:tabLst>
                <a:tab pos="458470" algn="l"/>
              </a:tabLst>
            </a:pPr>
            <a:r>
              <a:rPr sz="3200" dirty="0">
                <a:latin typeface="Times New Roman"/>
                <a:cs typeface="Times New Roman"/>
              </a:rPr>
              <a:t>SO</a:t>
            </a:r>
            <a:r>
              <a:rPr sz="3200" spc="-15" dirty="0"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10" dirty="0">
                <a:latin typeface="Times New Roman"/>
                <a:cs typeface="Times New Roman"/>
              </a:rPr>
              <a:t>_</a:t>
            </a:r>
            <a:r>
              <a:rPr sz="3200" dirty="0">
                <a:latin typeface="Times New Roman"/>
                <a:cs typeface="Times New Roman"/>
              </a:rPr>
              <a:t>UNIQU</a:t>
            </a:r>
            <a:r>
              <a:rPr sz="3200" spc="-2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_NAM</a:t>
            </a: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_HE</a:t>
            </a: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3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can</a:t>
            </a:r>
            <a:r>
              <a:rPr sz="3200" spc="3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3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any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me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yo</a:t>
            </a:r>
            <a:r>
              <a:rPr sz="3200" dirty="0">
                <a:latin typeface="Times New Roman"/>
                <a:cs typeface="Times New Roman"/>
              </a:rPr>
              <a:t>u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wa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bu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5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ti</a:t>
            </a:r>
            <a:r>
              <a:rPr sz="3200" spc="-1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endParaRPr sz="3200">
              <a:latin typeface="Times New Roman"/>
              <a:cs typeface="Times New Roman"/>
            </a:endParaRPr>
          </a:p>
          <a:p>
            <a:pPr marL="457834" indent="-445134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458470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full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fil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10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me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5" dirty="0">
                <a:latin typeface="Times New Roman"/>
                <a:cs typeface="Times New Roman"/>
              </a:rPr>
              <a:t>heade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file,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typ</a:t>
            </a:r>
            <a:r>
              <a:rPr sz="3200" spc="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ps,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usi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rscores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sp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5" dirty="0">
                <a:latin typeface="Times New Roman"/>
                <a:cs typeface="Times New Roman"/>
              </a:rPr>
              <a:t>u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tuatio</a:t>
            </a:r>
            <a:r>
              <a:rPr sz="3200" spc="-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955" rIns="0" bIns="0" rtlCol="0">
            <a:spAutoFit/>
          </a:bodyPr>
          <a:lstStyle/>
          <a:p>
            <a:pPr marL="1931035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Preprocessor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150" dirty="0">
                <a:solidFill>
                  <a:srgbClr val="000000"/>
                </a:solidFill>
              </a:rPr>
              <a:t>W</a:t>
            </a:r>
            <a:r>
              <a:rPr dirty="0">
                <a:solidFill>
                  <a:srgbClr val="000000"/>
                </a:solidFill>
              </a:rPr>
              <a:t>rapper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15942"/>
            <a:ext cx="4168140" cy="922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0215" indent="-437515" algn="ctr">
              <a:lnSpc>
                <a:spcPct val="100000"/>
              </a:lnSpc>
              <a:buFont typeface="Arial"/>
              <a:buChar char="•"/>
              <a:tabLst>
                <a:tab pos="450850" algn="l"/>
                <a:tab pos="1418590" algn="l"/>
                <a:tab pos="2560320" algn="l"/>
              </a:tabLst>
            </a:pPr>
            <a:r>
              <a:rPr sz="3200" dirty="0">
                <a:latin typeface="Times New Roman"/>
                <a:cs typeface="Times New Roman"/>
              </a:rPr>
              <a:t>The	class	defin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tion</a:t>
            </a:r>
            <a:endParaRPr sz="3200">
              <a:latin typeface="Times New Roman"/>
              <a:cs typeface="Times New Roman"/>
            </a:endParaRPr>
          </a:p>
          <a:p>
            <a:pPr marL="58419" algn="ctr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pre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rocessor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wra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per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8057" y="1318237"/>
            <a:ext cx="207073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32460" algn="l"/>
              </a:tabLst>
            </a:pP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	en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spc="-15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5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ed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2895" y="1318237"/>
            <a:ext cx="118681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78180" algn="l"/>
              </a:tabLst>
            </a:pP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	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974188"/>
            <a:ext cx="8072755" cy="1410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When   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we   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build   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</a:t>
            </a:r>
            <a:r>
              <a:rPr sz="3200" spc="-10" dirty="0">
                <a:latin typeface="Times New Roman"/>
                <a:cs typeface="Times New Roman"/>
              </a:rPr>
              <a:t>a</a:t>
            </a:r>
            <a:r>
              <a:rPr sz="3200" spc="-65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ger   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ms,   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her d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nit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ons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declar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-1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will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also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pla</a:t>
            </a:r>
            <a:r>
              <a:rPr sz="3200" spc="-10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ed 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ers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7068" rIns="0" bIns="0" rtlCol="0">
            <a:spAutoFit/>
          </a:bodyPr>
          <a:lstStyle/>
          <a:p>
            <a:pPr marL="1290955">
              <a:lnSpc>
                <a:spcPts val="5260"/>
              </a:lnSpc>
            </a:pPr>
            <a:r>
              <a:rPr sz="4400" dirty="0">
                <a:solidFill>
                  <a:srgbClr val="000000"/>
                </a:solidFill>
              </a:rPr>
              <a:t>Preproces</a:t>
            </a:r>
            <a:r>
              <a:rPr sz="4400" spc="5" dirty="0">
                <a:solidFill>
                  <a:srgbClr val="000000"/>
                </a:solidFill>
              </a:rPr>
              <a:t>s</a:t>
            </a:r>
            <a:r>
              <a:rPr sz="4400" dirty="0">
                <a:solidFill>
                  <a:srgbClr val="000000"/>
                </a:solidFill>
              </a:rPr>
              <a:t>or</a:t>
            </a:r>
            <a:r>
              <a:rPr sz="4400" spc="-130" dirty="0">
                <a:solidFill>
                  <a:srgbClr val="000000"/>
                </a:solidFill>
              </a:rPr>
              <a:t> </a:t>
            </a:r>
            <a:r>
              <a:rPr sz="4400" spc="-185" dirty="0">
                <a:solidFill>
                  <a:srgbClr val="000000"/>
                </a:solidFill>
              </a:rPr>
              <a:t>W</a:t>
            </a:r>
            <a:r>
              <a:rPr sz="4400" dirty="0">
                <a:solidFill>
                  <a:srgbClr val="000000"/>
                </a:solidFill>
              </a:rPr>
              <a:t>rapper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739" y="1100042"/>
            <a:ext cx="7997825" cy="897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3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examp</a:t>
            </a:r>
            <a:r>
              <a:rPr sz="3200" spc="-15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e,</a:t>
            </a:r>
            <a:r>
              <a:rPr sz="3200" spc="3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square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3200" spc="3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wou</a:t>
            </a:r>
            <a:r>
              <a:rPr sz="3200" spc="-15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3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have</a:t>
            </a:r>
            <a:r>
              <a:rPr sz="3200" spc="3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3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ader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ts val="3825"/>
              </a:lnSpc>
            </a:pPr>
            <a:r>
              <a:rPr sz="3200" dirty="0">
                <a:latin typeface="Times New Roman"/>
                <a:cs typeface="Times New Roman"/>
              </a:rPr>
              <a:t>gu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10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0259" y="6461454"/>
            <a:ext cx="1778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32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202" y="2820161"/>
            <a:ext cx="4785360" cy="4037965"/>
          </a:xfrm>
          <a:custGeom>
            <a:avLst/>
            <a:gdLst/>
            <a:ahLst/>
            <a:cxnLst/>
            <a:rect l="l" t="t" r="r" b="b"/>
            <a:pathLst>
              <a:path w="4785360" h="4037965">
                <a:moveTo>
                  <a:pt x="4785360" y="4037834"/>
                </a:moveTo>
                <a:lnTo>
                  <a:pt x="4785360" y="0"/>
                </a:lnTo>
                <a:lnTo>
                  <a:pt x="0" y="0"/>
                </a:lnTo>
                <a:lnTo>
                  <a:pt x="0" y="4037834"/>
                </a:lnTo>
                <a:lnTo>
                  <a:pt x="4785360" y="4037834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202" y="2820161"/>
            <a:ext cx="4785360" cy="4037965"/>
          </a:xfrm>
          <a:custGeom>
            <a:avLst/>
            <a:gdLst/>
            <a:ahLst/>
            <a:cxnLst/>
            <a:rect l="l" t="t" r="r" b="b"/>
            <a:pathLst>
              <a:path w="4785360" h="4037965">
                <a:moveTo>
                  <a:pt x="4785360" y="4037834"/>
                </a:moveTo>
                <a:lnTo>
                  <a:pt x="4785360" y="0"/>
                </a:lnTo>
                <a:lnTo>
                  <a:pt x="0" y="0"/>
                </a:lnTo>
                <a:lnTo>
                  <a:pt x="0" y="4037834"/>
                </a:lnTo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86400" y="3733800"/>
            <a:ext cx="3200400" cy="64643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sq</a:t>
            </a:r>
            <a:r>
              <a:rPr sz="3600" spc="5" dirty="0">
                <a:latin typeface="Times New Roman"/>
                <a:cs typeface="Times New Roman"/>
              </a:rPr>
              <a:t>u</a:t>
            </a:r>
            <a:r>
              <a:rPr sz="3600" dirty="0">
                <a:latin typeface="Times New Roman"/>
                <a:cs typeface="Times New Roman"/>
              </a:rPr>
              <a:t>are.h: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06161" y="4380738"/>
            <a:ext cx="838200" cy="381000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190500" y="0"/>
                </a:moveTo>
                <a:lnTo>
                  <a:pt x="0" y="190500"/>
                </a:lnTo>
                <a:lnTo>
                  <a:pt x="190500" y="381000"/>
                </a:lnTo>
                <a:lnTo>
                  <a:pt x="190500" y="285750"/>
                </a:lnTo>
                <a:lnTo>
                  <a:pt x="838200" y="285750"/>
                </a:lnTo>
                <a:lnTo>
                  <a:pt x="838200" y="95250"/>
                </a:lnTo>
                <a:lnTo>
                  <a:pt x="190500" y="95250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06161" y="4380738"/>
            <a:ext cx="838200" cy="381000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190500"/>
                </a:moveTo>
                <a:lnTo>
                  <a:pt x="190500" y="0"/>
                </a:lnTo>
                <a:lnTo>
                  <a:pt x="190500" y="95250"/>
                </a:lnTo>
                <a:lnTo>
                  <a:pt x="838200" y="95250"/>
                </a:lnTo>
                <a:lnTo>
                  <a:pt x="838200" y="285750"/>
                </a:lnTo>
                <a:lnTo>
                  <a:pt x="190500" y="285750"/>
                </a:lnTo>
                <a:lnTo>
                  <a:pt x="190500" y="381000"/>
                </a:lnTo>
                <a:lnTo>
                  <a:pt x="0" y="1905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3540" y="2995071"/>
            <a:ext cx="3899535" cy="103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#ifnd</a:t>
            </a:r>
            <a:r>
              <a:rPr sz="3600" spc="-15" dirty="0">
                <a:latin typeface="Times New Roman"/>
                <a:cs typeface="Times New Roman"/>
              </a:rPr>
              <a:t>e</a:t>
            </a:r>
            <a:r>
              <a:rPr sz="3600" dirty="0">
                <a:latin typeface="Times New Roman"/>
                <a:cs typeface="Times New Roman"/>
              </a:rPr>
              <a:t>f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SQUARE_H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#define S</a:t>
            </a:r>
            <a:r>
              <a:rPr sz="3600" spc="5" dirty="0">
                <a:latin typeface="Times New Roman"/>
                <a:cs typeface="Times New Roman"/>
              </a:rPr>
              <a:t>Q</a:t>
            </a:r>
            <a:r>
              <a:rPr sz="3600" dirty="0">
                <a:latin typeface="Times New Roman"/>
                <a:cs typeface="Times New Roman"/>
              </a:rPr>
              <a:t>UARE_H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4641372"/>
            <a:ext cx="3745865" cy="2129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int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getSq</a:t>
            </a:r>
            <a:r>
              <a:rPr sz="3600" spc="-15" dirty="0">
                <a:latin typeface="Times New Roman"/>
                <a:cs typeface="Times New Roman"/>
              </a:rPr>
              <a:t>u</a:t>
            </a:r>
            <a:r>
              <a:rPr sz="3600" dirty="0">
                <a:latin typeface="Times New Roman"/>
                <a:cs typeface="Times New Roman"/>
              </a:rPr>
              <a:t>areS</a:t>
            </a:r>
            <a:r>
              <a:rPr sz="3600" spc="-15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Times New Roman"/>
                <a:cs typeface="Times New Roman"/>
              </a:rPr>
              <a:t>des()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{</a:t>
            </a:r>
            <a:endParaRPr sz="3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return 4;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955" rIns="0" bIns="0" rtlCol="0">
            <a:spAutoFit/>
          </a:bodyPr>
          <a:lstStyle/>
          <a:p>
            <a:pPr marL="2464435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Class Defini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1320" indent="-342900">
              <a:lnSpc>
                <a:spcPct val="100000"/>
              </a:lnSpc>
              <a:buFont typeface="Arial"/>
              <a:buChar char="•"/>
              <a:tabLst>
                <a:tab pos="401955" algn="l"/>
              </a:tabLst>
            </a:pPr>
            <a:r>
              <a:rPr spc="-15" dirty="0"/>
              <a:t>Cr</a:t>
            </a:r>
            <a:r>
              <a:rPr spc="-25" dirty="0"/>
              <a:t>e</a:t>
            </a:r>
            <a:r>
              <a:rPr spc="-10" dirty="0"/>
              <a:t>ate</a:t>
            </a:r>
            <a:r>
              <a:rPr spc="20" dirty="0"/>
              <a:t> </a:t>
            </a:r>
            <a:r>
              <a:rPr spc="-15" dirty="0"/>
              <a:t>a</a:t>
            </a:r>
            <a:r>
              <a:rPr spc="-5" dirty="0"/>
              <a:t> </a:t>
            </a:r>
            <a:r>
              <a:rPr spc="-10" dirty="0"/>
              <a:t>class</a:t>
            </a:r>
            <a:r>
              <a:rPr spc="-30" dirty="0"/>
              <a:t> </a:t>
            </a:r>
            <a:r>
              <a:rPr spc="-110" dirty="0"/>
              <a:t>T</a:t>
            </a:r>
            <a:r>
              <a:rPr spc="-10" dirty="0"/>
              <a:t>i</a:t>
            </a:r>
            <a:r>
              <a:rPr spc="-45" dirty="0"/>
              <a:t>m</a:t>
            </a:r>
            <a:r>
              <a:rPr spc="-15" dirty="0"/>
              <a:t>e</a:t>
            </a:r>
            <a:r>
              <a:rPr spc="35" dirty="0"/>
              <a:t> </a:t>
            </a:r>
            <a:r>
              <a:rPr spc="-15" dirty="0"/>
              <a:t>he</a:t>
            </a:r>
            <a:r>
              <a:rPr spc="-30" dirty="0"/>
              <a:t>a</a:t>
            </a:r>
            <a:r>
              <a:rPr spc="-15" dirty="0"/>
              <a:t>der</a:t>
            </a:r>
            <a:r>
              <a:rPr spc="20" dirty="0"/>
              <a:t> </a:t>
            </a:r>
            <a:r>
              <a:rPr spc="-10" dirty="0"/>
              <a:t>file</a:t>
            </a:r>
          </a:p>
          <a:p>
            <a:pPr marL="40132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01955" algn="l"/>
              </a:tabLst>
            </a:pPr>
            <a:r>
              <a:rPr spc="-15" dirty="0"/>
              <a:t>includes</a:t>
            </a:r>
            <a:r>
              <a:rPr spc="30" dirty="0"/>
              <a:t> </a:t>
            </a:r>
            <a:r>
              <a:rPr spc="-10" dirty="0">
                <a:solidFill>
                  <a:srgbClr val="FF0000"/>
                </a:solidFill>
              </a:rPr>
              <a:t>private</a:t>
            </a:r>
            <a:r>
              <a:rPr spc="30" dirty="0">
                <a:solidFill>
                  <a:srgbClr val="FF0000"/>
                </a:solidFill>
              </a:rPr>
              <a:t> </a:t>
            </a:r>
            <a:r>
              <a:rPr spc="-10" dirty="0"/>
              <a:t>integer</a:t>
            </a:r>
            <a:r>
              <a:rPr spc="35" dirty="0"/>
              <a:t> </a:t>
            </a:r>
            <a:r>
              <a:rPr spc="-45" dirty="0"/>
              <a:t>m</a:t>
            </a:r>
            <a:r>
              <a:rPr spc="-15" dirty="0"/>
              <a:t>e</a:t>
            </a:r>
            <a:r>
              <a:rPr spc="-45" dirty="0"/>
              <a:t>m</a:t>
            </a:r>
            <a:r>
              <a:rPr spc="-5" dirty="0"/>
              <a:t>b</a:t>
            </a:r>
            <a:r>
              <a:rPr spc="-10" dirty="0"/>
              <a:t>ers</a:t>
            </a:r>
          </a:p>
          <a:p>
            <a:pPr marL="802005" lvl="1" indent="-286385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802640" algn="l"/>
              </a:tabLst>
            </a:pPr>
            <a:r>
              <a:rPr sz="2100" spc="5" dirty="0">
                <a:latin typeface="Times New Roman"/>
                <a:cs typeface="Times New Roman"/>
              </a:rPr>
              <a:t>hour</a:t>
            </a:r>
            <a:endParaRPr sz="2100">
              <a:latin typeface="Times New Roman"/>
              <a:cs typeface="Times New Roman"/>
            </a:endParaRPr>
          </a:p>
          <a:p>
            <a:pPr marL="802005" lvl="1" indent="-286385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802640" algn="l"/>
              </a:tabLst>
            </a:pPr>
            <a:r>
              <a:rPr sz="2100" spc="-30" dirty="0">
                <a:latin typeface="Times New Roman"/>
                <a:cs typeface="Times New Roman"/>
              </a:rPr>
              <a:t>m</a:t>
            </a:r>
            <a:r>
              <a:rPr sz="2100" dirty="0">
                <a:latin typeface="Times New Roman"/>
                <a:cs typeface="Times New Roman"/>
              </a:rPr>
              <a:t>i</a:t>
            </a:r>
            <a:r>
              <a:rPr sz="2100" spc="5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u</a:t>
            </a:r>
            <a:r>
              <a:rPr sz="2100" spc="5" dirty="0">
                <a:latin typeface="Times New Roman"/>
                <a:cs typeface="Times New Roman"/>
              </a:rPr>
              <a:t>t</a:t>
            </a:r>
            <a:r>
              <a:rPr sz="210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  <a:p>
            <a:pPr marL="802005" lvl="1" indent="-286385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802640" algn="l"/>
              </a:tabLst>
            </a:pPr>
            <a:r>
              <a:rPr sz="2100" dirty="0">
                <a:latin typeface="Times New Roman"/>
                <a:cs typeface="Times New Roman"/>
              </a:rPr>
              <a:t>sec</a:t>
            </a:r>
            <a:r>
              <a:rPr sz="2100" spc="5" dirty="0">
                <a:latin typeface="Times New Roman"/>
                <a:cs typeface="Times New Roman"/>
              </a:rPr>
              <a:t>o</a:t>
            </a:r>
            <a:r>
              <a:rPr sz="2100" dirty="0">
                <a:latin typeface="Times New Roman"/>
                <a:cs typeface="Times New Roman"/>
              </a:rPr>
              <a:t>nd</a:t>
            </a:r>
            <a:endParaRPr sz="2100">
              <a:latin typeface="Times New Roman"/>
              <a:cs typeface="Times New Roman"/>
            </a:endParaRPr>
          </a:p>
          <a:p>
            <a:pPr marL="401320" marR="508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401955" algn="l"/>
                <a:tab pos="3069590" algn="l"/>
              </a:tabLst>
            </a:pPr>
            <a:r>
              <a:rPr spc="-15" dirty="0"/>
              <a:t>The</a:t>
            </a:r>
            <a:r>
              <a:rPr spc="-5" dirty="0"/>
              <a:t> </a:t>
            </a:r>
            <a:r>
              <a:rPr spc="-10" dirty="0"/>
              <a:t>class</a:t>
            </a:r>
            <a:r>
              <a:rPr spc="20" dirty="0"/>
              <a:t> </a:t>
            </a:r>
            <a:r>
              <a:rPr spc="-10" dirty="0"/>
              <a:t>definition</a:t>
            </a:r>
            <a:r>
              <a:rPr dirty="0"/>
              <a:t>	</a:t>
            </a:r>
            <a:r>
              <a:rPr spc="-15" dirty="0"/>
              <a:t>contains</a:t>
            </a:r>
            <a:r>
              <a:rPr spc="35" dirty="0"/>
              <a:t> </a:t>
            </a:r>
            <a:r>
              <a:rPr spc="-15" dirty="0">
                <a:solidFill>
                  <a:srgbClr val="FF0000"/>
                </a:solidFill>
              </a:rPr>
              <a:t>public</a:t>
            </a:r>
            <a:r>
              <a:rPr spc="20" dirty="0">
                <a:solidFill>
                  <a:srgbClr val="FF0000"/>
                </a:solidFill>
              </a:rPr>
              <a:t> </a:t>
            </a:r>
            <a:r>
              <a:rPr spc="-15" dirty="0"/>
              <a:t>pro</a:t>
            </a:r>
            <a:r>
              <a:rPr spc="-5" dirty="0"/>
              <a:t>t</a:t>
            </a:r>
            <a:r>
              <a:rPr spc="-10" dirty="0"/>
              <a:t>oty</a:t>
            </a:r>
            <a:r>
              <a:rPr spc="-15" dirty="0"/>
              <a:t>pes</a:t>
            </a:r>
            <a:r>
              <a:rPr spc="35" dirty="0"/>
              <a:t> </a:t>
            </a:r>
            <a:r>
              <a:rPr spc="-10" dirty="0"/>
              <a:t>for</a:t>
            </a:r>
            <a:r>
              <a:rPr spc="20" dirty="0"/>
              <a:t> </a:t>
            </a:r>
            <a:r>
              <a:rPr spc="-40" dirty="0"/>
              <a:t>m</a:t>
            </a:r>
            <a:r>
              <a:rPr spc="-10" dirty="0"/>
              <a:t>e</a:t>
            </a:r>
            <a:r>
              <a:rPr spc="-40" dirty="0"/>
              <a:t>m</a:t>
            </a:r>
            <a:r>
              <a:rPr spc="-5" dirty="0"/>
              <a:t>b</a:t>
            </a:r>
            <a:r>
              <a:rPr spc="-10" dirty="0"/>
              <a:t>er</a:t>
            </a:r>
            <a:r>
              <a:rPr spc="-15" dirty="0"/>
              <a:t> function/cons</a:t>
            </a:r>
            <a:r>
              <a:rPr spc="-5" dirty="0"/>
              <a:t>t</a:t>
            </a:r>
            <a:r>
              <a:rPr spc="-10" dirty="0"/>
              <a:t>ruct</a:t>
            </a:r>
            <a:r>
              <a:rPr dirty="0"/>
              <a:t>o</a:t>
            </a:r>
            <a:r>
              <a:rPr spc="-10" dirty="0"/>
              <a:t>r</a:t>
            </a:r>
          </a:p>
          <a:p>
            <a:pPr marL="802005" lvl="1" indent="-286385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802640" algn="l"/>
              </a:tabLst>
            </a:pPr>
            <a:r>
              <a:rPr sz="2100" spc="-75" dirty="0">
                <a:latin typeface="Times New Roman"/>
                <a:cs typeface="Times New Roman"/>
              </a:rPr>
              <a:t>T</a:t>
            </a:r>
            <a:r>
              <a:rPr sz="2100" dirty="0">
                <a:latin typeface="Times New Roman"/>
                <a:cs typeface="Times New Roman"/>
              </a:rPr>
              <a:t>i</a:t>
            </a:r>
            <a:r>
              <a:rPr sz="2100" spc="-25" dirty="0">
                <a:latin typeface="Times New Roman"/>
                <a:cs typeface="Times New Roman"/>
              </a:rPr>
              <a:t>m</a:t>
            </a:r>
            <a:r>
              <a:rPr sz="210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4568" y="3429000"/>
            <a:ext cx="7935468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85845" y="1202061"/>
            <a:ext cx="3401060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Prep</a:t>
            </a:r>
            <a:r>
              <a:rPr sz="3000" spc="-15" dirty="0">
                <a:latin typeface="Times New Roman"/>
                <a:cs typeface="Times New Roman"/>
              </a:rPr>
              <a:t>r</a:t>
            </a:r>
            <a:r>
              <a:rPr sz="3000" dirty="0">
                <a:latin typeface="Times New Roman"/>
                <a:cs typeface="Times New Roman"/>
              </a:rPr>
              <a:t>oces</a:t>
            </a:r>
            <a:r>
              <a:rPr sz="3000" spc="-15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or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-125" dirty="0">
                <a:latin typeface="Times New Roman"/>
                <a:cs typeface="Times New Roman"/>
              </a:rPr>
              <a:t>W</a:t>
            </a:r>
            <a:r>
              <a:rPr sz="3000" dirty="0">
                <a:latin typeface="Times New Roman"/>
                <a:cs typeface="Times New Roman"/>
              </a:rPr>
              <a:t>rapper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253" y="4375674"/>
            <a:ext cx="234378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Times New Roman"/>
                <a:cs typeface="Times New Roman"/>
              </a:rPr>
              <a:t>Class Defini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io</a:t>
            </a:r>
            <a:r>
              <a:rPr sz="2800" spc="-1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1530" y="1600961"/>
            <a:ext cx="7859395" cy="3810000"/>
          </a:xfrm>
          <a:custGeom>
            <a:avLst/>
            <a:gdLst/>
            <a:ahLst/>
            <a:cxnLst/>
            <a:rect l="l" t="t" r="r" b="b"/>
            <a:pathLst>
              <a:path w="7859395" h="3810000">
                <a:moveTo>
                  <a:pt x="0" y="1334389"/>
                </a:moveTo>
                <a:lnTo>
                  <a:pt x="3453384" y="1334389"/>
                </a:lnTo>
                <a:lnTo>
                  <a:pt x="3453384" y="952500"/>
                </a:lnTo>
                <a:lnTo>
                  <a:pt x="2977134" y="952500"/>
                </a:lnTo>
                <a:lnTo>
                  <a:pt x="3929634" y="0"/>
                </a:lnTo>
                <a:lnTo>
                  <a:pt x="4882134" y="952500"/>
                </a:lnTo>
                <a:lnTo>
                  <a:pt x="4405884" y="952500"/>
                </a:lnTo>
                <a:lnTo>
                  <a:pt x="4405884" y="1334389"/>
                </a:lnTo>
                <a:lnTo>
                  <a:pt x="7859268" y="1334389"/>
                </a:lnTo>
                <a:lnTo>
                  <a:pt x="7859268" y="3810000"/>
                </a:lnTo>
                <a:lnTo>
                  <a:pt x="0" y="3810000"/>
                </a:lnTo>
                <a:lnTo>
                  <a:pt x="0" y="1334389"/>
                </a:lnTo>
                <a:close/>
              </a:path>
            </a:pathLst>
          </a:custGeom>
          <a:ln w="25908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955" rIns="0" bIns="0" rtlCol="0">
            <a:spAutoFit/>
          </a:bodyPr>
          <a:lstStyle/>
          <a:p>
            <a:pPr marL="314452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" y="1143000"/>
            <a:ext cx="8712708" cy="2590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600" y="4101084"/>
            <a:ext cx="8712708" cy="1905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955" rIns="0" bIns="0" rtlCol="0">
            <a:spAutoFit/>
          </a:bodyPr>
          <a:lstStyle/>
          <a:p>
            <a:pPr marL="3310890">
              <a:lnSpc>
                <a:spcPct val="100000"/>
              </a:lnSpc>
            </a:pPr>
            <a:r>
              <a:rPr spc="-14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im</a:t>
            </a:r>
            <a:r>
              <a:rPr spc="-15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.h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18200"/>
            <a:ext cx="1201420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nd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200" spc="-15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#d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fi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20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6236" y="1218200"/>
            <a:ext cx="1034415" cy="640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IM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_H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IM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_H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1890832"/>
            <a:ext cx="1851660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6FC0"/>
                </a:solidFill>
                <a:latin typeface="Courier New"/>
                <a:cs typeface="Courier New"/>
              </a:rPr>
              <a:t>clas</a:t>
            </a:r>
            <a:r>
              <a:rPr sz="2400" dirty="0">
                <a:solidFill>
                  <a:srgbClr val="006FC0"/>
                </a:solidFill>
                <a:latin typeface="Courier New"/>
                <a:cs typeface="Courier New"/>
              </a:rPr>
              <a:t>s </a:t>
            </a:r>
            <a:r>
              <a:rPr sz="2400" spc="-15" dirty="0">
                <a:solidFill>
                  <a:srgbClr val="FF0000"/>
                </a:solidFill>
                <a:latin typeface="Courier New"/>
                <a:cs typeface="Courier New"/>
              </a:rPr>
              <a:t>Ti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me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6FC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6FC0"/>
                </a:solidFill>
                <a:latin typeface="Courier New"/>
                <a:cs typeface="Courier New"/>
              </a:rPr>
              <a:t>public: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2986421"/>
            <a:ext cx="1487170" cy="668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25"/>
              </a:lnSpc>
            </a:pP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Ti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e(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2200" spc="-1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865"/>
              </a:lnSpc>
            </a:pPr>
            <a:r>
              <a:rPr sz="2400" spc="-5" dirty="0">
                <a:solidFill>
                  <a:srgbClr val="006FC0"/>
                </a:solidFill>
                <a:latin typeface="Courier New"/>
                <a:cs typeface="Courier New"/>
              </a:rPr>
              <a:t>priva</a:t>
            </a:r>
            <a:r>
              <a:rPr sz="2400" spc="-10" dirty="0">
                <a:solidFill>
                  <a:srgbClr val="006FC0"/>
                </a:solidFill>
                <a:latin typeface="Courier New"/>
                <a:cs typeface="Courier New"/>
              </a:rPr>
              <a:t>t</a:t>
            </a:r>
            <a:r>
              <a:rPr sz="2400" spc="-15" dirty="0">
                <a:solidFill>
                  <a:srgbClr val="006FC0"/>
                </a:solidFill>
                <a:latin typeface="Courier New"/>
                <a:cs typeface="Courier New"/>
              </a:rPr>
              <a:t>e</a:t>
            </a:r>
            <a:r>
              <a:rPr sz="2400" dirty="0">
                <a:solidFill>
                  <a:srgbClr val="006FC0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844" y="3687715"/>
            <a:ext cx="153860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>
                <a:solidFill>
                  <a:srgbClr val="006FC0"/>
                </a:solidFill>
                <a:latin typeface="Courier New"/>
                <a:cs typeface="Courier New"/>
              </a:rPr>
              <a:t>int</a:t>
            </a:r>
            <a:r>
              <a:rPr sz="2200" spc="1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200" spc="-20" dirty="0">
                <a:latin typeface="Courier New"/>
                <a:cs typeface="Courier New"/>
              </a:rPr>
              <a:t>h</a:t>
            </a:r>
            <a:r>
              <a:rPr sz="2200" dirty="0">
                <a:latin typeface="Courier New"/>
                <a:cs typeface="Courier New"/>
              </a:rPr>
              <a:t>o</a:t>
            </a:r>
            <a:r>
              <a:rPr sz="2200" spc="-20" dirty="0">
                <a:latin typeface="Courier New"/>
                <a:cs typeface="Courier New"/>
              </a:rPr>
              <a:t>u</a:t>
            </a:r>
            <a:r>
              <a:rPr sz="2200" dirty="0">
                <a:latin typeface="Courier New"/>
                <a:cs typeface="Courier New"/>
              </a:rPr>
              <a:t>r</a:t>
            </a:r>
            <a:r>
              <a:rPr sz="2200" spc="-15" dirty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8670" y="3687715"/>
            <a:ext cx="30549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2200" spc="-1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22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200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2200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200" spc="-1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 (</a:t>
            </a: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200" spc="-15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2200" spc="-1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5330" y="3687715"/>
            <a:ext cx="8667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lo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2200" spc="-15" dirty="0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35756" y="3687715"/>
            <a:ext cx="120078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or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at)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140" y="5035332"/>
            <a:ext cx="1074420" cy="70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006FC0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300" spc="-5" dirty="0">
                <a:solidFill>
                  <a:srgbClr val="FF0000"/>
                </a:solidFill>
                <a:latin typeface="Courier New"/>
                <a:cs typeface="Courier New"/>
              </a:rPr>
              <a:t>#e</a:t>
            </a:r>
            <a:r>
              <a:rPr sz="2300" spc="-2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2300" spc="-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300" spc="-2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2300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90600" y="2971800"/>
            <a:ext cx="1600200" cy="304800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50800"/>
                </a:moveTo>
                <a:lnTo>
                  <a:pt x="16590" y="13241"/>
                </a:lnTo>
                <a:lnTo>
                  <a:pt x="1549399" y="0"/>
                </a:lnTo>
                <a:lnTo>
                  <a:pt x="1563688" y="2035"/>
                </a:lnTo>
                <a:lnTo>
                  <a:pt x="1594786" y="27948"/>
                </a:lnTo>
                <a:lnTo>
                  <a:pt x="1600199" y="254000"/>
                </a:lnTo>
                <a:lnTo>
                  <a:pt x="1598164" y="268288"/>
                </a:lnTo>
                <a:lnTo>
                  <a:pt x="1572251" y="299386"/>
                </a:lnTo>
                <a:lnTo>
                  <a:pt x="50800" y="304800"/>
                </a:lnTo>
                <a:lnTo>
                  <a:pt x="36515" y="302764"/>
                </a:lnTo>
                <a:lnTo>
                  <a:pt x="5415" y="276851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35351" y="2455164"/>
            <a:ext cx="440436" cy="473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92501" y="2494026"/>
            <a:ext cx="322580" cy="357505"/>
          </a:xfrm>
          <a:custGeom>
            <a:avLst/>
            <a:gdLst/>
            <a:ahLst/>
            <a:cxnLst/>
            <a:rect l="l" t="t" r="r" b="b"/>
            <a:pathLst>
              <a:path w="322580" h="357505">
                <a:moveTo>
                  <a:pt x="0" y="357124"/>
                </a:moveTo>
                <a:lnTo>
                  <a:pt x="322325" y="0"/>
                </a:lnTo>
              </a:path>
            </a:pathLst>
          </a:custGeom>
          <a:ln w="381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58439" y="2319527"/>
            <a:ext cx="1103376" cy="4251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01873" y="2423708"/>
            <a:ext cx="848360" cy="171450"/>
          </a:xfrm>
          <a:custGeom>
            <a:avLst/>
            <a:gdLst/>
            <a:ahLst/>
            <a:cxnLst/>
            <a:rect l="l" t="t" r="r" b="b"/>
            <a:pathLst>
              <a:path w="848360" h="171450">
                <a:moveTo>
                  <a:pt x="772636" y="85899"/>
                </a:moveTo>
                <a:lnTo>
                  <a:pt x="679489" y="142527"/>
                </a:lnTo>
                <a:lnTo>
                  <a:pt x="677700" y="153232"/>
                </a:lnTo>
                <a:lnTo>
                  <a:pt x="682858" y="166357"/>
                </a:lnTo>
                <a:lnTo>
                  <a:pt x="693585" y="171158"/>
                </a:lnTo>
                <a:lnTo>
                  <a:pt x="705358" y="168742"/>
                </a:lnTo>
                <a:lnTo>
                  <a:pt x="815219" y="104607"/>
                </a:lnTo>
                <a:lnTo>
                  <a:pt x="810005" y="104607"/>
                </a:lnTo>
                <a:lnTo>
                  <a:pt x="810005" y="102067"/>
                </a:lnTo>
                <a:lnTo>
                  <a:pt x="800353" y="102067"/>
                </a:lnTo>
                <a:lnTo>
                  <a:pt x="772636" y="85899"/>
                </a:lnTo>
                <a:close/>
              </a:path>
              <a:path w="848360" h="171450">
                <a:moveTo>
                  <a:pt x="739393" y="66507"/>
                </a:moveTo>
                <a:lnTo>
                  <a:pt x="0" y="66507"/>
                </a:lnTo>
                <a:lnTo>
                  <a:pt x="0" y="104607"/>
                </a:lnTo>
                <a:lnTo>
                  <a:pt x="741862" y="104607"/>
                </a:lnTo>
                <a:lnTo>
                  <a:pt x="772636" y="85899"/>
                </a:lnTo>
                <a:lnTo>
                  <a:pt x="739393" y="66507"/>
                </a:lnTo>
                <a:close/>
              </a:path>
              <a:path w="848360" h="171450">
                <a:moveTo>
                  <a:pt x="815219" y="66507"/>
                </a:moveTo>
                <a:lnTo>
                  <a:pt x="810005" y="66507"/>
                </a:lnTo>
                <a:lnTo>
                  <a:pt x="810005" y="104607"/>
                </a:lnTo>
                <a:lnTo>
                  <a:pt x="815219" y="104607"/>
                </a:lnTo>
                <a:lnTo>
                  <a:pt x="847851" y="85557"/>
                </a:lnTo>
                <a:lnTo>
                  <a:pt x="815219" y="66507"/>
                </a:lnTo>
                <a:close/>
              </a:path>
              <a:path w="848360" h="171450">
                <a:moveTo>
                  <a:pt x="800353" y="69047"/>
                </a:moveTo>
                <a:lnTo>
                  <a:pt x="772636" y="85899"/>
                </a:lnTo>
                <a:lnTo>
                  <a:pt x="800353" y="102067"/>
                </a:lnTo>
                <a:lnTo>
                  <a:pt x="800353" y="69047"/>
                </a:lnTo>
                <a:close/>
              </a:path>
              <a:path w="848360" h="171450">
                <a:moveTo>
                  <a:pt x="810005" y="69047"/>
                </a:moveTo>
                <a:lnTo>
                  <a:pt x="800353" y="69047"/>
                </a:lnTo>
                <a:lnTo>
                  <a:pt x="800353" y="102067"/>
                </a:lnTo>
                <a:lnTo>
                  <a:pt x="810005" y="102067"/>
                </a:lnTo>
                <a:lnTo>
                  <a:pt x="810005" y="69047"/>
                </a:lnTo>
                <a:close/>
              </a:path>
              <a:path w="848360" h="171450">
                <a:moveTo>
                  <a:pt x="696655" y="0"/>
                </a:moveTo>
                <a:lnTo>
                  <a:pt x="686189" y="3532"/>
                </a:lnTo>
                <a:lnTo>
                  <a:pt x="677107" y="14650"/>
                </a:lnTo>
                <a:lnTo>
                  <a:pt x="678186" y="26374"/>
                </a:lnTo>
                <a:lnTo>
                  <a:pt x="686053" y="35392"/>
                </a:lnTo>
                <a:lnTo>
                  <a:pt x="772636" y="85899"/>
                </a:lnTo>
                <a:lnTo>
                  <a:pt x="800353" y="69047"/>
                </a:lnTo>
                <a:lnTo>
                  <a:pt x="810005" y="69047"/>
                </a:lnTo>
                <a:lnTo>
                  <a:pt x="810005" y="66507"/>
                </a:lnTo>
                <a:lnTo>
                  <a:pt x="815219" y="66507"/>
                </a:lnTo>
                <a:lnTo>
                  <a:pt x="705358" y="2372"/>
                </a:lnTo>
                <a:lnTo>
                  <a:pt x="69665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736975" y="2169234"/>
            <a:ext cx="404558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write code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Construc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or in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ime.cpp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123619" y="4004707"/>
          <a:ext cx="3603063" cy="70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807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2200" spc="1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200" spc="-5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2200" spc="1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2200" spc="1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200" spc="-5" dirty="0">
                          <a:latin typeface="Courier New"/>
                          <a:cs typeface="Courier New"/>
                        </a:rPr>
                        <a:t>e;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200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59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8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200" spc="1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200" spc="-5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200" spc="15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200" spc="1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2200" spc="-5" dirty="0">
                          <a:latin typeface="Courier New"/>
                          <a:cs typeface="Courier New"/>
                        </a:rPr>
                        <a:t>d;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200" spc="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59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955" rIns="0" bIns="0" rtlCol="0">
            <a:spAutoFit/>
          </a:bodyPr>
          <a:lstStyle/>
          <a:p>
            <a:pPr marL="1245235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Princip</a:t>
            </a:r>
            <a:r>
              <a:rPr spc="-15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e of</a:t>
            </a:r>
            <a:r>
              <a:rPr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“Le</a:t>
            </a:r>
            <a:r>
              <a:rPr spc="-1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st</a:t>
            </a:r>
            <a:r>
              <a:rPr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Privi</a:t>
            </a:r>
            <a:r>
              <a:rPr spc="-15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ege”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682687"/>
            <a:ext cx="7688580" cy="311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2500" spc="-15" dirty="0">
                <a:latin typeface="Times New Roman"/>
                <a:cs typeface="Times New Roman"/>
              </a:rPr>
              <a:t>Pra</a:t>
            </a:r>
            <a:r>
              <a:rPr sz="2500" spc="-30" dirty="0">
                <a:latin typeface="Times New Roman"/>
                <a:cs typeface="Times New Roman"/>
              </a:rPr>
              <a:t>c</a:t>
            </a:r>
            <a:r>
              <a:rPr sz="2500" spc="-10" dirty="0">
                <a:latin typeface="Times New Roman"/>
                <a:cs typeface="Times New Roman"/>
              </a:rPr>
              <a:t>tice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of</a:t>
            </a:r>
            <a:r>
              <a:rPr sz="2500" spc="-5" dirty="0">
                <a:latin typeface="Times New Roman"/>
                <a:cs typeface="Times New Roman"/>
              </a:rPr>
              <a:t> l</a:t>
            </a:r>
            <a:r>
              <a:rPr sz="2500" spc="-10" dirty="0">
                <a:latin typeface="Times New Roman"/>
                <a:cs typeface="Times New Roman"/>
              </a:rPr>
              <a:t>i</a:t>
            </a:r>
            <a:r>
              <a:rPr sz="2500" spc="-45" dirty="0">
                <a:latin typeface="Times New Roman"/>
                <a:cs typeface="Times New Roman"/>
              </a:rPr>
              <a:t>m</a:t>
            </a:r>
            <a:r>
              <a:rPr sz="2500" spc="-10" dirty="0">
                <a:latin typeface="Times New Roman"/>
                <a:cs typeface="Times New Roman"/>
              </a:rPr>
              <a:t>iting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a</a:t>
            </a:r>
            <a:r>
              <a:rPr sz="2500" spc="-25" dirty="0">
                <a:latin typeface="Times New Roman"/>
                <a:cs typeface="Times New Roman"/>
              </a:rPr>
              <a:t>c</a:t>
            </a:r>
            <a:r>
              <a:rPr sz="2500" spc="-15" dirty="0">
                <a:latin typeface="Times New Roman"/>
                <a:cs typeface="Times New Roman"/>
              </a:rPr>
              <a:t>c</a:t>
            </a:r>
            <a:r>
              <a:rPr sz="2500" spc="-25" dirty="0">
                <a:latin typeface="Times New Roman"/>
                <a:cs typeface="Times New Roman"/>
              </a:rPr>
              <a:t>e</a:t>
            </a:r>
            <a:r>
              <a:rPr sz="2500" spc="-10" dirty="0">
                <a:latin typeface="Times New Roman"/>
                <a:cs typeface="Times New Roman"/>
              </a:rPr>
              <a:t>ss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to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40" dirty="0">
                <a:latin typeface="Times New Roman"/>
                <a:cs typeface="Times New Roman"/>
              </a:rPr>
              <a:t>m</a:t>
            </a:r>
            <a:r>
              <a:rPr sz="2500" spc="-10" dirty="0">
                <a:latin typeface="Times New Roman"/>
                <a:cs typeface="Times New Roman"/>
              </a:rPr>
              <a:t>in</a:t>
            </a:r>
            <a:r>
              <a:rPr sz="2500" dirty="0">
                <a:latin typeface="Times New Roman"/>
                <a:cs typeface="Times New Roman"/>
              </a:rPr>
              <a:t>i</a:t>
            </a:r>
            <a:r>
              <a:rPr sz="2500" spc="-45" dirty="0">
                <a:latin typeface="Times New Roman"/>
                <a:cs typeface="Times New Roman"/>
              </a:rPr>
              <a:t>m</a:t>
            </a:r>
            <a:r>
              <a:rPr sz="2500" spc="-10" dirty="0">
                <a:latin typeface="Times New Roman"/>
                <a:cs typeface="Times New Roman"/>
              </a:rPr>
              <a:t>al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lev</a:t>
            </a:r>
            <a:r>
              <a:rPr sz="2500" spc="-25" dirty="0">
                <a:latin typeface="Times New Roman"/>
                <a:cs typeface="Times New Roman"/>
              </a:rPr>
              <a:t>e</a:t>
            </a:r>
            <a:r>
              <a:rPr sz="2500" spc="-10" dirty="0">
                <a:latin typeface="Times New Roman"/>
                <a:cs typeface="Times New Roman"/>
              </a:rPr>
              <a:t>l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that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will</a:t>
            </a:r>
            <a:endParaRPr sz="25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500" spc="-15" dirty="0">
                <a:latin typeface="Times New Roman"/>
                <a:cs typeface="Times New Roman"/>
              </a:rPr>
              <a:t>allow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nor</a:t>
            </a:r>
            <a:r>
              <a:rPr sz="2500" spc="-45" dirty="0">
                <a:latin typeface="Times New Roman"/>
                <a:cs typeface="Times New Roman"/>
              </a:rPr>
              <a:t>m</a:t>
            </a:r>
            <a:r>
              <a:rPr sz="2500" spc="-10" dirty="0">
                <a:latin typeface="Times New Roman"/>
                <a:cs typeface="Times New Roman"/>
              </a:rPr>
              <a:t>al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functioning</a:t>
            </a:r>
            <a:endParaRPr sz="2500">
              <a:latin typeface="Times New Roman"/>
              <a:cs typeface="Times New Roman"/>
            </a:endParaRPr>
          </a:p>
          <a:p>
            <a:pPr marL="355600" marR="3225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6235" algn="l"/>
              </a:tabLst>
            </a:pPr>
            <a:r>
              <a:rPr sz="2500" spc="-15" dirty="0">
                <a:latin typeface="Times New Roman"/>
                <a:cs typeface="Times New Roman"/>
              </a:rPr>
              <a:t>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pub</a:t>
            </a:r>
            <a:r>
              <a:rPr sz="2500" spc="-5" dirty="0">
                <a:latin typeface="Times New Roman"/>
                <a:cs typeface="Times New Roman"/>
              </a:rPr>
              <a:t>l</a:t>
            </a:r>
            <a:r>
              <a:rPr sz="2500" spc="-10" dirty="0">
                <a:latin typeface="Times New Roman"/>
                <a:cs typeface="Times New Roman"/>
              </a:rPr>
              <a:t>ic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interf</a:t>
            </a:r>
            <a:r>
              <a:rPr sz="2500" spc="-25" dirty="0">
                <a:latin typeface="Times New Roman"/>
                <a:cs typeface="Times New Roman"/>
              </a:rPr>
              <a:t>a</a:t>
            </a:r>
            <a:r>
              <a:rPr sz="2500" spc="-15" dirty="0">
                <a:latin typeface="Times New Roman"/>
                <a:cs typeface="Times New Roman"/>
              </a:rPr>
              <a:t>ce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is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ev</a:t>
            </a:r>
            <a:r>
              <a:rPr sz="2500" spc="-25" dirty="0">
                <a:latin typeface="Times New Roman"/>
                <a:cs typeface="Times New Roman"/>
              </a:rPr>
              <a:t>e</a:t>
            </a:r>
            <a:r>
              <a:rPr sz="2500" spc="-15" dirty="0">
                <a:latin typeface="Times New Roman"/>
                <a:cs typeface="Times New Roman"/>
              </a:rPr>
              <a:t>rything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you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c</a:t>
            </a:r>
            <a:r>
              <a:rPr sz="2500" spc="-25" dirty="0">
                <a:latin typeface="Times New Roman"/>
                <a:cs typeface="Times New Roman"/>
              </a:rPr>
              <a:t>a</a:t>
            </a:r>
            <a:r>
              <a:rPr sz="2500" spc="-15" dirty="0">
                <a:latin typeface="Times New Roman"/>
                <a:cs typeface="Times New Roman"/>
              </a:rPr>
              <a:t>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think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that users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will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want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to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do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  <a:buFont typeface="Arial"/>
              <a:buChar char="•"/>
            </a:pPr>
            <a:endParaRPr sz="355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100" dirty="0">
                <a:latin typeface="Times New Roman"/>
                <a:cs typeface="Times New Roman"/>
              </a:rPr>
              <a:t>Ea</a:t>
            </a:r>
            <a:r>
              <a:rPr sz="2100" spc="5" dirty="0">
                <a:latin typeface="Times New Roman"/>
                <a:cs typeface="Times New Roman"/>
              </a:rPr>
              <a:t>c</a:t>
            </a:r>
            <a:r>
              <a:rPr sz="2100" dirty="0">
                <a:latin typeface="Times New Roman"/>
                <a:cs typeface="Times New Roman"/>
              </a:rPr>
              <a:t>h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</a:t>
            </a:r>
            <a:r>
              <a:rPr sz="2100" spc="5" dirty="0">
                <a:latin typeface="Times New Roman"/>
                <a:cs typeface="Times New Roman"/>
              </a:rPr>
              <a:t>l</a:t>
            </a:r>
            <a:r>
              <a:rPr sz="2100" dirty="0">
                <a:latin typeface="Times New Roman"/>
                <a:cs typeface="Times New Roman"/>
              </a:rPr>
              <a:t>e</a:t>
            </a:r>
            <a:r>
              <a:rPr sz="2100" spc="-25" dirty="0">
                <a:latin typeface="Times New Roman"/>
                <a:cs typeface="Times New Roman"/>
              </a:rPr>
              <a:t>m</a:t>
            </a:r>
            <a:r>
              <a:rPr sz="2100" dirty="0">
                <a:latin typeface="Times New Roman"/>
                <a:cs typeface="Times New Roman"/>
              </a:rPr>
              <a:t>e</a:t>
            </a:r>
            <a:r>
              <a:rPr sz="2100" spc="5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t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 c</a:t>
            </a:r>
            <a:r>
              <a:rPr sz="2100" spc="5" dirty="0">
                <a:latin typeface="Times New Roman"/>
                <a:cs typeface="Times New Roman"/>
              </a:rPr>
              <a:t>l</a:t>
            </a:r>
            <a:r>
              <a:rPr sz="2100" dirty="0">
                <a:latin typeface="Times New Roman"/>
                <a:cs typeface="Times New Roman"/>
              </a:rPr>
              <a:t>ass s</a:t>
            </a:r>
            <a:r>
              <a:rPr sz="2100" spc="5" dirty="0">
                <a:latin typeface="Times New Roman"/>
                <a:cs typeface="Times New Roman"/>
              </a:rPr>
              <a:t>h</a:t>
            </a:r>
            <a:r>
              <a:rPr sz="2100" dirty="0">
                <a:latin typeface="Times New Roman"/>
                <a:cs typeface="Times New Roman"/>
              </a:rPr>
              <a:t>o</a:t>
            </a:r>
            <a:r>
              <a:rPr sz="2100" spc="10" dirty="0">
                <a:latin typeface="Times New Roman"/>
                <a:cs typeface="Times New Roman"/>
              </a:rPr>
              <a:t>u</a:t>
            </a:r>
            <a:r>
              <a:rPr sz="2100" dirty="0">
                <a:latin typeface="Times New Roman"/>
                <a:cs typeface="Times New Roman"/>
              </a:rPr>
              <a:t>ld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h</a:t>
            </a:r>
            <a:r>
              <a:rPr sz="2100" spc="5" dirty="0">
                <a:latin typeface="Times New Roman"/>
                <a:cs typeface="Times New Roman"/>
              </a:rPr>
              <a:t>a</a:t>
            </a:r>
            <a:r>
              <a:rPr sz="2100" dirty="0">
                <a:latin typeface="Times New Roman"/>
                <a:cs typeface="Times New Roman"/>
              </a:rPr>
              <a:t>ve priv</a:t>
            </a:r>
            <a:r>
              <a:rPr sz="2100" spc="5" dirty="0">
                <a:latin typeface="Times New Roman"/>
                <a:cs typeface="Times New Roman"/>
              </a:rPr>
              <a:t>a</a:t>
            </a:r>
            <a:r>
              <a:rPr sz="2100" dirty="0">
                <a:latin typeface="Times New Roman"/>
                <a:cs typeface="Times New Roman"/>
              </a:rPr>
              <a:t>te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v</a:t>
            </a:r>
            <a:r>
              <a:rPr sz="2100" spc="5" dirty="0">
                <a:latin typeface="Times New Roman"/>
                <a:cs typeface="Times New Roman"/>
              </a:rPr>
              <a:t>i</a:t>
            </a:r>
            <a:r>
              <a:rPr sz="2100" dirty="0">
                <a:latin typeface="Times New Roman"/>
                <a:cs typeface="Times New Roman"/>
              </a:rPr>
              <a:t>si</a:t>
            </a:r>
            <a:r>
              <a:rPr sz="2100" spc="5" dirty="0">
                <a:latin typeface="Times New Roman"/>
                <a:cs typeface="Times New Roman"/>
              </a:rPr>
              <a:t>b</a:t>
            </a:r>
            <a:r>
              <a:rPr sz="2100" dirty="0">
                <a:latin typeface="Times New Roman"/>
                <a:cs typeface="Times New Roman"/>
              </a:rPr>
              <a:t>i</a:t>
            </a:r>
            <a:r>
              <a:rPr sz="2100" spc="5" dirty="0">
                <a:latin typeface="Times New Roman"/>
                <a:cs typeface="Times New Roman"/>
              </a:rPr>
              <a:t>l</a:t>
            </a:r>
            <a:r>
              <a:rPr sz="2100" dirty="0">
                <a:latin typeface="Times New Roman"/>
                <a:cs typeface="Times New Roman"/>
              </a:rPr>
              <a:t>i</a:t>
            </a:r>
            <a:r>
              <a:rPr sz="2100" spc="5" dirty="0">
                <a:latin typeface="Times New Roman"/>
                <a:cs typeface="Times New Roman"/>
              </a:rPr>
              <a:t>t</a:t>
            </a:r>
            <a:r>
              <a:rPr sz="2100" dirty="0">
                <a:latin typeface="Times New Roman"/>
                <a:cs typeface="Times New Roman"/>
              </a:rPr>
              <a:t>y</a:t>
            </a:r>
            <a:endParaRPr sz="2100">
              <a:latin typeface="Times New Roman"/>
              <a:cs typeface="Times New Roman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56920" algn="l"/>
              </a:tabLst>
            </a:pPr>
            <a:r>
              <a:rPr sz="2100" dirty="0">
                <a:latin typeface="Times New Roman"/>
                <a:cs typeface="Times New Roman"/>
              </a:rPr>
              <a:t>Infor</a:t>
            </a:r>
            <a:r>
              <a:rPr sz="2100" spc="-25" dirty="0">
                <a:latin typeface="Times New Roman"/>
                <a:cs typeface="Times New Roman"/>
              </a:rPr>
              <a:t>m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5" dirty="0">
                <a:latin typeface="Times New Roman"/>
                <a:cs typeface="Times New Roman"/>
              </a:rPr>
              <a:t>t</a:t>
            </a:r>
            <a:r>
              <a:rPr sz="2100" dirty="0">
                <a:latin typeface="Times New Roman"/>
                <a:cs typeface="Times New Roman"/>
              </a:rPr>
              <a:t>i</a:t>
            </a:r>
            <a:r>
              <a:rPr sz="2100" spc="5" dirty="0">
                <a:latin typeface="Times New Roman"/>
                <a:cs typeface="Times New Roman"/>
              </a:rPr>
              <a:t>o</a:t>
            </a:r>
            <a:r>
              <a:rPr sz="2100" dirty="0">
                <a:latin typeface="Times New Roman"/>
                <a:cs typeface="Times New Roman"/>
              </a:rPr>
              <a:t>n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</a:t>
            </a:r>
            <a:r>
              <a:rPr sz="2100" spc="5" dirty="0">
                <a:latin typeface="Times New Roman"/>
                <a:cs typeface="Times New Roman"/>
              </a:rPr>
              <a:t>h</a:t>
            </a:r>
            <a:r>
              <a:rPr sz="2100" dirty="0">
                <a:latin typeface="Times New Roman"/>
                <a:cs typeface="Times New Roman"/>
              </a:rPr>
              <a:t>at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</a:t>
            </a:r>
            <a:r>
              <a:rPr sz="2100" spc="-25" dirty="0">
                <a:latin typeface="Times New Roman"/>
                <a:cs typeface="Times New Roman"/>
              </a:rPr>
              <a:t>m</a:t>
            </a:r>
            <a:r>
              <a:rPr sz="2100" dirty="0">
                <a:latin typeface="Times New Roman"/>
                <a:cs typeface="Times New Roman"/>
              </a:rPr>
              <a:t>p</a:t>
            </a:r>
            <a:r>
              <a:rPr sz="2100" spc="10" dirty="0">
                <a:latin typeface="Times New Roman"/>
                <a:cs typeface="Times New Roman"/>
              </a:rPr>
              <a:t>o</a:t>
            </a:r>
            <a:r>
              <a:rPr sz="2100" dirty="0">
                <a:latin typeface="Times New Roman"/>
                <a:cs typeface="Times New Roman"/>
              </a:rPr>
              <a:t>rta</a:t>
            </a:r>
            <a:r>
              <a:rPr sz="2100" spc="5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t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 t</a:t>
            </a:r>
            <a:r>
              <a:rPr sz="2100" spc="5" dirty="0">
                <a:latin typeface="Times New Roman"/>
                <a:cs typeface="Times New Roman"/>
              </a:rPr>
              <a:t>h</a:t>
            </a:r>
            <a:r>
              <a:rPr sz="2100" dirty="0">
                <a:latin typeface="Times New Roman"/>
                <a:cs typeface="Times New Roman"/>
              </a:rPr>
              <a:t>e i</a:t>
            </a:r>
            <a:r>
              <a:rPr sz="2100" spc="5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t</a:t>
            </a:r>
            <a:r>
              <a:rPr sz="2100" spc="5" dirty="0">
                <a:latin typeface="Times New Roman"/>
                <a:cs typeface="Times New Roman"/>
              </a:rPr>
              <a:t>e</a:t>
            </a:r>
            <a:r>
              <a:rPr sz="2100" dirty="0">
                <a:latin typeface="Times New Roman"/>
                <a:cs typeface="Times New Roman"/>
              </a:rPr>
              <a:t>r</a:t>
            </a:r>
            <a:r>
              <a:rPr sz="2100" spc="-10" dirty="0">
                <a:latin typeface="Times New Roman"/>
                <a:cs typeface="Times New Roman"/>
              </a:rPr>
              <a:t>f</a:t>
            </a:r>
            <a:r>
              <a:rPr sz="2100" dirty="0">
                <a:latin typeface="Times New Roman"/>
                <a:cs typeface="Times New Roman"/>
              </a:rPr>
              <a:t>ace of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 c</a:t>
            </a:r>
            <a:r>
              <a:rPr sz="2100" spc="5" dirty="0">
                <a:latin typeface="Times New Roman"/>
                <a:cs typeface="Times New Roman"/>
              </a:rPr>
              <a:t>l</a:t>
            </a:r>
            <a:r>
              <a:rPr sz="2100" dirty="0">
                <a:latin typeface="Times New Roman"/>
                <a:cs typeface="Times New Roman"/>
              </a:rPr>
              <a:t>ass s</a:t>
            </a:r>
            <a:r>
              <a:rPr sz="2100" spc="5" dirty="0">
                <a:latin typeface="Times New Roman"/>
                <a:cs typeface="Times New Roman"/>
              </a:rPr>
              <a:t>h</a:t>
            </a:r>
            <a:r>
              <a:rPr sz="2100" dirty="0">
                <a:latin typeface="Times New Roman"/>
                <a:cs typeface="Times New Roman"/>
              </a:rPr>
              <a:t>o</a:t>
            </a:r>
            <a:r>
              <a:rPr sz="2100" spc="10" dirty="0">
                <a:latin typeface="Times New Roman"/>
                <a:cs typeface="Times New Roman"/>
              </a:rPr>
              <a:t>u</a:t>
            </a:r>
            <a:r>
              <a:rPr sz="2100" dirty="0">
                <a:latin typeface="Times New Roman"/>
                <a:cs typeface="Times New Roman"/>
              </a:rPr>
              <a:t>ld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be i</a:t>
            </a:r>
            <a:r>
              <a:rPr sz="2100" spc="5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c</a:t>
            </a:r>
            <a:r>
              <a:rPr sz="2100" spc="5" dirty="0">
                <a:latin typeface="Times New Roman"/>
                <a:cs typeface="Times New Roman"/>
              </a:rPr>
              <a:t>l</a:t>
            </a:r>
            <a:r>
              <a:rPr sz="2100" dirty="0">
                <a:latin typeface="Times New Roman"/>
                <a:cs typeface="Times New Roman"/>
              </a:rPr>
              <a:t>u</a:t>
            </a:r>
            <a:r>
              <a:rPr sz="2100" spc="10" dirty="0">
                <a:latin typeface="Times New Roman"/>
                <a:cs typeface="Times New Roman"/>
              </a:rPr>
              <a:t>d</a:t>
            </a:r>
            <a:r>
              <a:rPr sz="2100" dirty="0">
                <a:latin typeface="Times New Roman"/>
                <a:cs typeface="Times New Roman"/>
              </a:rPr>
              <a:t>ed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 t</a:t>
            </a:r>
            <a:r>
              <a:rPr sz="2100" spc="5" dirty="0">
                <a:latin typeface="Times New Roman"/>
                <a:cs typeface="Times New Roman"/>
              </a:rPr>
              <a:t>h</a:t>
            </a:r>
            <a:r>
              <a:rPr sz="2100" dirty="0">
                <a:latin typeface="Times New Roman"/>
                <a:cs typeface="Times New Roman"/>
              </a:rPr>
              <a:t>e he</a:t>
            </a:r>
            <a:r>
              <a:rPr sz="2100" spc="5" dirty="0">
                <a:latin typeface="Times New Roman"/>
                <a:cs typeface="Times New Roman"/>
              </a:rPr>
              <a:t>a</a:t>
            </a:r>
            <a:r>
              <a:rPr sz="2100" dirty="0">
                <a:latin typeface="Times New Roman"/>
                <a:cs typeface="Times New Roman"/>
              </a:rPr>
              <a:t>d</a:t>
            </a:r>
            <a:r>
              <a:rPr sz="2100" spc="5" dirty="0">
                <a:latin typeface="Times New Roman"/>
                <a:cs typeface="Times New Roman"/>
              </a:rPr>
              <a:t>e</a:t>
            </a:r>
            <a:r>
              <a:rPr sz="2100" dirty="0">
                <a:latin typeface="Times New Roman"/>
                <a:cs typeface="Times New Roman"/>
              </a:rPr>
              <a:t>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955" rIns="0" bIns="0" rtlCol="0">
            <a:spAutoFit/>
          </a:bodyPr>
          <a:lstStyle/>
          <a:p>
            <a:pPr marL="3095625">
              <a:lnSpc>
                <a:spcPct val="100000"/>
              </a:lnSpc>
            </a:pPr>
            <a:r>
              <a:rPr spc="-13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ime.cpp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12672"/>
            <a:ext cx="2779395" cy="1211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#i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cl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900" spc="-2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&lt;iost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00" spc="-2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m&gt;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900" b="1" spc="-20" dirty="0">
                <a:solidFill>
                  <a:srgbClr val="FF0000"/>
                </a:solidFill>
                <a:latin typeface="Courier New"/>
                <a:cs typeface="Courier New"/>
              </a:rPr>
              <a:t>#i</a:t>
            </a:r>
            <a:r>
              <a:rPr sz="1900" b="1" spc="-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900" b="1" spc="-20" dirty="0">
                <a:solidFill>
                  <a:srgbClr val="FF0000"/>
                </a:solidFill>
                <a:latin typeface="Courier New"/>
                <a:cs typeface="Courier New"/>
              </a:rPr>
              <a:t>cl</a:t>
            </a:r>
            <a:r>
              <a:rPr sz="1900" b="1" spc="-10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900" b="1" spc="-2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900" b="1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b="1" spc="-20" dirty="0">
                <a:solidFill>
                  <a:srgbClr val="FF0000"/>
                </a:solidFill>
                <a:latin typeface="Courier New"/>
                <a:cs typeface="Courier New"/>
              </a:rPr>
              <a:t>"Time</a:t>
            </a:r>
            <a:r>
              <a:rPr sz="1900" b="1" spc="-10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1900" b="1" spc="-20" dirty="0">
                <a:solidFill>
                  <a:srgbClr val="FF0000"/>
                </a:solidFill>
                <a:latin typeface="Courier New"/>
                <a:cs typeface="Courier New"/>
              </a:rPr>
              <a:t>h"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830"/>
              </a:lnSpc>
              <a:spcBef>
                <a:spcPts val="100"/>
              </a:spcBef>
            </a:pP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usin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names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ac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e </a:t>
            </a:r>
            <a:r>
              <a:rPr sz="2400" dirty="0">
                <a:latin typeface="Times New Roman"/>
                <a:cs typeface="Times New Roman"/>
              </a:rPr>
              <a:t>std;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230"/>
              </a:lnSpc>
            </a:pPr>
            <a:r>
              <a:rPr sz="1900" spc="-20" dirty="0">
                <a:latin typeface="Courier New"/>
                <a:cs typeface="Courier New"/>
              </a:rPr>
              <a:t>Ti</a:t>
            </a:r>
            <a:r>
              <a:rPr sz="1900" spc="-10" dirty="0">
                <a:latin typeface="Courier New"/>
                <a:cs typeface="Courier New"/>
              </a:rPr>
              <a:t>m</a:t>
            </a:r>
            <a:r>
              <a:rPr sz="1900" spc="-20" dirty="0">
                <a:latin typeface="Courier New"/>
                <a:cs typeface="Courier New"/>
              </a:rPr>
              <a:t>e:</a:t>
            </a:r>
            <a:r>
              <a:rPr sz="1900" spc="-10" dirty="0">
                <a:latin typeface="Courier New"/>
                <a:cs typeface="Courier New"/>
              </a:rPr>
              <a:t>:</a:t>
            </a:r>
            <a:r>
              <a:rPr sz="1900" spc="-25" dirty="0">
                <a:latin typeface="Courier New"/>
                <a:cs typeface="Courier New"/>
              </a:rPr>
              <a:t>T</a:t>
            </a:r>
            <a:r>
              <a:rPr sz="1900" spc="-20" dirty="0">
                <a:latin typeface="Courier New"/>
                <a:cs typeface="Courier New"/>
              </a:rPr>
              <a:t>ime(){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162" y="2425445"/>
            <a:ext cx="5486400" cy="99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7140">
              <a:lnSpc>
                <a:spcPct val="100000"/>
              </a:lnSpc>
            </a:pPr>
            <a:r>
              <a:rPr sz="1900" spc="-20" dirty="0">
                <a:latin typeface="Courier New"/>
                <a:cs typeface="Courier New"/>
              </a:rPr>
              <a:t>h</a:t>
            </a:r>
            <a:r>
              <a:rPr sz="1900" spc="-25" dirty="0">
                <a:latin typeface="Courier New"/>
                <a:cs typeface="Courier New"/>
              </a:rPr>
              <a:t>o</a:t>
            </a:r>
            <a:r>
              <a:rPr sz="1900" spc="-20" dirty="0">
                <a:latin typeface="Courier New"/>
                <a:cs typeface="Courier New"/>
              </a:rPr>
              <a:t>u</a:t>
            </a:r>
            <a:r>
              <a:rPr sz="1900" spc="-15" dirty="0">
                <a:latin typeface="Courier New"/>
                <a:cs typeface="Courier New"/>
              </a:rPr>
              <a:t>r</a:t>
            </a:r>
            <a:r>
              <a:rPr sz="1900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=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m</a:t>
            </a:r>
            <a:r>
              <a:rPr sz="1900" spc="-25" dirty="0">
                <a:latin typeface="Courier New"/>
                <a:cs typeface="Courier New"/>
              </a:rPr>
              <a:t>i</a:t>
            </a:r>
            <a:r>
              <a:rPr sz="1900" spc="-20" dirty="0">
                <a:latin typeface="Courier New"/>
                <a:cs typeface="Courier New"/>
              </a:rPr>
              <a:t>nut</a:t>
            </a:r>
            <a:r>
              <a:rPr sz="1900" spc="-15" dirty="0">
                <a:latin typeface="Courier New"/>
                <a:cs typeface="Courier New"/>
              </a:rPr>
              <a:t>e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=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s</a:t>
            </a:r>
            <a:r>
              <a:rPr sz="1900" spc="-20" dirty="0">
                <a:latin typeface="Courier New"/>
                <a:cs typeface="Courier New"/>
              </a:rPr>
              <a:t>e</a:t>
            </a:r>
            <a:r>
              <a:rPr sz="1900" spc="-25" dirty="0">
                <a:latin typeface="Courier New"/>
                <a:cs typeface="Courier New"/>
              </a:rPr>
              <a:t>c</a:t>
            </a:r>
            <a:r>
              <a:rPr sz="1900" spc="-20" dirty="0">
                <a:latin typeface="Courier New"/>
                <a:cs typeface="Courier New"/>
              </a:rPr>
              <a:t>on</a:t>
            </a:r>
            <a:r>
              <a:rPr sz="1900" spc="-15" dirty="0">
                <a:latin typeface="Courier New"/>
                <a:cs typeface="Courier New"/>
              </a:rPr>
              <a:t>d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=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0;</a:t>
            </a:r>
            <a:endParaRPr sz="19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900" spc="-15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162" y="2425445"/>
            <a:ext cx="5486400" cy="990600"/>
          </a:xfrm>
          <a:custGeom>
            <a:avLst/>
            <a:gdLst/>
            <a:ahLst/>
            <a:cxnLst/>
            <a:rect l="l" t="t" r="r" b="b"/>
            <a:pathLst>
              <a:path w="5486400" h="990600">
                <a:moveTo>
                  <a:pt x="0" y="990600"/>
                </a:moveTo>
                <a:lnTo>
                  <a:pt x="5486400" y="990600"/>
                </a:lnTo>
                <a:lnTo>
                  <a:pt x="54864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014" y="685800"/>
            <a:ext cx="7911185" cy="553998"/>
          </a:xfrm>
        </p:spPr>
        <p:txBody>
          <a:bodyPr/>
          <a:lstStyle/>
          <a:p>
            <a:r>
              <a:rPr lang="en-US" i="1" dirty="0" smtClean="0"/>
              <a:t>Start by an Example of Student</a:t>
            </a:r>
            <a:endParaRPr lang="en-US" i="1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84503"/>
            <a:ext cx="6626860" cy="2277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 smtClean="0">
                <a:latin typeface="Arial"/>
                <a:cs typeface="Arial"/>
              </a:rPr>
              <a:t>►</a:t>
            </a:r>
            <a:r>
              <a:rPr lang="en-US" sz="3200" spc="-5" dirty="0" smtClean="0">
                <a:latin typeface="Calibri"/>
                <a:cs typeface="Calibri"/>
              </a:rPr>
              <a:t>Prototyping 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 smtClean="0">
                <a:latin typeface="Arial"/>
                <a:cs typeface="Arial"/>
              </a:rPr>
              <a:t>►</a:t>
            </a:r>
            <a:r>
              <a:rPr lang="en-US" sz="3200" dirty="0" smtClean="0">
                <a:latin typeface="Calibri"/>
                <a:cs typeface="Calibri"/>
              </a:rPr>
              <a:t>Interfacing and implementation 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en-US" sz="3200" spc="-5" dirty="0" smtClean="0">
                <a:latin typeface="Arial"/>
                <a:cs typeface="Arial"/>
              </a:rPr>
              <a:t>►Separation  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en-US" sz="3200" spc="-5" dirty="0" smtClean="0">
                <a:latin typeface="Arial"/>
                <a:cs typeface="Arial"/>
              </a:rPr>
              <a:t>►</a:t>
            </a:r>
            <a:r>
              <a:rPr lang="en-US" sz="3200" dirty="0" smtClean="0">
                <a:latin typeface="Calibri"/>
                <a:cs typeface="Calibri"/>
              </a:rPr>
              <a:t>Linking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8225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955" rIns="0" bIns="0" rtlCol="0">
            <a:spAutoFit/>
          </a:bodyPr>
          <a:lstStyle/>
          <a:p>
            <a:pPr marL="2464435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Class Defini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1320" indent="-342900">
              <a:lnSpc>
                <a:spcPct val="100000"/>
              </a:lnSpc>
              <a:buFont typeface="Arial"/>
              <a:buChar char="•"/>
              <a:tabLst>
                <a:tab pos="401955" algn="l"/>
              </a:tabLst>
            </a:pPr>
            <a:r>
              <a:rPr spc="-15" dirty="0"/>
              <a:t>Cr</a:t>
            </a:r>
            <a:r>
              <a:rPr spc="-25" dirty="0"/>
              <a:t>e</a:t>
            </a:r>
            <a:r>
              <a:rPr spc="-10" dirty="0"/>
              <a:t>ate</a:t>
            </a:r>
            <a:r>
              <a:rPr spc="20" dirty="0"/>
              <a:t> </a:t>
            </a:r>
            <a:r>
              <a:rPr spc="-15" dirty="0"/>
              <a:t>a</a:t>
            </a:r>
            <a:r>
              <a:rPr spc="-5" dirty="0"/>
              <a:t> </a:t>
            </a:r>
            <a:r>
              <a:rPr spc="-10" dirty="0"/>
              <a:t>class</a:t>
            </a:r>
            <a:r>
              <a:rPr spc="-30" dirty="0"/>
              <a:t> </a:t>
            </a:r>
            <a:r>
              <a:rPr spc="-110" dirty="0"/>
              <a:t>T</a:t>
            </a:r>
            <a:r>
              <a:rPr spc="-10" dirty="0"/>
              <a:t>i</a:t>
            </a:r>
            <a:r>
              <a:rPr spc="-45" dirty="0"/>
              <a:t>m</a:t>
            </a:r>
            <a:r>
              <a:rPr spc="-15" dirty="0"/>
              <a:t>e</a:t>
            </a:r>
            <a:r>
              <a:rPr spc="35" dirty="0"/>
              <a:t> </a:t>
            </a:r>
            <a:r>
              <a:rPr spc="-15" dirty="0"/>
              <a:t>he</a:t>
            </a:r>
            <a:r>
              <a:rPr spc="-30" dirty="0"/>
              <a:t>a</a:t>
            </a:r>
            <a:r>
              <a:rPr spc="-15" dirty="0"/>
              <a:t>der</a:t>
            </a:r>
            <a:r>
              <a:rPr spc="20" dirty="0"/>
              <a:t> </a:t>
            </a:r>
            <a:r>
              <a:rPr spc="-10" dirty="0"/>
              <a:t>file</a:t>
            </a:r>
          </a:p>
          <a:p>
            <a:pPr marL="40132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01955" algn="l"/>
              </a:tabLst>
            </a:pPr>
            <a:r>
              <a:rPr spc="-15" dirty="0"/>
              <a:t>includes</a:t>
            </a:r>
            <a:r>
              <a:rPr spc="30" dirty="0"/>
              <a:t> </a:t>
            </a:r>
            <a:r>
              <a:rPr spc="-10" dirty="0">
                <a:solidFill>
                  <a:srgbClr val="FF0000"/>
                </a:solidFill>
              </a:rPr>
              <a:t>private</a:t>
            </a:r>
            <a:r>
              <a:rPr spc="30" dirty="0">
                <a:solidFill>
                  <a:srgbClr val="FF0000"/>
                </a:solidFill>
              </a:rPr>
              <a:t> </a:t>
            </a:r>
            <a:r>
              <a:rPr spc="-10" dirty="0"/>
              <a:t>integer</a:t>
            </a:r>
            <a:r>
              <a:rPr spc="35" dirty="0"/>
              <a:t> </a:t>
            </a:r>
            <a:r>
              <a:rPr spc="-45" dirty="0"/>
              <a:t>m</a:t>
            </a:r>
            <a:r>
              <a:rPr spc="-15" dirty="0"/>
              <a:t>e</a:t>
            </a:r>
            <a:r>
              <a:rPr spc="-45" dirty="0"/>
              <a:t>m</a:t>
            </a:r>
            <a:r>
              <a:rPr spc="-5" dirty="0"/>
              <a:t>b</a:t>
            </a:r>
            <a:r>
              <a:rPr spc="-10" dirty="0"/>
              <a:t>ers</a:t>
            </a:r>
          </a:p>
          <a:p>
            <a:pPr marL="802005" lvl="1" indent="-286385">
              <a:lnSpc>
                <a:spcPct val="100000"/>
              </a:lnSpc>
              <a:spcBef>
                <a:spcPts val="520"/>
              </a:spcBef>
              <a:buFont typeface="Arial"/>
              <a:buChar char="–"/>
              <a:tabLst>
                <a:tab pos="802640" algn="l"/>
              </a:tabLst>
            </a:pPr>
            <a:r>
              <a:rPr sz="2100" spc="5" dirty="0">
                <a:latin typeface="Times New Roman"/>
                <a:cs typeface="Times New Roman"/>
              </a:rPr>
              <a:t>hour</a:t>
            </a:r>
            <a:endParaRPr sz="2100">
              <a:latin typeface="Times New Roman"/>
              <a:cs typeface="Times New Roman"/>
            </a:endParaRPr>
          </a:p>
          <a:p>
            <a:pPr marL="802005" lvl="1" indent="-286385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802640" algn="l"/>
              </a:tabLst>
            </a:pPr>
            <a:r>
              <a:rPr sz="2100" spc="-30" dirty="0">
                <a:latin typeface="Times New Roman"/>
                <a:cs typeface="Times New Roman"/>
              </a:rPr>
              <a:t>m</a:t>
            </a:r>
            <a:r>
              <a:rPr sz="2100" dirty="0">
                <a:latin typeface="Times New Roman"/>
                <a:cs typeface="Times New Roman"/>
              </a:rPr>
              <a:t>i</a:t>
            </a:r>
            <a:r>
              <a:rPr sz="2100" spc="5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u</a:t>
            </a:r>
            <a:r>
              <a:rPr sz="2100" spc="5" dirty="0">
                <a:latin typeface="Times New Roman"/>
                <a:cs typeface="Times New Roman"/>
              </a:rPr>
              <a:t>t</a:t>
            </a:r>
            <a:r>
              <a:rPr sz="210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  <a:p>
            <a:pPr marL="802005" lvl="1" indent="-286385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802640" algn="l"/>
              </a:tabLst>
            </a:pPr>
            <a:r>
              <a:rPr sz="2100" dirty="0">
                <a:latin typeface="Times New Roman"/>
                <a:cs typeface="Times New Roman"/>
              </a:rPr>
              <a:t>sec</a:t>
            </a:r>
            <a:r>
              <a:rPr sz="2100" spc="5" dirty="0">
                <a:latin typeface="Times New Roman"/>
                <a:cs typeface="Times New Roman"/>
              </a:rPr>
              <a:t>o</a:t>
            </a:r>
            <a:r>
              <a:rPr sz="2100" dirty="0">
                <a:latin typeface="Times New Roman"/>
                <a:cs typeface="Times New Roman"/>
              </a:rPr>
              <a:t>nd</a:t>
            </a:r>
            <a:endParaRPr sz="2100">
              <a:latin typeface="Times New Roman"/>
              <a:cs typeface="Times New Roman"/>
            </a:endParaRPr>
          </a:p>
          <a:p>
            <a:pPr marL="401320" marR="508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401955" algn="l"/>
                <a:tab pos="3069590" algn="l"/>
              </a:tabLst>
            </a:pPr>
            <a:r>
              <a:rPr spc="-15" dirty="0"/>
              <a:t>The</a:t>
            </a:r>
            <a:r>
              <a:rPr spc="-5" dirty="0"/>
              <a:t> </a:t>
            </a:r>
            <a:r>
              <a:rPr spc="-10" dirty="0"/>
              <a:t>class</a:t>
            </a:r>
            <a:r>
              <a:rPr spc="20" dirty="0"/>
              <a:t> </a:t>
            </a:r>
            <a:r>
              <a:rPr spc="-10" dirty="0"/>
              <a:t>definition</a:t>
            </a:r>
            <a:r>
              <a:rPr dirty="0"/>
              <a:t>	</a:t>
            </a:r>
            <a:r>
              <a:rPr spc="-15" dirty="0"/>
              <a:t>contains</a:t>
            </a:r>
            <a:r>
              <a:rPr spc="35" dirty="0"/>
              <a:t> </a:t>
            </a:r>
            <a:r>
              <a:rPr spc="-15" dirty="0">
                <a:solidFill>
                  <a:srgbClr val="FF0000"/>
                </a:solidFill>
              </a:rPr>
              <a:t>public</a:t>
            </a:r>
            <a:r>
              <a:rPr spc="20" dirty="0">
                <a:solidFill>
                  <a:srgbClr val="FF0000"/>
                </a:solidFill>
              </a:rPr>
              <a:t> </a:t>
            </a:r>
            <a:r>
              <a:rPr spc="-15" dirty="0"/>
              <a:t>pro</a:t>
            </a:r>
            <a:r>
              <a:rPr spc="-5" dirty="0"/>
              <a:t>t</a:t>
            </a:r>
            <a:r>
              <a:rPr spc="-10" dirty="0"/>
              <a:t>oty</a:t>
            </a:r>
            <a:r>
              <a:rPr spc="-15" dirty="0"/>
              <a:t>pes</a:t>
            </a:r>
            <a:r>
              <a:rPr spc="35" dirty="0"/>
              <a:t> </a:t>
            </a:r>
            <a:r>
              <a:rPr spc="-10" dirty="0"/>
              <a:t>for</a:t>
            </a:r>
            <a:r>
              <a:rPr spc="20" dirty="0"/>
              <a:t> </a:t>
            </a:r>
            <a:r>
              <a:rPr spc="-40" dirty="0"/>
              <a:t>m</a:t>
            </a:r>
            <a:r>
              <a:rPr spc="-10" dirty="0"/>
              <a:t>e</a:t>
            </a:r>
            <a:r>
              <a:rPr spc="-40" dirty="0"/>
              <a:t>m</a:t>
            </a:r>
            <a:r>
              <a:rPr spc="-5" dirty="0"/>
              <a:t>b</a:t>
            </a:r>
            <a:r>
              <a:rPr spc="-10" dirty="0"/>
              <a:t>er function</a:t>
            </a:r>
          </a:p>
          <a:p>
            <a:pPr marL="40132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401955" algn="l"/>
              </a:tabLst>
            </a:pPr>
            <a:r>
              <a:rPr sz="2100" spc="-75" dirty="0"/>
              <a:t>T</a:t>
            </a:r>
            <a:r>
              <a:rPr sz="2100" dirty="0"/>
              <a:t>i</a:t>
            </a:r>
            <a:r>
              <a:rPr sz="2100" spc="-25" dirty="0"/>
              <a:t>m</a:t>
            </a:r>
            <a:r>
              <a:rPr sz="2100" dirty="0"/>
              <a:t>e</a:t>
            </a:r>
            <a:endParaRPr sz="2100"/>
          </a:p>
          <a:p>
            <a:pPr marL="401320" indent="-342900">
              <a:lnSpc>
                <a:spcPct val="100000"/>
              </a:lnSpc>
              <a:spcBef>
                <a:spcPts val="315"/>
              </a:spcBef>
              <a:buClr>
                <a:srgbClr val="006FC0"/>
              </a:buClr>
              <a:buFont typeface="Arial"/>
              <a:buChar char="•"/>
              <a:tabLst>
                <a:tab pos="401955" algn="l"/>
              </a:tabLst>
            </a:pP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voi</a:t>
            </a:r>
            <a:r>
              <a:rPr sz="2000" dirty="0">
                <a:solidFill>
                  <a:srgbClr val="006FC0"/>
                </a:solidFill>
                <a:latin typeface="Courier New"/>
                <a:cs typeface="Courier New"/>
              </a:rPr>
              <a:t>d</a:t>
            </a: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setTime</a:t>
            </a:r>
            <a:r>
              <a:rPr sz="2000" dirty="0">
                <a:latin typeface="Courier New"/>
                <a:cs typeface="Courier New"/>
              </a:rPr>
              <a:t>( </a:t>
            </a: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int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int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in</a:t>
            </a:r>
            <a:r>
              <a:rPr sz="2000" dirty="0">
                <a:solidFill>
                  <a:srgbClr val="006FC0"/>
                </a:solidFill>
                <a:latin typeface="Courier New"/>
                <a:cs typeface="Courier New"/>
              </a:rPr>
              <a:t>t</a:t>
            </a: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955" rIns="0" bIns="0" rtlCol="0">
            <a:spAutoFit/>
          </a:bodyPr>
          <a:lstStyle/>
          <a:p>
            <a:pPr marL="3310890">
              <a:lnSpc>
                <a:spcPct val="100000"/>
              </a:lnSpc>
            </a:pPr>
            <a:r>
              <a:rPr spc="-14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im</a:t>
            </a:r>
            <a:r>
              <a:rPr spc="-15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.h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13260"/>
            <a:ext cx="2159635" cy="189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#ifnde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 TIME_H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90"/>
              </a:lnSpc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#defin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 TIME_H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630"/>
              </a:lnSpc>
            </a:pPr>
            <a:r>
              <a:rPr sz="2200" spc="-20" dirty="0">
                <a:solidFill>
                  <a:srgbClr val="006FC0"/>
                </a:solidFill>
                <a:latin typeface="Courier New"/>
                <a:cs typeface="Courier New"/>
              </a:rPr>
              <a:t>cl</a:t>
            </a:r>
            <a:r>
              <a:rPr sz="2200" spc="-5" dirty="0">
                <a:solidFill>
                  <a:srgbClr val="006FC0"/>
                </a:solidFill>
                <a:latin typeface="Courier New"/>
                <a:cs typeface="Courier New"/>
              </a:rPr>
              <a:t>a</a:t>
            </a:r>
            <a:r>
              <a:rPr sz="2200" spc="-20" dirty="0">
                <a:solidFill>
                  <a:srgbClr val="006FC0"/>
                </a:solidFill>
                <a:latin typeface="Courier New"/>
                <a:cs typeface="Courier New"/>
              </a:rPr>
              <a:t>s</a:t>
            </a:r>
            <a:r>
              <a:rPr sz="2200" spc="-15" dirty="0">
                <a:solidFill>
                  <a:srgbClr val="006FC0"/>
                </a:solidFill>
                <a:latin typeface="Courier New"/>
                <a:cs typeface="Courier New"/>
              </a:rPr>
              <a:t>s</a:t>
            </a:r>
            <a:r>
              <a:rPr sz="2200" spc="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im</a:t>
            </a:r>
            <a:r>
              <a:rPr sz="220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solidFill>
                  <a:srgbClr val="006FC0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20" dirty="0">
                <a:solidFill>
                  <a:srgbClr val="006FC0"/>
                </a:solidFill>
                <a:latin typeface="Courier New"/>
                <a:cs typeface="Courier New"/>
              </a:rPr>
              <a:t>pu</a:t>
            </a:r>
            <a:r>
              <a:rPr sz="2200" dirty="0">
                <a:solidFill>
                  <a:srgbClr val="006FC0"/>
                </a:solidFill>
                <a:latin typeface="Courier New"/>
                <a:cs typeface="Courier New"/>
              </a:rPr>
              <a:t>b</a:t>
            </a:r>
            <a:r>
              <a:rPr sz="2200" spc="-20" dirty="0">
                <a:solidFill>
                  <a:srgbClr val="006FC0"/>
                </a:solidFill>
                <a:latin typeface="Courier New"/>
                <a:cs typeface="Courier New"/>
              </a:rPr>
              <a:t>li</a:t>
            </a:r>
            <a:r>
              <a:rPr sz="2200" dirty="0">
                <a:solidFill>
                  <a:srgbClr val="006FC0"/>
                </a:solidFill>
                <a:latin typeface="Courier New"/>
                <a:cs typeface="Courier New"/>
              </a:rPr>
              <a:t>c</a:t>
            </a:r>
            <a:r>
              <a:rPr sz="2200" spc="-15" dirty="0">
                <a:solidFill>
                  <a:srgbClr val="006FC0"/>
                </a:solidFill>
                <a:latin typeface="Courier New"/>
                <a:cs typeface="Courier New"/>
              </a:rPr>
              <a:t>: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Time();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3133881"/>
            <a:ext cx="6350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void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794" y="3133881"/>
            <a:ext cx="12446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setTime(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9775" y="3133881"/>
            <a:ext cx="6356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int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41775" y="3133881"/>
            <a:ext cx="6356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in</a:t>
            </a:r>
            <a:r>
              <a:rPr sz="2000" spc="-10" dirty="0">
                <a:solidFill>
                  <a:srgbClr val="006FC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4028" y="2516960"/>
            <a:ext cx="3599179" cy="897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write code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set</a:t>
            </a:r>
            <a:r>
              <a:rPr sz="1800" spc="-5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ime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2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est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cpp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in</a:t>
            </a:r>
            <a:r>
              <a:rPr sz="2000" dirty="0">
                <a:solidFill>
                  <a:srgbClr val="006FC0"/>
                </a:solidFill>
                <a:latin typeface="Courier New"/>
                <a:cs typeface="Courier New"/>
              </a:rPr>
              <a:t>t</a:t>
            </a:r>
            <a:r>
              <a:rPr sz="2000" spc="-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140" y="5305832"/>
            <a:ext cx="985519" cy="652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6FC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100" spc="-5" dirty="0">
                <a:solidFill>
                  <a:srgbClr val="FF0000"/>
                </a:solidFill>
                <a:latin typeface="Courier New"/>
                <a:cs typeface="Courier New"/>
              </a:rPr>
              <a:t>#endif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2133" y="3124961"/>
            <a:ext cx="4491355" cy="304800"/>
          </a:xfrm>
          <a:custGeom>
            <a:avLst/>
            <a:gdLst/>
            <a:ahLst/>
            <a:cxnLst/>
            <a:rect l="l" t="t" r="r" b="b"/>
            <a:pathLst>
              <a:path w="4491355" h="304800">
                <a:moveTo>
                  <a:pt x="0" y="50800"/>
                </a:moveTo>
                <a:lnTo>
                  <a:pt x="16590" y="13241"/>
                </a:lnTo>
                <a:lnTo>
                  <a:pt x="4440428" y="0"/>
                </a:lnTo>
                <a:lnTo>
                  <a:pt x="4454716" y="2035"/>
                </a:lnTo>
                <a:lnTo>
                  <a:pt x="4485814" y="27948"/>
                </a:lnTo>
                <a:lnTo>
                  <a:pt x="4491228" y="254000"/>
                </a:lnTo>
                <a:lnTo>
                  <a:pt x="4489192" y="268288"/>
                </a:lnTo>
                <a:lnTo>
                  <a:pt x="4463279" y="299386"/>
                </a:lnTo>
                <a:lnTo>
                  <a:pt x="50800" y="304800"/>
                </a:lnTo>
                <a:lnTo>
                  <a:pt x="36515" y="302764"/>
                </a:lnTo>
                <a:lnTo>
                  <a:pt x="5415" y="276851"/>
                </a:lnTo>
                <a:lnTo>
                  <a:pt x="0" y="508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96996" y="2580132"/>
            <a:ext cx="440436" cy="473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54146" y="2618994"/>
            <a:ext cx="322580" cy="357505"/>
          </a:xfrm>
          <a:custGeom>
            <a:avLst/>
            <a:gdLst/>
            <a:ahLst/>
            <a:cxnLst/>
            <a:rect l="l" t="t" r="r" b="b"/>
            <a:pathLst>
              <a:path w="322579" h="357505">
                <a:moveTo>
                  <a:pt x="0" y="357123"/>
                </a:moveTo>
                <a:lnTo>
                  <a:pt x="322199" y="0"/>
                </a:lnTo>
              </a:path>
            </a:pathLst>
          </a:custGeom>
          <a:ln w="381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18559" y="2442972"/>
            <a:ext cx="1104900" cy="4251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61994" y="2547154"/>
            <a:ext cx="849630" cy="171450"/>
          </a:xfrm>
          <a:custGeom>
            <a:avLst/>
            <a:gdLst/>
            <a:ahLst/>
            <a:cxnLst/>
            <a:rect l="l" t="t" r="r" b="b"/>
            <a:pathLst>
              <a:path w="849629" h="171450">
                <a:moveTo>
                  <a:pt x="774280" y="85892"/>
                </a:moveTo>
                <a:lnTo>
                  <a:pt x="681039" y="142554"/>
                </a:lnTo>
                <a:lnTo>
                  <a:pt x="679251" y="153234"/>
                </a:lnTo>
                <a:lnTo>
                  <a:pt x="684447" y="166299"/>
                </a:lnTo>
                <a:lnTo>
                  <a:pt x="695169" y="171151"/>
                </a:lnTo>
                <a:lnTo>
                  <a:pt x="706881" y="168740"/>
                </a:lnTo>
                <a:lnTo>
                  <a:pt x="816743" y="104605"/>
                </a:lnTo>
                <a:lnTo>
                  <a:pt x="811529" y="104605"/>
                </a:lnTo>
                <a:lnTo>
                  <a:pt x="811529" y="102065"/>
                </a:lnTo>
                <a:lnTo>
                  <a:pt x="802004" y="102065"/>
                </a:lnTo>
                <a:lnTo>
                  <a:pt x="774280" y="85892"/>
                </a:lnTo>
                <a:close/>
              </a:path>
              <a:path w="849629" h="171450">
                <a:moveTo>
                  <a:pt x="741044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743488" y="104605"/>
                </a:lnTo>
                <a:lnTo>
                  <a:pt x="774280" y="85892"/>
                </a:lnTo>
                <a:lnTo>
                  <a:pt x="741044" y="66505"/>
                </a:lnTo>
                <a:close/>
              </a:path>
              <a:path w="849629" h="171450">
                <a:moveTo>
                  <a:pt x="816743" y="66505"/>
                </a:moveTo>
                <a:lnTo>
                  <a:pt x="811529" y="66505"/>
                </a:lnTo>
                <a:lnTo>
                  <a:pt x="811529" y="104605"/>
                </a:lnTo>
                <a:lnTo>
                  <a:pt x="816743" y="104605"/>
                </a:lnTo>
                <a:lnTo>
                  <a:pt x="849376" y="85555"/>
                </a:lnTo>
                <a:lnTo>
                  <a:pt x="816743" y="66505"/>
                </a:lnTo>
                <a:close/>
              </a:path>
              <a:path w="849629" h="171450">
                <a:moveTo>
                  <a:pt x="802004" y="69045"/>
                </a:moveTo>
                <a:lnTo>
                  <a:pt x="774280" y="85892"/>
                </a:lnTo>
                <a:lnTo>
                  <a:pt x="802004" y="102065"/>
                </a:lnTo>
                <a:lnTo>
                  <a:pt x="802004" y="69045"/>
                </a:lnTo>
                <a:close/>
              </a:path>
              <a:path w="849629" h="171450">
                <a:moveTo>
                  <a:pt x="811529" y="69045"/>
                </a:moveTo>
                <a:lnTo>
                  <a:pt x="802004" y="69045"/>
                </a:lnTo>
                <a:lnTo>
                  <a:pt x="802004" y="102065"/>
                </a:lnTo>
                <a:lnTo>
                  <a:pt x="811529" y="102065"/>
                </a:lnTo>
                <a:lnTo>
                  <a:pt x="811529" y="69045"/>
                </a:lnTo>
                <a:close/>
              </a:path>
              <a:path w="849629" h="171450">
                <a:moveTo>
                  <a:pt x="698242" y="0"/>
                </a:moveTo>
                <a:lnTo>
                  <a:pt x="687803" y="3565"/>
                </a:lnTo>
                <a:lnTo>
                  <a:pt x="678676" y="14753"/>
                </a:lnTo>
                <a:lnTo>
                  <a:pt x="679766" y="26420"/>
                </a:lnTo>
                <a:lnTo>
                  <a:pt x="687704" y="35390"/>
                </a:lnTo>
                <a:lnTo>
                  <a:pt x="774280" y="85892"/>
                </a:lnTo>
                <a:lnTo>
                  <a:pt x="802004" y="69045"/>
                </a:lnTo>
                <a:lnTo>
                  <a:pt x="811529" y="69045"/>
                </a:lnTo>
                <a:lnTo>
                  <a:pt x="811529" y="66505"/>
                </a:lnTo>
                <a:lnTo>
                  <a:pt x="816743" y="66505"/>
                </a:lnTo>
                <a:lnTo>
                  <a:pt x="706881" y="2370"/>
                </a:lnTo>
                <a:lnTo>
                  <a:pt x="69824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08915" y="3426489"/>
          <a:ext cx="7385938" cy="1593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5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pr</a:t>
                      </a:r>
                      <a:r>
                        <a:rPr sz="2200" spc="1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200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va</a:t>
                      </a:r>
                      <a:r>
                        <a:rPr sz="2200" spc="1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200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e: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78">
                <a:tc>
                  <a:txBody>
                    <a:bodyPr/>
                    <a:lstStyle/>
                    <a:p>
                      <a:pPr marL="94932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hour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2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(24-hou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clock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format)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87">
                <a:tc>
                  <a:txBody>
                    <a:bodyPr/>
                    <a:lstStyle/>
                    <a:p>
                      <a:pPr marL="94932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minute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59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346">
                <a:tc>
                  <a:txBody>
                    <a:bodyPr/>
                    <a:lstStyle/>
                    <a:p>
                      <a:pPr marL="94932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second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; 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0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59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955" rIns="0" bIns="0" rtlCol="0">
            <a:spAutoFit/>
          </a:bodyPr>
          <a:lstStyle/>
          <a:p>
            <a:pPr marL="3095625">
              <a:lnSpc>
                <a:spcPct val="100000"/>
              </a:lnSpc>
            </a:pPr>
            <a:r>
              <a:rPr spc="-13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ime.cpp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12672"/>
            <a:ext cx="1181735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#i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cl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900" spc="-2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#i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cl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900" spc="-25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#incl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900" spc="-30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1657" y="1212672"/>
            <a:ext cx="1470025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&lt;iost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900" spc="-2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m&gt;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&lt;ioma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900" spc="-2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900" spc="-25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Time.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h"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2089630"/>
            <a:ext cx="5082540" cy="1203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0"/>
              </a:lnSpc>
            </a:pP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us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9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name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900" spc="-20" dirty="0">
                <a:solidFill>
                  <a:srgbClr val="FF0000"/>
                </a:solidFill>
                <a:latin typeface="Courier New"/>
                <a:cs typeface="Courier New"/>
              </a:rPr>
              <a:t>pa</a:t>
            </a:r>
            <a:r>
              <a:rPr sz="1900" spc="-10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e </a:t>
            </a:r>
            <a:r>
              <a:rPr sz="2400" dirty="0">
                <a:latin typeface="Times New Roman"/>
                <a:cs typeface="Times New Roman"/>
              </a:rPr>
              <a:t>std;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230"/>
              </a:lnSpc>
            </a:pPr>
            <a:r>
              <a:rPr sz="1900" spc="-20" dirty="0">
                <a:latin typeface="Courier New"/>
                <a:cs typeface="Courier New"/>
              </a:rPr>
              <a:t>Ti</a:t>
            </a:r>
            <a:r>
              <a:rPr sz="1900" spc="-10" dirty="0">
                <a:latin typeface="Courier New"/>
                <a:cs typeface="Courier New"/>
              </a:rPr>
              <a:t>m</a:t>
            </a:r>
            <a:r>
              <a:rPr sz="1900" spc="-20" dirty="0">
                <a:latin typeface="Courier New"/>
                <a:cs typeface="Courier New"/>
              </a:rPr>
              <a:t>e:</a:t>
            </a:r>
            <a:r>
              <a:rPr sz="1900" spc="-10" dirty="0">
                <a:latin typeface="Courier New"/>
                <a:cs typeface="Courier New"/>
              </a:rPr>
              <a:t>:</a:t>
            </a:r>
            <a:r>
              <a:rPr sz="1900" spc="-25" dirty="0">
                <a:latin typeface="Courier New"/>
                <a:cs typeface="Courier New"/>
              </a:rPr>
              <a:t>T</a:t>
            </a:r>
            <a:r>
              <a:rPr sz="1900" spc="-20" dirty="0">
                <a:latin typeface="Courier New"/>
                <a:cs typeface="Courier New"/>
              </a:rPr>
              <a:t>ime(){</a:t>
            </a:r>
            <a:endParaRPr sz="1900">
              <a:latin typeface="Courier New"/>
              <a:cs typeface="Courier New"/>
            </a:endParaRPr>
          </a:p>
          <a:p>
            <a:pPr marL="1169670">
              <a:lnSpc>
                <a:spcPct val="100000"/>
              </a:lnSpc>
            </a:pPr>
            <a:r>
              <a:rPr sz="1900" spc="-20" dirty="0">
                <a:latin typeface="Courier New"/>
                <a:cs typeface="Courier New"/>
              </a:rPr>
              <a:t>h</a:t>
            </a:r>
            <a:r>
              <a:rPr sz="1900" spc="-25" dirty="0">
                <a:latin typeface="Courier New"/>
                <a:cs typeface="Courier New"/>
              </a:rPr>
              <a:t>o</a:t>
            </a:r>
            <a:r>
              <a:rPr sz="1900" spc="-20" dirty="0">
                <a:latin typeface="Courier New"/>
                <a:cs typeface="Courier New"/>
              </a:rPr>
              <a:t>u</a:t>
            </a:r>
            <a:r>
              <a:rPr sz="1900" spc="-15" dirty="0">
                <a:latin typeface="Courier New"/>
                <a:cs typeface="Courier New"/>
              </a:rPr>
              <a:t>r</a:t>
            </a:r>
            <a:r>
              <a:rPr sz="1900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=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m</a:t>
            </a:r>
            <a:r>
              <a:rPr sz="1900" spc="-25" dirty="0">
                <a:latin typeface="Courier New"/>
                <a:cs typeface="Courier New"/>
              </a:rPr>
              <a:t>i</a:t>
            </a:r>
            <a:r>
              <a:rPr sz="1900" spc="-20" dirty="0">
                <a:latin typeface="Courier New"/>
                <a:cs typeface="Courier New"/>
              </a:rPr>
              <a:t>nut</a:t>
            </a:r>
            <a:r>
              <a:rPr sz="1900" spc="-15" dirty="0">
                <a:latin typeface="Courier New"/>
                <a:cs typeface="Courier New"/>
              </a:rPr>
              <a:t>e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=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s</a:t>
            </a:r>
            <a:r>
              <a:rPr sz="1900" spc="-20" dirty="0">
                <a:latin typeface="Courier New"/>
                <a:cs typeface="Courier New"/>
              </a:rPr>
              <a:t>e</a:t>
            </a:r>
            <a:r>
              <a:rPr sz="1900" spc="-25" dirty="0">
                <a:latin typeface="Courier New"/>
                <a:cs typeface="Courier New"/>
              </a:rPr>
              <a:t>c</a:t>
            </a:r>
            <a:r>
              <a:rPr sz="1900" spc="-20" dirty="0">
                <a:latin typeface="Courier New"/>
                <a:cs typeface="Courier New"/>
              </a:rPr>
              <a:t>on</a:t>
            </a:r>
            <a:r>
              <a:rPr sz="1900" spc="-15" dirty="0">
                <a:latin typeface="Courier New"/>
                <a:cs typeface="Courier New"/>
              </a:rPr>
              <a:t>d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=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0;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900" spc="-15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162" y="3277361"/>
            <a:ext cx="6567170" cy="281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1900" spc="-15" dirty="0">
                <a:solidFill>
                  <a:srgbClr val="006FC0"/>
                </a:solidFill>
                <a:latin typeface="Courier New"/>
                <a:cs typeface="Courier New"/>
              </a:rPr>
              <a:t>void </a:t>
            </a:r>
            <a:r>
              <a:rPr sz="1900" spc="-20" dirty="0">
                <a:latin typeface="Courier New"/>
                <a:cs typeface="Courier New"/>
              </a:rPr>
              <a:t>T</a:t>
            </a:r>
            <a:r>
              <a:rPr sz="1900" spc="-25" dirty="0">
                <a:latin typeface="Courier New"/>
                <a:cs typeface="Courier New"/>
              </a:rPr>
              <a:t>i</a:t>
            </a:r>
            <a:r>
              <a:rPr sz="1900" spc="-20" dirty="0">
                <a:latin typeface="Courier New"/>
                <a:cs typeface="Courier New"/>
              </a:rPr>
              <a:t>me</a:t>
            </a:r>
            <a:r>
              <a:rPr sz="1900" spc="-25" dirty="0">
                <a:latin typeface="Courier New"/>
                <a:cs typeface="Courier New"/>
              </a:rPr>
              <a:t>:</a:t>
            </a:r>
            <a:r>
              <a:rPr sz="1900" spc="-20" dirty="0">
                <a:latin typeface="Courier New"/>
                <a:cs typeface="Courier New"/>
              </a:rPr>
              <a:t>:setT</a:t>
            </a:r>
            <a:r>
              <a:rPr sz="1900" spc="-15" dirty="0">
                <a:latin typeface="Courier New"/>
                <a:cs typeface="Courier New"/>
              </a:rPr>
              <a:t>i</a:t>
            </a:r>
            <a:r>
              <a:rPr sz="1900" spc="-30" dirty="0">
                <a:latin typeface="Courier New"/>
                <a:cs typeface="Courier New"/>
              </a:rPr>
              <a:t>m</a:t>
            </a:r>
            <a:r>
              <a:rPr sz="1900" spc="-20" dirty="0">
                <a:latin typeface="Courier New"/>
                <a:cs typeface="Courier New"/>
              </a:rPr>
              <a:t>e</a:t>
            </a:r>
            <a:r>
              <a:rPr sz="1900" spc="-15" dirty="0">
                <a:latin typeface="Courier New"/>
                <a:cs typeface="Courier New"/>
              </a:rPr>
              <a:t>(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15" dirty="0">
                <a:solidFill>
                  <a:srgbClr val="006FC0"/>
                </a:solidFill>
                <a:latin typeface="Courier New"/>
                <a:cs typeface="Courier New"/>
              </a:rPr>
              <a:t>int</a:t>
            </a:r>
            <a:r>
              <a:rPr sz="190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h,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15" dirty="0">
                <a:solidFill>
                  <a:srgbClr val="006FC0"/>
                </a:solidFill>
                <a:latin typeface="Courier New"/>
                <a:cs typeface="Courier New"/>
              </a:rPr>
              <a:t>int </a:t>
            </a:r>
            <a:r>
              <a:rPr sz="1900" spc="-15" dirty="0">
                <a:latin typeface="Courier New"/>
                <a:cs typeface="Courier New"/>
              </a:rPr>
              <a:t>m,</a:t>
            </a:r>
            <a:r>
              <a:rPr sz="1900" dirty="0">
                <a:latin typeface="Courier New"/>
                <a:cs typeface="Courier New"/>
              </a:rPr>
              <a:t> </a:t>
            </a:r>
            <a:r>
              <a:rPr sz="1900" spc="-15" dirty="0">
                <a:solidFill>
                  <a:srgbClr val="006FC0"/>
                </a:solidFill>
                <a:latin typeface="Courier New"/>
                <a:cs typeface="Courier New"/>
              </a:rPr>
              <a:t>int</a:t>
            </a:r>
            <a:r>
              <a:rPr sz="1900" spc="-1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s </a:t>
            </a:r>
            <a:r>
              <a:rPr sz="1900" spc="-20" dirty="0">
                <a:latin typeface="Courier New"/>
                <a:cs typeface="Courier New"/>
              </a:rPr>
              <a:t>){</a:t>
            </a:r>
            <a:endParaRPr sz="1900">
              <a:latin typeface="Courier New"/>
              <a:cs typeface="Courier New"/>
            </a:endParaRPr>
          </a:p>
          <a:p>
            <a:pPr marL="959485" marR="2132965" indent="-724535">
              <a:lnSpc>
                <a:spcPct val="100000"/>
              </a:lnSpc>
            </a:pPr>
            <a:r>
              <a:rPr sz="1900" spc="-15" dirty="0">
                <a:solidFill>
                  <a:srgbClr val="006FC0"/>
                </a:solidFill>
                <a:latin typeface="Courier New"/>
                <a:cs typeface="Courier New"/>
              </a:rPr>
              <a:t>if </a:t>
            </a:r>
            <a:r>
              <a:rPr sz="1900" spc="-15" dirty="0">
                <a:latin typeface="Courier New"/>
                <a:cs typeface="Courier New"/>
              </a:rPr>
              <a:t>(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(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h </a:t>
            </a:r>
            <a:r>
              <a:rPr sz="1900" spc="-20" dirty="0">
                <a:latin typeface="Courier New"/>
                <a:cs typeface="Courier New"/>
              </a:rPr>
              <a:t>&gt;</a:t>
            </a:r>
            <a:r>
              <a:rPr sz="1900" spc="-15" dirty="0">
                <a:latin typeface="Courier New"/>
                <a:cs typeface="Courier New"/>
              </a:rPr>
              <a:t>=</a:t>
            </a:r>
            <a:r>
              <a:rPr sz="1900" dirty="0">
                <a:latin typeface="Courier New"/>
                <a:cs typeface="Courier New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9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&amp;</a:t>
            </a:r>
            <a:r>
              <a:rPr sz="1900" spc="-15" dirty="0">
                <a:latin typeface="Courier New"/>
                <a:cs typeface="Courier New"/>
              </a:rPr>
              <a:t>&amp;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h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&lt;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24</a:t>
            </a:r>
            <a:r>
              <a:rPr sz="19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)</a:t>
            </a:r>
            <a:r>
              <a:rPr sz="1900" spc="-25" dirty="0">
                <a:latin typeface="Courier New"/>
                <a:cs typeface="Courier New"/>
              </a:rPr>
              <a:t>&amp;</a:t>
            </a:r>
            <a:r>
              <a:rPr sz="1900" spc="-15" dirty="0">
                <a:latin typeface="Courier New"/>
                <a:cs typeface="Courier New"/>
              </a:rPr>
              <a:t>&amp; ( m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&gt;</a:t>
            </a:r>
            <a:r>
              <a:rPr sz="1900" spc="-15" dirty="0">
                <a:latin typeface="Courier New"/>
                <a:cs typeface="Courier New"/>
              </a:rPr>
              <a:t>=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9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&amp;</a:t>
            </a:r>
            <a:r>
              <a:rPr sz="1900" spc="-15" dirty="0">
                <a:latin typeface="Courier New"/>
                <a:cs typeface="Courier New"/>
              </a:rPr>
              <a:t>&amp;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m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&lt;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60</a:t>
            </a:r>
            <a:r>
              <a:rPr sz="19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)</a:t>
            </a:r>
            <a:r>
              <a:rPr sz="1900" spc="-25" dirty="0">
                <a:latin typeface="Courier New"/>
                <a:cs typeface="Courier New"/>
              </a:rPr>
              <a:t>&amp;</a:t>
            </a:r>
            <a:r>
              <a:rPr sz="1900" spc="-15" dirty="0">
                <a:latin typeface="Courier New"/>
                <a:cs typeface="Courier New"/>
              </a:rPr>
              <a:t>&amp; (  s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&gt;</a:t>
            </a:r>
            <a:r>
              <a:rPr sz="1900" spc="-15" dirty="0">
                <a:latin typeface="Courier New"/>
                <a:cs typeface="Courier New"/>
              </a:rPr>
              <a:t>=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9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&amp;</a:t>
            </a:r>
            <a:r>
              <a:rPr sz="1900" spc="-15" dirty="0">
                <a:latin typeface="Courier New"/>
                <a:cs typeface="Courier New"/>
              </a:rPr>
              <a:t>&amp;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s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&lt;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solidFill>
                  <a:srgbClr val="FF0000"/>
                </a:solidFill>
                <a:latin typeface="Courier New"/>
                <a:cs typeface="Courier New"/>
              </a:rPr>
              <a:t>60</a:t>
            </a:r>
            <a:r>
              <a:rPr sz="19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) )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 marL="2404745" marR="2565400">
              <a:lnSpc>
                <a:spcPct val="100000"/>
              </a:lnSpc>
            </a:pPr>
            <a:r>
              <a:rPr sz="1900" spc="-25" dirty="0">
                <a:latin typeface="Courier New"/>
                <a:cs typeface="Courier New"/>
              </a:rPr>
              <a:t>h</a:t>
            </a:r>
            <a:r>
              <a:rPr sz="1900" spc="-20" dirty="0">
                <a:latin typeface="Courier New"/>
                <a:cs typeface="Courier New"/>
              </a:rPr>
              <a:t>ou</a:t>
            </a:r>
            <a:r>
              <a:rPr sz="1900" spc="-15" dirty="0">
                <a:latin typeface="Courier New"/>
                <a:cs typeface="Courier New"/>
              </a:rPr>
              <a:t>r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=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h; </a:t>
            </a:r>
            <a:r>
              <a:rPr sz="1900" spc="-30" dirty="0">
                <a:latin typeface="Courier New"/>
                <a:cs typeface="Courier New"/>
              </a:rPr>
              <a:t>m</a:t>
            </a:r>
            <a:r>
              <a:rPr sz="1900" spc="-20" dirty="0">
                <a:latin typeface="Courier New"/>
                <a:cs typeface="Courier New"/>
              </a:rPr>
              <a:t>in</a:t>
            </a:r>
            <a:r>
              <a:rPr sz="1900" spc="-25" dirty="0">
                <a:latin typeface="Courier New"/>
                <a:cs typeface="Courier New"/>
              </a:rPr>
              <a:t>u</a:t>
            </a:r>
            <a:r>
              <a:rPr sz="1900" spc="-20" dirty="0">
                <a:latin typeface="Courier New"/>
                <a:cs typeface="Courier New"/>
              </a:rPr>
              <a:t>t</a:t>
            </a:r>
            <a:r>
              <a:rPr sz="1900" spc="-15" dirty="0">
                <a:latin typeface="Courier New"/>
                <a:cs typeface="Courier New"/>
              </a:rPr>
              <a:t>e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=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m; </a:t>
            </a:r>
            <a:r>
              <a:rPr sz="1900" spc="-25" dirty="0">
                <a:latin typeface="Courier New"/>
                <a:cs typeface="Courier New"/>
              </a:rPr>
              <a:t>s</a:t>
            </a:r>
            <a:r>
              <a:rPr sz="1900" spc="-20" dirty="0">
                <a:latin typeface="Courier New"/>
                <a:cs typeface="Courier New"/>
              </a:rPr>
              <a:t>econ</a:t>
            </a:r>
            <a:r>
              <a:rPr sz="1900" spc="-15" dirty="0">
                <a:latin typeface="Courier New"/>
                <a:cs typeface="Courier New"/>
              </a:rPr>
              <a:t>d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=</a:t>
            </a:r>
            <a:r>
              <a:rPr sz="1900" dirty="0">
                <a:latin typeface="Courier New"/>
                <a:cs typeface="Courier New"/>
              </a:rPr>
              <a:t> </a:t>
            </a:r>
            <a:r>
              <a:rPr sz="1900" spc="-20" dirty="0">
                <a:latin typeface="Courier New"/>
                <a:cs typeface="Courier New"/>
              </a:rPr>
              <a:t>s;</a:t>
            </a:r>
            <a:endParaRPr sz="1900">
              <a:latin typeface="Courier New"/>
              <a:cs typeface="Courier New"/>
            </a:endParaRPr>
          </a:p>
          <a:p>
            <a:pPr marL="1247140">
              <a:lnSpc>
                <a:spcPct val="100000"/>
              </a:lnSpc>
            </a:pPr>
            <a:r>
              <a:rPr sz="1900" spc="-15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sz="1900" spc="-15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3162" y="3277361"/>
            <a:ext cx="6567170" cy="2819400"/>
          </a:xfrm>
          <a:custGeom>
            <a:avLst/>
            <a:gdLst/>
            <a:ahLst/>
            <a:cxnLst/>
            <a:rect l="l" t="t" r="r" b="b"/>
            <a:pathLst>
              <a:path w="6567170" h="2819400">
                <a:moveTo>
                  <a:pt x="0" y="2819400"/>
                </a:moveTo>
                <a:lnTo>
                  <a:pt x="6566916" y="2819400"/>
                </a:lnTo>
                <a:lnTo>
                  <a:pt x="6566916" y="0"/>
                </a:lnTo>
                <a:lnTo>
                  <a:pt x="0" y="0"/>
                </a:lnTo>
                <a:lnTo>
                  <a:pt x="0" y="28194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955" rIns="0" bIns="0" rtlCol="0">
            <a:spAutoFit/>
          </a:bodyPr>
          <a:lstStyle/>
          <a:p>
            <a:pPr marL="3191510">
              <a:lnSpc>
                <a:spcPct val="100000"/>
              </a:lnSpc>
            </a:pPr>
            <a:r>
              <a:rPr spc="-26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est.cpp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447800"/>
            <a:ext cx="9046464" cy="2819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290827"/>
            <a:ext cx="9046464" cy="2331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9955" rIns="0" bIns="0" rtlCol="0">
            <a:spAutoFit/>
          </a:bodyPr>
          <a:lstStyle/>
          <a:p>
            <a:pPr marL="1850389">
              <a:lnSpc>
                <a:spcPct val="100000"/>
              </a:lnSpc>
            </a:pPr>
            <a:r>
              <a:rPr spc="-26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est.cpp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dirty="0"/>
              <a:t>Driver 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164111"/>
            <a:ext cx="2096770" cy="10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30" dirty="0">
                <a:solidFill>
                  <a:srgbClr val="FF0000"/>
                </a:solidFill>
                <a:latin typeface="Courier New"/>
                <a:cs typeface="Courier New"/>
              </a:rPr>
              <a:t>#inc</a:t>
            </a:r>
            <a:r>
              <a:rPr sz="3400" spc="-20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3400" spc="-30" dirty="0">
                <a:solidFill>
                  <a:srgbClr val="FF0000"/>
                </a:solidFill>
                <a:latin typeface="Courier New"/>
                <a:cs typeface="Courier New"/>
              </a:rPr>
              <a:t>ude</a:t>
            </a:r>
            <a:endParaRPr sz="3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3400" spc="-30" dirty="0">
                <a:solidFill>
                  <a:srgbClr val="FF0000"/>
                </a:solidFill>
                <a:latin typeface="Courier New"/>
                <a:cs typeface="Courier New"/>
              </a:rPr>
              <a:t>#include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9010" y="1164111"/>
            <a:ext cx="2613660" cy="10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30" dirty="0">
                <a:solidFill>
                  <a:srgbClr val="FF0000"/>
                </a:solidFill>
                <a:latin typeface="Courier New"/>
                <a:cs typeface="Courier New"/>
              </a:rPr>
              <a:t>&lt;iostream&gt;</a:t>
            </a:r>
            <a:endParaRPr sz="3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3400" spc="-30" dirty="0">
                <a:solidFill>
                  <a:srgbClr val="FF0000"/>
                </a:solidFill>
                <a:latin typeface="Courier New"/>
                <a:cs typeface="Courier New"/>
              </a:rPr>
              <a:t>"T</a:t>
            </a:r>
            <a:r>
              <a:rPr sz="3400" spc="-40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3400" spc="-30" dirty="0">
                <a:solidFill>
                  <a:srgbClr val="FF0000"/>
                </a:solidFill>
                <a:latin typeface="Courier New"/>
                <a:cs typeface="Courier New"/>
              </a:rPr>
              <a:t>me.h"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408076"/>
            <a:ext cx="131953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30" dirty="0">
                <a:solidFill>
                  <a:srgbClr val="006FC0"/>
                </a:solidFill>
                <a:latin typeface="Courier New"/>
                <a:cs typeface="Courier New"/>
              </a:rPr>
              <a:t>using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2685" y="2408076"/>
            <a:ext cx="3649979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30" dirty="0">
                <a:solidFill>
                  <a:srgbClr val="006FC0"/>
                </a:solidFill>
                <a:latin typeface="Courier New"/>
                <a:cs typeface="Courier New"/>
              </a:rPr>
              <a:t>namespac</a:t>
            </a:r>
            <a:r>
              <a:rPr sz="3400" spc="-25" dirty="0">
                <a:solidFill>
                  <a:srgbClr val="006FC0"/>
                </a:solidFill>
                <a:latin typeface="Courier New"/>
                <a:cs typeface="Courier New"/>
              </a:rPr>
              <a:t>e</a:t>
            </a:r>
            <a:r>
              <a:rPr sz="3400" spc="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3400" spc="-30" dirty="0">
                <a:solidFill>
                  <a:srgbClr val="FF0000"/>
                </a:solidFill>
                <a:latin typeface="Courier New"/>
                <a:cs typeface="Courier New"/>
              </a:rPr>
              <a:t>std;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3029644"/>
            <a:ext cx="2615565" cy="1079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30" dirty="0">
                <a:latin typeface="Courier New"/>
                <a:cs typeface="Courier New"/>
              </a:rPr>
              <a:t>in</a:t>
            </a:r>
            <a:r>
              <a:rPr sz="3400" spc="-25" dirty="0">
                <a:latin typeface="Courier New"/>
                <a:cs typeface="Courier New"/>
              </a:rPr>
              <a:t>t</a:t>
            </a:r>
            <a:r>
              <a:rPr sz="3400" spc="-5" dirty="0">
                <a:latin typeface="Courier New"/>
                <a:cs typeface="Courier New"/>
              </a:rPr>
              <a:t> </a:t>
            </a:r>
            <a:r>
              <a:rPr sz="3400" spc="-30" dirty="0">
                <a:latin typeface="Courier New"/>
                <a:cs typeface="Courier New"/>
              </a:rPr>
              <a:t>main()</a:t>
            </a:r>
            <a:endParaRPr sz="3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3400" spc="-25" dirty="0">
                <a:latin typeface="Courier New"/>
                <a:cs typeface="Courier New"/>
              </a:rPr>
              <a:t>{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900" y="4273706"/>
            <a:ext cx="3649979" cy="10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100"/>
              </a:lnSpc>
            </a:pPr>
            <a:r>
              <a:rPr sz="3400" spc="-30" dirty="0">
                <a:latin typeface="Courier New"/>
                <a:cs typeface="Courier New"/>
              </a:rPr>
              <a:t>Ti</a:t>
            </a:r>
            <a:r>
              <a:rPr sz="3400" spc="-20" dirty="0">
                <a:latin typeface="Courier New"/>
                <a:cs typeface="Courier New"/>
              </a:rPr>
              <a:t>m</a:t>
            </a:r>
            <a:r>
              <a:rPr sz="3400" spc="-25" dirty="0">
                <a:latin typeface="Courier New"/>
                <a:cs typeface="Courier New"/>
              </a:rPr>
              <a:t>e</a:t>
            </a:r>
            <a:r>
              <a:rPr sz="3400" spc="-5" dirty="0">
                <a:latin typeface="Courier New"/>
                <a:cs typeface="Courier New"/>
              </a:rPr>
              <a:t> </a:t>
            </a:r>
            <a:r>
              <a:rPr sz="3400" spc="-30" dirty="0">
                <a:latin typeface="Courier New"/>
                <a:cs typeface="Courier New"/>
              </a:rPr>
              <a:t>t; t.</a:t>
            </a:r>
            <a:r>
              <a:rPr sz="3400" spc="-20" dirty="0">
                <a:latin typeface="Courier New"/>
                <a:cs typeface="Courier New"/>
              </a:rPr>
              <a:t>s</a:t>
            </a:r>
            <a:r>
              <a:rPr sz="3400" spc="-30" dirty="0">
                <a:latin typeface="Courier New"/>
                <a:cs typeface="Courier New"/>
              </a:rPr>
              <a:t>etTi</a:t>
            </a:r>
            <a:r>
              <a:rPr sz="3400" spc="-20" dirty="0">
                <a:latin typeface="Courier New"/>
                <a:cs typeface="Courier New"/>
              </a:rPr>
              <a:t>m</a:t>
            </a:r>
            <a:r>
              <a:rPr sz="3400" spc="-30" dirty="0">
                <a:latin typeface="Courier New"/>
                <a:cs typeface="Courier New"/>
              </a:rPr>
              <a:t>e</a:t>
            </a:r>
            <a:r>
              <a:rPr sz="3400" spc="-25" dirty="0">
                <a:latin typeface="Courier New"/>
                <a:cs typeface="Courier New"/>
              </a:rPr>
              <a:t>(</a:t>
            </a:r>
            <a:r>
              <a:rPr sz="3400" spc="-20" dirty="0">
                <a:latin typeface="Courier New"/>
                <a:cs typeface="Courier New"/>
              </a:rPr>
              <a:t> </a:t>
            </a:r>
            <a:r>
              <a:rPr sz="3400" spc="-25" dirty="0">
                <a:solidFill>
                  <a:srgbClr val="FF0000"/>
                </a:solidFill>
                <a:latin typeface="Courier New"/>
                <a:cs typeface="Courier New"/>
              </a:rPr>
              <a:t>13</a:t>
            </a:r>
            <a:r>
              <a:rPr sz="3400" spc="-25" dirty="0">
                <a:latin typeface="Courier New"/>
                <a:cs typeface="Courier New"/>
              </a:rPr>
              <a:t>,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80940" y="4895879"/>
            <a:ext cx="209677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3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3400" spc="-25" dirty="0">
                <a:solidFill>
                  <a:srgbClr val="FF0000"/>
                </a:solidFill>
                <a:latin typeface="Courier New"/>
                <a:cs typeface="Courier New"/>
              </a:rPr>
              <a:t>7</a:t>
            </a:r>
            <a:r>
              <a:rPr sz="3400" spc="-25" dirty="0">
                <a:latin typeface="Courier New"/>
                <a:cs typeface="Courier New"/>
              </a:rPr>
              <a:t>,</a:t>
            </a:r>
            <a:r>
              <a:rPr sz="3400" dirty="0">
                <a:latin typeface="Courier New"/>
                <a:cs typeface="Courier New"/>
              </a:rPr>
              <a:t> </a:t>
            </a:r>
            <a:r>
              <a:rPr sz="3400" spc="-25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r>
              <a:rPr sz="3400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3400" spc="-30" dirty="0">
                <a:latin typeface="Courier New"/>
                <a:cs typeface="Courier New"/>
              </a:rPr>
              <a:t>);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5517620"/>
            <a:ext cx="28448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25" dirty="0">
                <a:latin typeface="Courier New"/>
                <a:cs typeface="Courier New"/>
              </a:rPr>
              <a:t>}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964691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807719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832103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832103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1284" rIns="0" bIns="0" rtlCol="0">
            <a:spAutoFit/>
          </a:bodyPr>
          <a:lstStyle/>
          <a:p>
            <a:pPr marL="778510">
              <a:lnSpc>
                <a:spcPct val="100000"/>
              </a:lnSpc>
            </a:pP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400" spc="-85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ample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– I</a:t>
            </a:r>
            <a:r>
              <a:rPr sz="4400" spc="-4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4400" spc="-4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er</a:t>
            </a:r>
            <a:r>
              <a:rPr sz="4400" spc="-8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ace 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44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Car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84503"/>
            <a:ext cx="3470275" cy="2799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►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eer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Wheels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Arial"/>
                <a:cs typeface="Arial"/>
              </a:rPr>
              <a:t>►</a:t>
            </a:r>
            <a:r>
              <a:rPr sz="3200" dirty="0">
                <a:latin typeface="Calibri"/>
                <a:cs typeface="Calibri"/>
              </a:rPr>
              <a:t>Acce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Arial"/>
                <a:cs typeface="Arial"/>
              </a:rPr>
              <a:t>►</a:t>
            </a:r>
            <a:r>
              <a:rPr sz="3200" spc="-5" dirty="0">
                <a:latin typeface="Calibri"/>
                <a:cs typeface="Calibri"/>
              </a:rPr>
              <a:t>Chan</a:t>
            </a:r>
            <a:r>
              <a:rPr sz="3200" spc="-3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Gear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Arial"/>
                <a:cs typeface="Arial"/>
              </a:rPr>
              <a:t>►</a:t>
            </a:r>
            <a:r>
              <a:rPr sz="3200" dirty="0">
                <a:latin typeface="Calibri"/>
                <a:cs typeface="Calibri"/>
              </a:rPr>
              <a:t>Ap</a:t>
            </a:r>
            <a:r>
              <a:rPr sz="3200" spc="-2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es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Arial"/>
                <a:cs typeface="Arial"/>
              </a:rPr>
              <a:t>►</a:t>
            </a:r>
            <a:r>
              <a:rPr sz="3200" spc="-21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ur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Lig</a:t>
            </a:r>
            <a:r>
              <a:rPr sz="3200" spc="-2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ts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On/O</a:t>
            </a:r>
            <a:r>
              <a:rPr sz="3200" spc="-4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f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149096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92124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16508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16508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184" rIns="0" bIns="0" rtlCol="0">
            <a:spAutoFit/>
          </a:bodyPr>
          <a:lstStyle/>
          <a:p>
            <a:pPr marL="421640">
              <a:lnSpc>
                <a:spcPct val="100000"/>
              </a:lnSpc>
            </a:pP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400" spc="-85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ample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sz="44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4400" spc="-4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4400" spc="-5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er</a:t>
            </a:r>
            <a:r>
              <a:rPr sz="4400" spc="-85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ace 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f a Phone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</a:rPr>
              <a:t>►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mb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Arial"/>
                <a:cs typeface="Arial"/>
              </a:rPr>
              <a:t>►</a:t>
            </a:r>
            <a:r>
              <a:rPr sz="3200" dirty="0">
                <a:latin typeface="Calibri"/>
                <a:cs typeface="Calibri"/>
              </a:rPr>
              <a:t>Place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Call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Arial"/>
                <a:cs typeface="Arial"/>
              </a:rPr>
              <a:t>►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onnec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Call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Arial"/>
                <a:cs typeface="Arial"/>
              </a:rPr>
              <a:t>►</a:t>
            </a:r>
            <a:r>
              <a:rPr sz="3200" dirty="0">
                <a:latin typeface="Calibri"/>
                <a:cs typeface="Calibri"/>
              </a:rPr>
              <a:t>Add </a:t>
            </a:r>
            <a:r>
              <a:rPr sz="3200" spc="-5" dirty="0">
                <a:latin typeface="Calibri"/>
                <a:cs typeface="Calibri"/>
              </a:rPr>
              <a:t>num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add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ess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book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Arial"/>
                <a:cs typeface="Arial"/>
              </a:rPr>
              <a:t>►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num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er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Arial"/>
                <a:cs typeface="Arial"/>
              </a:rPr>
              <a:t>►</a:t>
            </a:r>
            <a:r>
              <a:rPr sz="3200" dirty="0">
                <a:latin typeface="Calibri"/>
                <a:cs typeface="Calibri"/>
              </a:rPr>
              <a:t>U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numb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071372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14400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38784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38784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7060" rIns="0" bIns="0" rtlCol="0">
            <a:spAutoFit/>
          </a:bodyPr>
          <a:lstStyle/>
          <a:p>
            <a:pPr marL="2129155">
              <a:lnSpc>
                <a:spcPct val="100000"/>
              </a:lnSpc>
            </a:pP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Impleme</a:t>
            </a:r>
            <a:r>
              <a:rPr sz="4400" spc="-4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4400" spc="-5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4400" spc="-4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4400" dirty="0">
                <a:solidFill>
                  <a:srgbClr val="000000"/>
                </a:solidFill>
                <a:latin typeface="Calibri"/>
                <a:cs typeface="Calibri"/>
              </a:rPr>
              <a:t>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84503"/>
            <a:ext cx="7176770" cy="3139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vides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</a:t>
            </a:r>
            <a:r>
              <a:rPr sz="3200" spc="1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vices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f</a:t>
            </a:r>
            <a:r>
              <a:rPr sz="3200" spc="-9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 the </a:t>
            </a:r>
            <a:r>
              <a:rPr sz="3200" spc="-5" dirty="0">
                <a:latin typeface="Calibri"/>
                <a:cs typeface="Calibri"/>
              </a:rPr>
              <a:t>object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7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ace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inc</a:t>
            </a:r>
            <a:r>
              <a:rPr sz="3200" spc="-20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udes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756920" algn="l"/>
              </a:tabLst>
            </a:pP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tructu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hol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objec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Functionali</a:t>
            </a:r>
            <a:r>
              <a:rPr sz="2800" spc="-15" dirty="0">
                <a:latin typeface="Calibri"/>
                <a:cs typeface="Calibri"/>
              </a:rPr>
              <a:t>ty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ide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equ</a:t>
            </a:r>
            <a:r>
              <a:rPr sz="2800" spc="-30" dirty="0">
                <a:latin typeface="Calibri"/>
                <a:cs typeface="Calibri"/>
              </a:rPr>
              <a:t>i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149096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992124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16508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016508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577" y="288797"/>
            <a:ext cx="807910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latin typeface="Calibri"/>
                <a:cs typeface="Calibri"/>
              </a:rPr>
              <a:t>E</a:t>
            </a:r>
            <a:r>
              <a:rPr sz="4000" spc="-90" dirty="0">
                <a:latin typeface="Calibri"/>
                <a:cs typeface="Calibri"/>
              </a:rPr>
              <a:t>x</a:t>
            </a:r>
            <a:r>
              <a:rPr sz="4000" spc="-30" dirty="0">
                <a:latin typeface="Calibri"/>
                <a:cs typeface="Calibri"/>
              </a:rPr>
              <a:t>am</a:t>
            </a:r>
            <a:r>
              <a:rPr sz="4000" spc="-20" dirty="0">
                <a:latin typeface="Calibri"/>
                <a:cs typeface="Calibri"/>
              </a:rPr>
              <a:t>p</a:t>
            </a:r>
            <a:r>
              <a:rPr sz="4000" spc="-15" dirty="0">
                <a:latin typeface="Calibri"/>
                <a:cs typeface="Calibri"/>
              </a:rPr>
              <a:t>le</a:t>
            </a:r>
            <a:r>
              <a:rPr sz="4000" spc="-1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–</a:t>
            </a:r>
            <a:r>
              <a:rPr sz="400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Impleme</a:t>
            </a:r>
            <a:r>
              <a:rPr sz="4000" spc="-60" dirty="0">
                <a:latin typeface="Calibri"/>
                <a:cs typeface="Calibri"/>
              </a:rPr>
              <a:t>nt</a:t>
            </a:r>
            <a:r>
              <a:rPr sz="4000" spc="-55" dirty="0">
                <a:latin typeface="Calibri"/>
                <a:cs typeface="Calibri"/>
              </a:rPr>
              <a:t>a</a:t>
            </a:r>
            <a:r>
              <a:rPr sz="4000" spc="-20" dirty="0">
                <a:latin typeface="Calibri"/>
                <a:cs typeface="Calibri"/>
              </a:rPr>
              <a:t>tion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30" dirty="0">
                <a:latin typeface="Calibri"/>
                <a:cs typeface="Calibri"/>
              </a:rPr>
              <a:t>o</a:t>
            </a:r>
            <a:r>
              <a:rPr sz="4000" spc="-15" dirty="0">
                <a:latin typeface="Calibri"/>
                <a:cs typeface="Calibri"/>
              </a:rPr>
              <a:t>f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Gear</a:t>
            </a:r>
            <a:r>
              <a:rPr sz="4000" spc="-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B</a:t>
            </a:r>
            <a:r>
              <a:rPr sz="4000" spc="-95" dirty="0">
                <a:latin typeface="Calibri"/>
                <a:cs typeface="Calibri"/>
              </a:rPr>
              <a:t>o</a:t>
            </a:r>
            <a:r>
              <a:rPr sz="4000" spc="-20" dirty="0">
                <a:latin typeface="Calibri"/>
                <a:cs typeface="Calibri"/>
              </a:rPr>
              <a:t>x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70347"/>
            <a:ext cx="5515610" cy="265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ctu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Mechani</a:t>
            </a:r>
            <a:r>
              <a:rPr sz="2800" spc="-4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tructu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ear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b</a:t>
            </a:r>
            <a:r>
              <a:rPr sz="2800" spc="-7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2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Functiona</a:t>
            </a:r>
            <a:r>
              <a:rPr sz="3200" dirty="0">
                <a:latin typeface="Calibri"/>
                <a:cs typeface="Calibri"/>
              </a:rPr>
              <a:t>li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Mecha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han</a:t>
            </a:r>
            <a:r>
              <a:rPr sz="2800" spc="-45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95172"/>
            <a:ext cx="9143999" cy="70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38200"/>
            <a:ext cx="9143999" cy="24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62584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62584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000" spc="-65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sz="4000" spc="-25" dirty="0">
                <a:solidFill>
                  <a:srgbClr val="000000"/>
                </a:solidFill>
                <a:latin typeface="Calibri"/>
                <a:cs typeface="Calibri"/>
              </a:rPr>
              <a:t>ample</a:t>
            </a:r>
            <a:r>
              <a:rPr sz="40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sz="40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000000"/>
                </a:solidFill>
                <a:latin typeface="Calibri"/>
                <a:cs typeface="Calibri"/>
              </a:rPr>
              <a:t>Impleme</a:t>
            </a:r>
            <a:r>
              <a:rPr sz="4000" spc="-65" dirty="0">
                <a:solidFill>
                  <a:srgbClr val="000000"/>
                </a:solidFill>
                <a:latin typeface="Calibri"/>
                <a:cs typeface="Calibri"/>
              </a:rPr>
              <a:t>nt</a:t>
            </a:r>
            <a:r>
              <a:rPr sz="4000" spc="-5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4000" dirty="0">
                <a:solidFill>
                  <a:srgbClr val="000000"/>
                </a:solidFill>
                <a:latin typeface="Calibri"/>
                <a:cs typeface="Calibri"/>
              </a:rPr>
              <a:t>tion</a:t>
            </a:r>
            <a:r>
              <a:rPr sz="40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4000" dirty="0">
                <a:solidFill>
                  <a:srgbClr val="000000"/>
                </a:solidFill>
                <a:latin typeface="Calibri"/>
                <a:cs typeface="Calibri"/>
              </a:rPr>
              <a:t>f </a:t>
            </a:r>
            <a:r>
              <a:rPr sz="4000" spc="-25" dirty="0">
                <a:solidFill>
                  <a:srgbClr val="000000"/>
                </a:solidFill>
                <a:latin typeface="Calibri"/>
                <a:cs typeface="Calibri"/>
              </a:rPr>
              <a:t>Add</a:t>
            </a:r>
            <a:r>
              <a:rPr sz="4000" spc="-6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4000" spc="-20" dirty="0">
                <a:solidFill>
                  <a:srgbClr val="000000"/>
                </a:solidFill>
                <a:latin typeface="Calibri"/>
                <a:cs typeface="Calibri"/>
              </a:rPr>
              <a:t>ess</a:t>
            </a:r>
            <a:endParaRPr sz="4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4000" spc="-25" dirty="0">
                <a:solidFill>
                  <a:srgbClr val="000000"/>
                </a:solidFill>
                <a:latin typeface="Calibri"/>
                <a:cs typeface="Calibri"/>
              </a:rPr>
              <a:t>Book</a:t>
            </a:r>
            <a:r>
              <a:rPr sz="40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40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40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000000"/>
                </a:solidFill>
                <a:latin typeface="Calibri"/>
                <a:cs typeface="Calibri"/>
              </a:rPr>
              <a:t>Phone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70347"/>
            <a:ext cx="3631565" cy="265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tr</a:t>
            </a:r>
            <a:r>
              <a:rPr sz="3200" spc="-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ctu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SI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25"/>
              </a:spcBef>
              <a:buFont typeface="Arial"/>
              <a:buChar char="•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Functiona</a:t>
            </a:r>
            <a:r>
              <a:rPr sz="3200" dirty="0">
                <a:latin typeface="Calibri"/>
                <a:cs typeface="Calibri"/>
              </a:rPr>
              <a:t>li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756920" algn="l"/>
              </a:tabLst>
            </a:pP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ead/wr</a:t>
            </a:r>
            <a:r>
              <a:rPr sz="2800" spc="-3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cu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try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301496"/>
            <a:ext cx="9143999" cy="70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144524"/>
            <a:ext cx="9143999" cy="24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168908"/>
            <a:ext cx="9144000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168908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0" y="132587"/>
                </a:moveTo>
                <a:lnTo>
                  <a:pt x="9144000" y="132587"/>
                </a:lnTo>
                <a:lnTo>
                  <a:pt x="91440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701026"/>
            <a:ext cx="9143999" cy="24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25411"/>
            <a:ext cx="9144000" cy="132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725411"/>
            <a:ext cx="9144000" cy="132715"/>
          </a:xfrm>
          <a:custGeom>
            <a:avLst/>
            <a:gdLst/>
            <a:ahLst/>
            <a:cxnLst/>
            <a:rect l="l" t="t" r="r" b="b"/>
            <a:pathLst>
              <a:path w="9144000" h="132715">
                <a:moveTo>
                  <a:pt x="9144000" y="132586"/>
                </a:moveTo>
                <a:lnTo>
                  <a:pt x="9144000" y="0"/>
                </a:lnTo>
                <a:lnTo>
                  <a:pt x="0" y="0"/>
                </a:lnTo>
                <a:lnTo>
                  <a:pt x="0" y="13258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1626</Words>
  <Application>Microsoft Office PowerPoint</Application>
  <PresentationFormat>On-screen Show (4:3)</PresentationFormat>
  <Paragraphs>448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Courier New</vt:lpstr>
      <vt:lpstr>Times New Roman</vt:lpstr>
      <vt:lpstr>Office Theme</vt:lpstr>
      <vt:lpstr>PowerPoint Presentation</vt:lpstr>
      <vt:lpstr>Contents</vt:lpstr>
      <vt:lpstr>PowerPoint Presentation</vt:lpstr>
      <vt:lpstr>Start by an Example of Student</vt:lpstr>
      <vt:lpstr>Example – Interface of a Car</vt:lpstr>
      <vt:lpstr>Example – Interface of a Phone</vt:lpstr>
      <vt:lpstr>Implementation</vt:lpstr>
      <vt:lpstr>PowerPoint Presentation</vt:lpstr>
      <vt:lpstr>Example – Implementation of Address Book in a Phone</vt:lpstr>
      <vt:lpstr>PowerPoint Presentation</vt:lpstr>
      <vt:lpstr>Interface of a Class</vt:lpstr>
      <vt:lpstr>PowerPoint Presentation</vt:lpstr>
      <vt:lpstr>PowerPoint Presentation</vt:lpstr>
      <vt:lpstr>Example –</vt:lpstr>
      <vt:lpstr>Example –</vt:lpstr>
      <vt:lpstr>Separating Interface from Implementation</vt:lpstr>
      <vt:lpstr>PowerPoint Presentation</vt:lpstr>
      <vt:lpstr>PowerPoint Presentation</vt:lpstr>
      <vt:lpstr>Advantages of Separation</vt:lpstr>
      <vt:lpstr>PowerPoint Presentation</vt:lpstr>
      <vt:lpstr>PowerPoint Presentation</vt:lpstr>
      <vt:lpstr>PowerPoint Presentation</vt:lpstr>
      <vt:lpstr>PowerPoint Presentation</vt:lpstr>
      <vt:lpstr>Duplicate definitions</vt:lpstr>
      <vt:lpstr>Duplicate definitions</vt:lpstr>
      <vt:lpstr>Duplicate definitions</vt:lpstr>
      <vt:lpstr>Preprocessor Wrapper</vt:lpstr>
      <vt:lpstr>Preprocessor Wrapper</vt:lpstr>
      <vt:lpstr>Preprocessor Wrapper</vt:lpstr>
      <vt:lpstr>Preprocessor Wrapper</vt:lpstr>
      <vt:lpstr>Preprocessor Wrapper</vt:lpstr>
      <vt:lpstr>Preprocessor Wrapper</vt:lpstr>
      <vt:lpstr>Preprocessor Wrapper</vt:lpstr>
      <vt:lpstr>Class Definition</vt:lpstr>
      <vt:lpstr>PowerPoint Presentation</vt:lpstr>
      <vt:lpstr>Example</vt:lpstr>
      <vt:lpstr>Time.h</vt:lpstr>
      <vt:lpstr>Principle of “Least Privilege”</vt:lpstr>
      <vt:lpstr>Time.cpp</vt:lpstr>
      <vt:lpstr>Class Definition</vt:lpstr>
      <vt:lpstr>Time.h</vt:lpstr>
      <vt:lpstr>Time.cpp</vt:lpstr>
      <vt:lpstr>Test.cpp</vt:lpstr>
      <vt:lpstr>Test.cpp - Driver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Sana Khalique</dc:creator>
  <cp:lastModifiedBy>KKK</cp:lastModifiedBy>
  <cp:revision>8</cp:revision>
  <dcterms:created xsi:type="dcterms:W3CDTF">2020-03-04T10:46:52Z</dcterms:created>
  <dcterms:modified xsi:type="dcterms:W3CDTF">2021-10-28T06:47:30Z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2019-03-11T00:00:00Z</vt:filetime>
  </property>
  <property fmtid="{D5CDD505-2E9C-101B-9397-08002B2CF9AE}" pid="3" name="LastSaved">
    <vt:filetime>2020-03-04T00:00:00Z</vt:filetime>
  </property>
</Properties>
</file>