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65" r:id="rId2"/>
    <p:sldId id="366" r:id="rId3"/>
    <p:sldId id="256" r:id="rId4"/>
    <p:sldId id="257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1" r:id="rId63"/>
    <p:sldId id="332" r:id="rId64"/>
    <p:sldId id="333" r:id="rId65"/>
    <p:sldId id="334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49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6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760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https://www.youtube.com/watch?v=7ZfEp71tIec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463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5878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1284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0273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03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643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1006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0297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06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600" y="1187450"/>
            <a:ext cx="8686800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79425" y="3962463"/>
            <a:ext cx="8185150" cy="107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6503" y="601370"/>
            <a:ext cx="7790992" cy="58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015" y="1674721"/>
            <a:ext cx="8087969" cy="432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267" y="2162555"/>
            <a:ext cx="7182611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7183" y="2162555"/>
            <a:ext cx="1170431" cy="168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5580" y="2550464"/>
            <a:ext cx="621728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Wh</a:t>
            </a:r>
            <a:r>
              <a:rPr sz="6000" b="1" spc="-8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6000" b="1" spc="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heri</a:t>
            </a:r>
            <a:r>
              <a:rPr sz="6000" b="1" spc="-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848" y="4060469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12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5200"/>
            <a:ext cx="9143999" cy="7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4672"/>
            <a:ext cx="9143999" cy="2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18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ct val="100000"/>
              </a:lnSpc>
            </a:pPr>
            <a:r>
              <a:rPr dirty="0"/>
              <a:t>In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196" y="1614697"/>
            <a:ext cx="549148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nh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0" dirty="0">
                <a:latin typeface="Calibri"/>
                <a:cs typeface="Calibri"/>
              </a:rPr>
              <a:t>v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rywh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al </a:t>
            </a:r>
            <a:r>
              <a:rPr sz="2700" spc="-10" dirty="0">
                <a:latin typeface="Calibri"/>
                <a:cs typeface="Calibri"/>
              </a:rPr>
              <a:t>li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15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096" y="2034184"/>
            <a:ext cx="772985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0925" algn="l"/>
                <a:tab pos="1769110" algn="l"/>
                <a:tab pos="2674620" algn="l"/>
                <a:tab pos="3625850" algn="l"/>
                <a:tab pos="4348480" algn="l"/>
                <a:tab pos="5821680" algn="l"/>
                <a:tab pos="6663690" algn="l"/>
              </a:tabLst>
            </a:pPr>
            <a:r>
              <a:rPr sz="2700" dirty="0">
                <a:latin typeface="Calibri"/>
                <a:cs typeface="Calibri"/>
              </a:rPr>
              <a:t>Wh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u	</a:t>
            </a:r>
            <a:r>
              <a:rPr sz="2700" spc="-25" dirty="0">
                <a:latin typeface="Calibri"/>
                <a:cs typeface="Calibri"/>
              </a:rPr>
              <a:t>w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u	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1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he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u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n</a:t>
            </a:r>
            <a:r>
              <a:rPr sz="2700" spc="2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196" y="2363622"/>
            <a:ext cx="8079740" cy="349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algn="just">
              <a:lnSpc>
                <a:spcPct val="80000"/>
              </a:lnSpc>
            </a:pPr>
            <a:r>
              <a:rPr sz="2700" spc="-50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enes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 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qu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2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 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5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y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 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ibu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 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 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th 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m </a:t>
            </a:r>
            <a:r>
              <a:rPr sz="2700" spc="-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-- </a:t>
            </a:r>
            <a:r>
              <a:rPr sz="2700" spc="-2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bu</a:t>
            </a:r>
            <a:r>
              <a:rPr sz="2700" dirty="0">
                <a:latin typeface="Calibri"/>
                <a:cs typeface="Calibri"/>
              </a:rPr>
              <a:t>t </a:t>
            </a:r>
            <a:r>
              <a:rPr sz="2700" spc="-25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n </a:t>
            </a:r>
            <a:r>
              <a:rPr sz="2700" spc="-229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u </a:t>
            </a:r>
            <a:r>
              <a:rPr sz="2700" spc="-2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dde</a:t>
            </a:r>
            <a:r>
              <a:rPr sz="2700" dirty="0">
                <a:latin typeface="Calibri"/>
                <a:cs typeface="Calibri"/>
              </a:rPr>
              <a:t>d </a:t>
            </a:r>
            <a:r>
              <a:rPr sz="2700" spc="-26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spc="45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u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54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5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n </a:t>
            </a:r>
            <a:r>
              <a:rPr sz="2700" spc="-254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al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ty </a:t>
            </a:r>
            <a:r>
              <a:rPr sz="2700" spc="-25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on 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2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hn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l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 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du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ts </a:t>
            </a:r>
            <a:r>
              <a:rPr sz="2700" spc="-2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pu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6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l </a:t>
            </a:r>
            <a:r>
              <a:rPr sz="2700" spc="-29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ph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nes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7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10" dirty="0">
                <a:latin typeface="Calibri"/>
                <a:cs typeface="Calibri"/>
              </a:rPr>
              <a:t>c</a:t>
            </a:r>
            <a:r>
              <a:rPr sz="2700" spc="-30" dirty="0">
                <a:latin typeface="Calibri"/>
                <a:cs typeface="Calibri"/>
              </a:rPr>
              <a:t>…</a:t>
            </a:r>
            <a:r>
              <a:rPr sz="2700" dirty="0">
                <a:latin typeface="Calibri"/>
                <a:cs typeface="Calibri"/>
              </a:rPr>
              <a:t>) 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nhe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f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4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u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2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ir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15" dirty="0">
                <a:latin typeface="Calibri"/>
                <a:cs typeface="Calibri"/>
              </a:rPr>
              <a:t>d</a:t>
            </a:r>
            <a:r>
              <a:rPr sz="2700" spc="20" dirty="0">
                <a:latin typeface="Calibri"/>
                <a:cs typeface="Calibri"/>
              </a:rPr>
              <a:t>e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ess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use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 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k</a:t>
            </a:r>
            <a:r>
              <a:rPr sz="2700" spc="-3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d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4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ib</a:t>
            </a:r>
            <a:r>
              <a:rPr sz="2700" spc="-10" dirty="0">
                <a:latin typeface="Calibri"/>
                <a:cs typeface="Calibri"/>
              </a:rPr>
              <a:t>ili</a:t>
            </a:r>
            <a:r>
              <a:rPr sz="2700" dirty="0">
                <a:latin typeface="Calibri"/>
                <a:cs typeface="Calibri"/>
              </a:rPr>
              <a:t>ty</a:t>
            </a:r>
            <a:r>
              <a:rPr sz="2700" spc="10" dirty="0">
                <a:latin typeface="Calibri"/>
                <a:cs typeface="Calibri"/>
              </a:rPr>
              <a:t>)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55600" marR="10795" indent="-342900" algn="just">
              <a:lnSpc>
                <a:spcPct val="801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5" dirty="0">
                <a:latin typeface="Calibri"/>
                <a:cs typeface="Calibri"/>
              </a:rPr>
              <a:t>F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25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x</a:t>
            </a:r>
            <a:r>
              <a:rPr sz="2700" dirty="0">
                <a:latin typeface="Calibri"/>
                <a:cs typeface="Calibri"/>
              </a:rPr>
              <a:t>am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1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2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2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0" dirty="0">
                <a:latin typeface="Calibri"/>
                <a:cs typeface="Calibri"/>
              </a:rPr>
              <a:t>n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l </a:t>
            </a:r>
            <a:r>
              <a:rPr sz="2700" spc="25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n</a:t>
            </a:r>
            <a:r>
              <a:rPr sz="2700" spc="2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15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m </a:t>
            </a:r>
            <a:r>
              <a:rPr sz="2700" spc="2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ess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2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nhe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 ma</a:t>
            </a:r>
            <a:r>
              <a:rPr sz="2700" spc="-4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  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1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  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  </a:t>
            </a:r>
            <a:r>
              <a:rPr sz="2700" spc="175" dirty="0">
                <a:latin typeface="Calibri"/>
                <a:cs typeface="Calibri"/>
              </a:rPr>
              <a:t> 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u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  </a:t>
            </a:r>
            <a:r>
              <a:rPr sz="2700" spc="180" dirty="0">
                <a:latin typeface="Calibri"/>
                <a:cs typeface="Calibri"/>
              </a:rPr>
              <a:t> </a:t>
            </a:r>
            <a:r>
              <a:rPr sz="2700" spc="15" dirty="0">
                <a:latin typeface="Calibri"/>
                <a:cs typeface="Calibri"/>
              </a:rPr>
              <a:t>d</a:t>
            </a:r>
            <a:r>
              <a:rPr sz="2700" spc="-6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fi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spc="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  </a:t>
            </a:r>
            <a:r>
              <a:rPr sz="2700" spc="18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y  </a:t>
            </a:r>
            <a:r>
              <a:rPr sz="2700" spc="1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  </a:t>
            </a:r>
            <a:r>
              <a:rPr sz="2700" spc="1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0" dirty="0">
                <a:latin typeface="Calibri"/>
                <a:cs typeface="Calibri"/>
              </a:rPr>
              <a:t>n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l  </a:t>
            </a:r>
            <a:r>
              <a:rPr sz="2700" spc="1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486</a:t>
            </a:r>
            <a:r>
              <a:rPr sz="2700" spc="-15" dirty="0">
                <a:latin typeface="Calibri"/>
                <a:cs typeface="Calibri"/>
              </a:rPr>
              <a:t> p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ess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235" dirty="0">
                <a:latin typeface="Calibri"/>
                <a:cs typeface="Calibri"/>
              </a:rPr>
              <a:t>r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9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</a:t>
            </a:r>
            <a:r>
              <a:rPr sz="2700" spc="-15" dirty="0">
                <a:latin typeface="Calibri"/>
                <a:cs typeface="Calibri"/>
              </a:rPr>
              <a:t>h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h </a:t>
            </a:r>
            <a:r>
              <a:rPr sz="2700" spc="-1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f </a:t>
            </a:r>
            <a:r>
              <a:rPr sz="2700" spc="-1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spc="15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i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2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 </a:t>
            </a:r>
            <a:r>
              <a:rPr sz="2700" spc="-150" dirty="0">
                <a:latin typeface="Calibri"/>
                <a:cs typeface="Calibri"/>
              </a:rPr>
              <a:t> 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4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u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 </a:t>
            </a:r>
            <a:r>
              <a:rPr sz="2700" spc="-1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m </a:t>
            </a:r>
            <a:r>
              <a:rPr sz="2700" spc="-1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ar</a:t>
            </a:r>
            <a:r>
              <a:rPr sz="2700" spc="-15" dirty="0">
                <a:latin typeface="Calibri"/>
                <a:cs typeface="Calibri"/>
              </a:rPr>
              <a:t>l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r 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5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ess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ct val="100000"/>
              </a:lnSpc>
            </a:pPr>
            <a:r>
              <a:rPr dirty="0"/>
              <a:t>In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7850" y="3629025"/>
            <a:ext cx="5441950" cy="1962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4786" y="1499006"/>
            <a:ext cx="7469505" cy="148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 f</a:t>
            </a:r>
            <a:r>
              <a:rPr sz="3200" dirty="0">
                <a:latin typeface="Calibri"/>
                <a:cs typeface="Calibri"/>
              </a:rPr>
              <a:t>ru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9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 marR="5080" algn="ctr">
              <a:lnSpc>
                <a:spcPct val="100400"/>
              </a:lnSpc>
              <a:spcBef>
                <a:spcPts val="755"/>
              </a:spcBef>
            </a:pPr>
            <a:r>
              <a:rPr sz="3200" spc="-1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fru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pen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 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hic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dib</a:t>
            </a:r>
            <a:r>
              <a:rPr sz="3200" spc="-15" dirty="0">
                <a:latin typeface="Calibri"/>
                <a:cs typeface="Calibri"/>
              </a:rPr>
              <a:t>le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ct val="100000"/>
              </a:lnSpc>
            </a:pPr>
            <a:r>
              <a:rPr dirty="0"/>
              <a:t>In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196" y="1682718"/>
            <a:ext cx="8079740" cy="250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4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gh  </a:t>
            </a:r>
            <a:r>
              <a:rPr sz="3200" spc="-3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le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d  </a:t>
            </a:r>
            <a:r>
              <a:rPr sz="3200" spc="-3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ana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3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fru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     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th     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    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   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ommo</a:t>
            </a:r>
            <a:r>
              <a:rPr sz="3200" dirty="0">
                <a:latin typeface="Calibri"/>
                <a:cs typeface="Calibri"/>
              </a:rPr>
              <a:t>n    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20" dirty="0">
                <a:latin typeface="Calibri"/>
                <a:cs typeface="Calibri"/>
              </a:rPr>
              <a:t>r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fru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12065" indent="-342900" algn="just">
              <a:lnSpc>
                <a:spcPts val="3820"/>
              </a:lnSpc>
              <a:spcBef>
                <a:spcPts val="9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mp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ell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fru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le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428" y="1891436"/>
            <a:ext cx="18859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6934" y="1891436"/>
            <a:ext cx="20396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Modern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5005">
              <a:lnSpc>
                <a:spcPct val="100000"/>
              </a:lnSpc>
            </a:pPr>
            <a:r>
              <a:rPr spc="-40" dirty="0"/>
              <a:t>B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75" dirty="0"/>
              <a:t>k</a:t>
            </a:r>
            <a:r>
              <a:rPr spc="-20" dirty="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8237" y="2659126"/>
            <a:ext cx="3052699" cy="2409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8237" y="2659126"/>
            <a:ext cx="6867525" cy="2409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428" y="1891436"/>
            <a:ext cx="18859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6934" y="1891436"/>
            <a:ext cx="20396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Modern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5005">
              <a:lnSpc>
                <a:spcPct val="100000"/>
              </a:lnSpc>
            </a:pPr>
            <a:r>
              <a:rPr spc="-40" dirty="0"/>
              <a:t>B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75" dirty="0"/>
              <a:t>k</a:t>
            </a:r>
            <a:r>
              <a:rPr spc="-20" dirty="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527300"/>
            <a:ext cx="7239000" cy="379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428" y="1891436"/>
            <a:ext cx="18859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6934" y="1891436"/>
            <a:ext cx="20396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Modern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5005">
              <a:lnSpc>
                <a:spcPct val="100000"/>
              </a:lnSpc>
            </a:pPr>
            <a:r>
              <a:rPr spc="-40" dirty="0"/>
              <a:t>B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75" dirty="0"/>
              <a:t>k</a:t>
            </a:r>
            <a:r>
              <a:rPr spc="-20" dirty="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8237" y="2659126"/>
            <a:ext cx="3052699" cy="2409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8237" y="2659126"/>
            <a:ext cx="6867525" cy="2409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2062" y="5043487"/>
            <a:ext cx="6619875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387" y="1828800"/>
            <a:ext cx="7515225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5170">
              <a:lnSpc>
                <a:spcPct val="100000"/>
              </a:lnSpc>
              <a:tabLst>
                <a:tab pos="4384675" algn="l"/>
              </a:tabLst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	Modern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5005">
              <a:lnSpc>
                <a:spcPct val="100000"/>
              </a:lnSpc>
            </a:pPr>
            <a:r>
              <a:rPr spc="-40" dirty="0"/>
              <a:t>B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75" dirty="0"/>
              <a:t>k</a:t>
            </a:r>
            <a:r>
              <a:rPr spc="-20"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387" y="1828800"/>
            <a:ext cx="7515225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ct val="100000"/>
              </a:lnSpc>
            </a:pPr>
            <a:r>
              <a:rPr dirty="0"/>
              <a:t>In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196" y="1682718"/>
            <a:ext cx="22510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011" y="1719960"/>
            <a:ext cx="559308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0065" algn="l"/>
                <a:tab pos="1407160" algn="l"/>
                <a:tab pos="2002155" algn="l"/>
                <a:tab pos="2816225" algn="l"/>
                <a:tab pos="3625850" algn="l"/>
                <a:tab pos="524065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	of	t</a:t>
            </a:r>
            <a:r>
              <a:rPr sz="3200" spc="4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	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196" y="2196490"/>
            <a:ext cx="8075295" cy="35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715" algn="just">
              <a:lnSpc>
                <a:spcPct val="9990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je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mi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spc="2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om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0" dirty="0">
                <a:latin typeface="Calibri"/>
                <a:cs typeface="Calibri"/>
              </a:rPr>
              <a:t> 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(b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4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om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3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33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  </a:t>
            </a:r>
            <a:r>
              <a:rPr sz="3200" spc="-35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d 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  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3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add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na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wn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0">
              <a:lnSpc>
                <a:spcPct val="100000"/>
              </a:lnSpc>
            </a:pPr>
            <a:r>
              <a:rPr dirty="0"/>
              <a:t>In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925" y="1752600"/>
            <a:ext cx="7983474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579" y="1118596"/>
            <a:ext cx="569595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CS2</a:t>
            </a:r>
            <a:r>
              <a:rPr sz="4400" spc="5" dirty="0">
                <a:latin typeface="Times New Roman"/>
                <a:cs typeface="Times New Roman"/>
              </a:rPr>
              <a:t>1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Obj</a:t>
            </a:r>
            <a:r>
              <a:rPr sz="4400" spc="10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ct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Orie</a:t>
            </a:r>
            <a:r>
              <a:rPr sz="4400" spc="10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ted</a:t>
            </a:r>
          </a:p>
          <a:p>
            <a:pPr algn="ctr">
              <a:lnSpc>
                <a:spcPts val="5260"/>
              </a:lnSpc>
            </a:pPr>
            <a:r>
              <a:rPr sz="4400" dirty="0">
                <a:latin typeface="Times New Roman"/>
                <a:cs typeface="Times New Roman"/>
              </a:rPr>
              <a:t>Program</a:t>
            </a:r>
            <a:r>
              <a:rPr sz="4400" spc="-20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9478" y="3307739"/>
            <a:ext cx="478415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825"/>
              </a:lnSpc>
            </a:pPr>
            <a:r>
              <a:rPr lang="en-US" sz="3200" b="1" dirty="0" smtClean="0">
                <a:latin typeface="Times New Roman"/>
                <a:cs typeface="Times New Roman"/>
              </a:rPr>
              <a:t>Inheritance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1723580" y="4031153"/>
            <a:ext cx="5695949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kern="0" dirty="0">
                <a:cs typeface="Times New Roman" pitchFamily="18" charset="0"/>
              </a:rPr>
              <a:t>Week – </a:t>
            </a:r>
            <a:r>
              <a:rPr lang="en-US" sz="3200" kern="0" dirty="0" smtClean="0">
                <a:cs typeface="Times New Roman" pitchFamily="18" charset="0"/>
              </a:rPr>
              <a:t>08 </a:t>
            </a:r>
            <a:endParaRPr lang="en-US" sz="3200" kern="0" dirty="0">
              <a:cs typeface="Times New Roman" pitchFamily="18" charset="0"/>
            </a:endParaRPr>
          </a:p>
          <a:p>
            <a:pPr algn="ctr"/>
            <a:endParaRPr lang="en-US" sz="3200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  <a:hlinkClick r:id="rId7"/>
              </a:rPr>
              <a:t>mkhuram.shahzad@seecs.edu.pk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</a:rPr>
              <a:t>Office: A-308</a:t>
            </a:r>
          </a:p>
        </p:txBody>
      </p:sp>
    </p:spTree>
    <p:extLst>
      <p:ext uri="{BB962C8B-B14F-4D97-AF65-F5344CB8AC3E}">
        <p14:creationId xmlns:p14="http://schemas.microsoft.com/office/powerpoint/2010/main" val="30078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6204" y="453796"/>
            <a:ext cx="537273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hin</a:t>
            </a:r>
            <a:r>
              <a:rPr sz="4400" spc="-45" dirty="0">
                <a:latin typeface="Calibri"/>
                <a:cs typeface="Calibri"/>
              </a:rPr>
              <a:t>k</a:t>
            </a:r>
            <a:r>
              <a:rPr sz="4400" spc="-20" dirty="0">
                <a:latin typeface="Calibri"/>
                <a:cs typeface="Calibri"/>
              </a:rPr>
              <a:t>ing</a:t>
            </a:r>
            <a:r>
              <a:rPr sz="4400" spc="9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About</a:t>
            </a:r>
            <a:r>
              <a:rPr sz="4400" spc="-20" dirty="0">
                <a:latin typeface="Calibri"/>
                <a:cs typeface="Calibri"/>
              </a:rPr>
              <a:t> Bic</a:t>
            </a:r>
            <a:r>
              <a:rPr sz="4400" spc="-95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cl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749" y="1421348"/>
            <a:ext cx="7581265" cy="424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em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5" dirty="0">
                <a:latin typeface="Calibri"/>
                <a:cs typeface="Calibri"/>
              </a:rPr>
              <a:t>s a k</a:t>
            </a:r>
            <a:r>
              <a:rPr sz="2600" i="1" spc="5" dirty="0">
                <a:latin typeface="Calibri"/>
                <a:cs typeface="Calibri"/>
              </a:rPr>
              <a:t>i</a:t>
            </a:r>
            <a:r>
              <a:rPr sz="2600" i="1" spc="-20" dirty="0">
                <a:latin typeface="Calibri"/>
                <a:cs typeface="Calibri"/>
              </a:rPr>
              <a:t>n</a:t>
            </a:r>
            <a:r>
              <a:rPr sz="2600" i="1" spc="-15" dirty="0">
                <a:latin typeface="Calibri"/>
                <a:cs typeface="Calibri"/>
              </a:rPr>
              <a:t>d</a:t>
            </a:r>
            <a:r>
              <a:rPr sz="2600" i="1" spc="1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o</a:t>
            </a:r>
            <a:r>
              <a:rPr sz="2600" i="1" spc="-1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8825" algn="l"/>
              </a:tabLst>
            </a:pP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ic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cle 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5" dirty="0">
                <a:latin typeface="Calibri"/>
                <a:cs typeface="Calibri"/>
              </a:rPr>
              <a:t>s a</a:t>
            </a:r>
            <a:r>
              <a:rPr sz="2600" i="1" spc="20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k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20" dirty="0">
                <a:latin typeface="Calibri"/>
                <a:cs typeface="Calibri"/>
              </a:rPr>
              <a:t>n</a:t>
            </a:r>
            <a:r>
              <a:rPr sz="2600" i="1" spc="-15" dirty="0">
                <a:latin typeface="Calibri"/>
                <a:cs typeface="Calibri"/>
              </a:rPr>
              <a:t>d </a:t>
            </a:r>
            <a:r>
              <a:rPr sz="2600" i="1" spc="-20" dirty="0">
                <a:latin typeface="Calibri"/>
                <a:cs typeface="Calibri"/>
              </a:rPr>
              <a:t>o</a:t>
            </a:r>
            <a:r>
              <a:rPr sz="2600" i="1" spc="-10" dirty="0">
                <a:latin typeface="Calibri"/>
                <a:cs typeface="Calibri"/>
              </a:rPr>
              <a:t>f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8825" algn="l"/>
              </a:tabLst>
            </a:pP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ic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cle 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shoc</a:t>
            </a:r>
            <a:r>
              <a:rPr sz="2200" spc="-3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ac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5" dirty="0">
                <a:latin typeface="Calibri"/>
                <a:cs typeface="Calibri"/>
              </a:rPr>
              <a:t>s a</a:t>
            </a:r>
            <a:r>
              <a:rPr sz="2600" i="1" spc="15" dirty="0">
                <a:latin typeface="Calibri"/>
                <a:cs typeface="Calibri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k</a:t>
            </a:r>
            <a:r>
              <a:rPr sz="2600" i="1" spc="5" dirty="0">
                <a:latin typeface="Calibri"/>
                <a:cs typeface="Calibri"/>
              </a:rPr>
              <a:t>i</a:t>
            </a:r>
            <a:r>
              <a:rPr sz="2600" i="1" spc="-20" dirty="0">
                <a:latin typeface="Calibri"/>
                <a:cs typeface="Calibri"/>
              </a:rPr>
              <a:t>n</a:t>
            </a:r>
            <a:r>
              <a:rPr sz="2600" i="1" spc="-15" dirty="0">
                <a:latin typeface="Calibri"/>
                <a:cs typeface="Calibri"/>
              </a:rPr>
              <a:t>d </a:t>
            </a:r>
            <a:r>
              <a:rPr sz="2600" i="1" spc="-20" dirty="0">
                <a:latin typeface="Calibri"/>
                <a:cs typeface="Calibri"/>
              </a:rPr>
              <a:t>o</a:t>
            </a:r>
            <a:r>
              <a:rPr sz="2600" i="1" spc="-1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8825" algn="l"/>
              </a:tabLst>
            </a:pPr>
            <a:r>
              <a:rPr sz="2200" spc="1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g</a:t>
            </a:r>
            <a:r>
              <a:rPr sz="2200" spc="-40" dirty="0">
                <a:latin typeface="Calibri"/>
                <a:cs typeface="Calibri"/>
              </a:rPr>
              <a:t>h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g</a:t>
            </a:r>
            <a:r>
              <a:rPr sz="2200" spc="-4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mic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uc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ts val="2965"/>
              </a:lnSpc>
              <a:buFont typeface="Arial"/>
              <a:buChar char="•"/>
              <a:tabLst>
                <a:tab pos="356235" algn="l"/>
              </a:tabLst>
            </a:pPr>
            <a:r>
              <a:rPr sz="2600" spc="-24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m,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ac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sp</a:t>
            </a:r>
            <a:r>
              <a:rPr sz="2600" i="1" spc="-35" dirty="0">
                <a:latin typeface="Calibri"/>
                <a:cs typeface="Calibri"/>
              </a:rPr>
              <a:t>e</a:t>
            </a:r>
            <a:r>
              <a:rPr sz="2600" i="1" spc="-1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20" dirty="0">
                <a:latin typeface="Calibri"/>
                <a:cs typeface="Calibri"/>
              </a:rPr>
              <a:t>a</a:t>
            </a:r>
            <a:r>
              <a:rPr sz="2600" i="1" dirty="0">
                <a:latin typeface="Calibri"/>
                <a:cs typeface="Calibri"/>
              </a:rPr>
              <a:t>li</a:t>
            </a:r>
            <a:r>
              <a:rPr sz="2600" i="1" spc="-70" dirty="0">
                <a:latin typeface="Calibri"/>
                <a:cs typeface="Calibri"/>
              </a:rPr>
              <a:t>z</a:t>
            </a:r>
            <a:r>
              <a:rPr sz="2600" i="1" spc="-30" dirty="0">
                <a:latin typeface="Calibri"/>
                <a:cs typeface="Calibri"/>
              </a:rPr>
              <a:t>e</a:t>
            </a:r>
            <a:r>
              <a:rPr sz="2600" i="1" spc="-15" dirty="0"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ts val="2965"/>
              </a:lnSpc>
            </a:pP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4036" y="288467"/>
            <a:ext cx="261112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Inhe</a:t>
            </a:r>
            <a:r>
              <a:rPr sz="4400" dirty="0">
                <a:latin typeface="Calibri"/>
                <a:cs typeface="Calibri"/>
              </a:rPr>
              <a:t>ri</a:t>
            </a:r>
            <a:r>
              <a:rPr sz="4400" spc="-35" dirty="0">
                <a:latin typeface="Calibri"/>
                <a:cs typeface="Calibri"/>
              </a:rPr>
              <a:t>t</a:t>
            </a:r>
            <a:r>
              <a:rPr sz="4400" spc="-45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749" y="1531595"/>
            <a:ext cx="716153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6235" algn="l"/>
                <a:tab pos="991235" algn="l"/>
                <a:tab pos="1910714" algn="l"/>
                <a:tab pos="2473325" algn="l"/>
                <a:tab pos="3726815" algn="l"/>
                <a:tab pos="5734685" algn="l"/>
              </a:tabLst>
            </a:pP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je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rt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 s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49" y="2606904"/>
            <a:ext cx="2602865" cy="143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mi</a:t>
            </a:r>
            <a:r>
              <a:rPr sz="3200" spc="-5" dirty="0">
                <a:latin typeface="Calibri"/>
                <a:cs typeface="Calibri"/>
              </a:rPr>
              <a:t>ng 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li</a:t>
            </a:r>
            <a:r>
              <a:rPr sz="3200" spc="-45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546" y="2631465"/>
            <a:ext cx="441960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6605" algn="l"/>
                <a:tab pos="184213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je</a:t>
            </a:r>
            <a:r>
              <a:rPr sz="3200" spc="10" dirty="0">
                <a:latin typeface="Calibri"/>
                <a:cs typeface="Calibri"/>
              </a:rPr>
              <a:t>ct</a:t>
            </a:r>
            <a:r>
              <a:rPr sz="3200" spc="-1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6869" y="3120923"/>
            <a:ext cx="348805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4185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m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836" y="804570"/>
            <a:ext cx="261239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Inh</a:t>
            </a:r>
            <a:r>
              <a:rPr sz="4400" spc="-10" dirty="0">
                <a:latin typeface="Calibri"/>
                <a:cs typeface="Calibri"/>
              </a:rPr>
              <a:t>eri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475" y="1791080"/>
            <a:ext cx="2286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7310" y="1771490"/>
            <a:ext cx="715010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b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li</a:t>
            </a:r>
            <a:r>
              <a:rPr sz="2400" spc="-5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efin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ne</a:t>
            </a:r>
            <a:r>
              <a:rPr sz="2400" dirty="0">
                <a:latin typeface="Tahoma"/>
                <a:cs typeface="Tahoma"/>
              </a:rPr>
              <a:t>w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la</a:t>
            </a:r>
            <a:r>
              <a:rPr sz="2400" spc="-5" dirty="0">
                <a:latin typeface="Tahoma"/>
                <a:cs typeface="Tahoma"/>
              </a:rPr>
              <a:t>sse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bj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x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tin</a:t>
            </a:r>
            <a:r>
              <a:rPr sz="2400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asses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b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415290" marR="1251585" indent="-288290">
              <a:lnSpc>
                <a:spcPct val="100000"/>
              </a:lnSpc>
              <a:spcBef>
                <a:spcPts val="580"/>
              </a:spcBef>
              <a:buClr>
                <a:srgbClr val="FFCC00"/>
              </a:buClr>
              <a:buSzPct val="60416"/>
              <a:buFont typeface="Wingdings"/>
              <a:buChar char=""/>
              <a:tabLst>
                <a:tab pos="415290" algn="l"/>
              </a:tabLst>
            </a:pPr>
            <a:r>
              <a:rPr sz="240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ne</a:t>
            </a:r>
            <a:r>
              <a:rPr sz="2400" dirty="0">
                <a:latin typeface="Tahoma"/>
                <a:cs typeface="Tahoma"/>
              </a:rPr>
              <a:t>w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inhe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it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60" dirty="0">
                <a:latin typeface="Tahoma"/>
                <a:cs typeface="Tahoma"/>
              </a:rPr>
              <a:t>t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b</a:t>
            </a:r>
            <a:r>
              <a:rPr sz="2400" spc="-20" dirty="0">
                <a:latin typeface="Tahoma"/>
                <a:cs typeface="Tahoma"/>
              </a:rPr>
              <a:t>ut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d b</a:t>
            </a:r>
            <a:r>
              <a:rPr sz="2400" spc="-15" dirty="0">
                <a:latin typeface="Tahoma"/>
                <a:cs typeface="Tahoma"/>
              </a:rPr>
              <a:t>eh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15" dirty="0">
                <a:latin typeface="Tahoma"/>
                <a:cs typeface="Tahoma"/>
              </a:rPr>
              <a:t>io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</a:t>
            </a:r>
            <a:r>
              <a:rPr sz="2400" spc="-15" dirty="0">
                <a:latin typeface="Tahoma"/>
                <a:cs typeface="Tahoma"/>
              </a:rPr>
              <a:t>ren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asses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863" y="3369150"/>
            <a:ext cx="2807335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>
              <a:lnSpc>
                <a:spcPct val="100000"/>
              </a:lnSpc>
              <a:buClr>
                <a:srgbClr val="FFCC00"/>
              </a:buClr>
              <a:buSzPct val="60416"/>
              <a:buFont typeface="Wingdings"/>
              <a:buChar char=""/>
              <a:tabLst>
                <a:tab pos="300990" algn="l"/>
              </a:tabLst>
            </a:pP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w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la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s is a </a:t>
            </a:r>
            <a:r>
              <a:rPr sz="2400" spc="-5" dirty="0">
                <a:latin typeface="Tahoma"/>
                <a:cs typeface="Tahoma"/>
              </a:rPr>
              <a:t>sp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ia</a:t>
            </a:r>
            <a:r>
              <a:rPr sz="2400" spc="-15" dirty="0">
                <a:latin typeface="Tahoma"/>
                <a:cs typeface="Tahoma"/>
              </a:rPr>
              <a:t>li</a:t>
            </a:r>
            <a:r>
              <a:rPr sz="2400" dirty="0">
                <a:latin typeface="Tahoma"/>
                <a:cs typeface="Tahoma"/>
              </a:rPr>
              <a:t>z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v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rs</a:t>
            </a:r>
            <a:r>
              <a:rPr sz="2400" spc="-15" dirty="0">
                <a:latin typeface="Tahoma"/>
                <a:cs typeface="Tahoma"/>
              </a:rPr>
              <a:t>io</a:t>
            </a:r>
            <a:r>
              <a:rPr sz="2400" dirty="0">
                <a:latin typeface="Tahoma"/>
                <a:cs typeface="Tahoma"/>
              </a:rPr>
              <a:t>n 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spc="-1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la</a:t>
            </a:r>
            <a:r>
              <a:rPr sz="2400" spc="-5" dirty="0">
                <a:latin typeface="Tahoma"/>
                <a:cs typeface="Tahoma"/>
              </a:rPr>
              <a:t>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57689" y="3473369"/>
            <a:ext cx="1364881" cy="1245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57689" y="3473278"/>
            <a:ext cx="1365250" cy="1246505"/>
          </a:xfrm>
          <a:custGeom>
            <a:avLst/>
            <a:gdLst/>
            <a:ahLst/>
            <a:cxnLst/>
            <a:rect l="l" t="t" r="r" b="b"/>
            <a:pathLst>
              <a:path w="1365250" h="1246504">
                <a:moveTo>
                  <a:pt x="196221" y="975707"/>
                </a:moveTo>
                <a:lnTo>
                  <a:pt x="203154" y="1020115"/>
                </a:lnTo>
                <a:lnTo>
                  <a:pt x="218944" y="1059840"/>
                </a:lnTo>
                <a:lnTo>
                  <a:pt x="242307" y="1093554"/>
                </a:lnTo>
                <a:lnTo>
                  <a:pt x="271953" y="1119929"/>
                </a:lnTo>
                <a:lnTo>
                  <a:pt x="306596" y="1137637"/>
                </a:lnTo>
                <a:lnTo>
                  <a:pt x="344948" y="1145350"/>
                </a:lnTo>
                <a:lnTo>
                  <a:pt x="358334" y="1145470"/>
                </a:lnTo>
                <a:lnTo>
                  <a:pt x="371719" y="1144202"/>
                </a:lnTo>
                <a:lnTo>
                  <a:pt x="384504" y="1141860"/>
                </a:lnTo>
                <a:lnTo>
                  <a:pt x="396732" y="1138472"/>
                </a:lnTo>
                <a:lnTo>
                  <a:pt x="408448" y="1134063"/>
                </a:lnTo>
                <a:lnTo>
                  <a:pt x="419695" y="1128659"/>
                </a:lnTo>
                <a:lnTo>
                  <a:pt x="429994" y="1145367"/>
                </a:lnTo>
                <a:lnTo>
                  <a:pt x="466310" y="1188207"/>
                </a:lnTo>
                <a:lnTo>
                  <a:pt x="509180" y="1219647"/>
                </a:lnTo>
                <a:lnTo>
                  <a:pt x="556583" y="1239081"/>
                </a:lnTo>
                <a:lnTo>
                  <a:pt x="606495" y="1245906"/>
                </a:lnTo>
                <a:lnTo>
                  <a:pt x="623340" y="1245274"/>
                </a:lnTo>
                <a:lnTo>
                  <a:pt x="673452" y="1234344"/>
                </a:lnTo>
                <a:lnTo>
                  <a:pt x="721356" y="1209392"/>
                </a:lnTo>
                <a:lnTo>
                  <a:pt x="759076" y="1176129"/>
                </a:lnTo>
                <a:lnTo>
                  <a:pt x="782531" y="1145693"/>
                </a:lnTo>
                <a:lnTo>
                  <a:pt x="801326" y="1111256"/>
                </a:lnTo>
                <a:lnTo>
                  <a:pt x="814995" y="1073449"/>
                </a:lnTo>
                <a:lnTo>
                  <a:pt x="815459" y="1087767"/>
                </a:lnTo>
                <a:lnTo>
                  <a:pt x="830732" y="1125782"/>
                </a:lnTo>
                <a:lnTo>
                  <a:pt x="862103" y="1149142"/>
                </a:lnTo>
                <a:lnTo>
                  <a:pt x="879465" y="1152512"/>
                </a:lnTo>
                <a:lnTo>
                  <a:pt x="883130" y="1152512"/>
                </a:lnTo>
                <a:lnTo>
                  <a:pt x="886669" y="1152135"/>
                </a:lnTo>
                <a:lnTo>
                  <a:pt x="900652" y="1153964"/>
                </a:lnTo>
                <a:lnTo>
                  <a:pt x="914601" y="1154894"/>
                </a:lnTo>
                <a:lnTo>
                  <a:pt x="928487" y="1154939"/>
                </a:lnTo>
                <a:lnTo>
                  <a:pt x="942281" y="1154112"/>
                </a:lnTo>
                <a:lnTo>
                  <a:pt x="982824" y="1146543"/>
                </a:lnTo>
                <a:lnTo>
                  <a:pt x="1021507" y="1131639"/>
                </a:lnTo>
                <a:lnTo>
                  <a:pt x="1057554" y="1109777"/>
                </a:lnTo>
                <a:lnTo>
                  <a:pt x="1090189" y="1081338"/>
                </a:lnTo>
                <a:lnTo>
                  <a:pt x="1118637" y="1046702"/>
                </a:lnTo>
                <a:lnTo>
                  <a:pt x="1127055" y="1033845"/>
                </a:lnTo>
                <a:lnTo>
                  <a:pt x="1139707" y="1035486"/>
                </a:lnTo>
                <a:lnTo>
                  <a:pt x="1188879" y="1030627"/>
                </a:lnTo>
                <a:lnTo>
                  <a:pt x="1233366" y="1009073"/>
                </a:lnTo>
                <a:lnTo>
                  <a:pt x="1261737" y="983222"/>
                </a:lnTo>
                <a:lnTo>
                  <a:pt x="1284332" y="950058"/>
                </a:lnTo>
                <a:lnTo>
                  <a:pt x="1296044" y="910759"/>
                </a:lnTo>
                <a:lnTo>
                  <a:pt x="1295910" y="897204"/>
                </a:lnTo>
                <a:lnTo>
                  <a:pt x="1291680" y="856841"/>
                </a:lnTo>
                <a:lnTo>
                  <a:pt x="1281943" y="817404"/>
                </a:lnTo>
                <a:lnTo>
                  <a:pt x="1266999" y="779504"/>
                </a:lnTo>
                <a:lnTo>
                  <a:pt x="1247146" y="743749"/>
                </a:lnTo>
                <a:lnTo>
                  <a:pt x="1222684" y="710750"/>
                </a:lnTo>
                <a:lnTo>
                  <a:pt x="1193913" y="681116"/>
                </a:lnTo>
                <a:lnTo>
                  <a:pt x="1203892" y="670492"/>
                </a:lnTo>
                <a:lnTo>
                  <a:pt x="1232977" y="637771"/>
                </a:lnTo>
                <a:lnTo>
                  <a:pt x="1260748" y="603823"/>
                </a:lnTo>
                <a:lnTo>
                  <a:pt x="1287155" y="568709"/>
                </a:lnTo>
                <a:lnTo>
                  <a:pt x="1312145" y="532492"/>
                </a:lnTo>
                <a:lnTo>
                  <a:pt x="1335668" y="495231"/>
                </a:lnTo>
                <a:lnTo>
                  <a:pt x="1357672" y="456989"/>
                </a:lnTo>
                <a:lnTo>
                  <a:pt x="1364881" y="424283"/>
                </a:lnTo>
                <a:lnTo>
                  <a:pt x="1364000" y="404699"/>
                </a:lnTo>
                <a:lnTo>
                  <a:pt x="1359024" y="366180"/>
                </a:lnTo>
                <a:lnTo>
                  <a:pt x="1349908" y="328788"/>
                </a:lnTo>
                <a:lnTo>
                  <a:pt x="1336826" y="292832"/>
                </a:lnTo>
                <a:lnTo>
                  <a:pt x="1319952" y="258624"/>
                </a:lnTo>
                <a:lnTo>
                  <a:pt x="1299461" y="226473"/>
                </a:lnTo>
                <a:lnTo>
                  <a:pt x="1275527" y="196690"/>
                </a:lnTo>
                <a:lnTo>
                  <a:pt x="1248325" y="169586"/>
                </a:lnTo>
                <a:lnTo>
                  <a:pt x="1218029" y="145469"/>
                </a:lnTo>
                <a:lnTo>
                  <a:pt x="1184814" y="124652"/>
                </a:lnTo>
                <a:lnTo>
                  <a:pt x="1177352" y="109288"/>
                </a:lnTo>
                <a:lnTo>
                  <a:pt x="1148801" y="68635"/>
                </a:lnTo>
                <a:lnTo>
                  <a:pt x="1112476" y="36721"/>
                </a:lnTo>
                <a:lnTo>
                  <a:pt x="1070276" y="14290"/>
                </a:lnTo>
                <a:lnTo>
                  <a:pt x="1024101" y="2086"/>
                </a:lnTo>
                <a:lnTo>
                  <a:pt x="992047" y="0"/>
                </a:lnTo>
                <a:lnTo>
                  <a:pt x="975850" y="854"/>
                </a:lnTo>
                <a:lnTo>
                  <a:pt x="927421" y="11336"/>
                </a:lnTo>
                <a:lnTo>
                  <a:pt x="887793" y="29947"/>
                </a:lnTo>
                <a:lnTo>
                  <a:pt x="856157" y="53508"/>
                </a:lnTo>
                <a:lnTo>
                  <a:pt x="829838" y="82242"/>
                </a:lnTo>
                <a:lnTo>
                  <a:pt x="809383" y="115244"/>
                </a:lnTo>
                <a:lnTo>
                  <a:pt x="795339" y="151606"/>
                </a:lnTo>
                <a:lnTo>
                  <a:pt x="788255" y="190422"/>
                </a:lnTo>
                <a:lnTo>
                  <a:pt x="787535" y="203749"/>
                </a:lnTo>
                <a:lnTo>
                  <a:pt x="787669" y="217215"/>
                </a:lnTo>
                <a:lnTo>
                  <a:pt x="780291" y="207302"/>
                </a:lnTo>
                <a:lnTo>
                  <a:pt x="742912" y="175265"/>
                </a:lnTo>
                <a:lnTo>
                  <a:pt x="695909" y="156213"/>
                </a:lnTo>
                <a:lnTo>
                  <a:pt x="656723" y="151089"/>
                </a:lnTo>
                <a:lnTo>
                  <a:pt x="643242" y="151216"/>
                </a:lnTo>
                <a:lnTo>
                  <a:pt x="602404" y="157338"/>
                </a:lnTo>
                <a:lnTo>
                  <a:pt x="562275" y="172421"/>
                </a:lnTo>
                <a:lnTo>
                  <a:pt x="528078" y="194147"/>
                </a:lnTo>
                <a:lnTo>
                  <a:pt x="500455" y="220595"/>
                </a:lnTo>
                <a:lnTo>
                  <a:pt x="492545" y="230467"/>
                </a:lnTo>
                <a:lnTo>
                  <a:pt x="473517" y="220922"/>
                </a:lnTo>
                <a:lnTo>
                  <a:pt x="434578" y="206449"/>
                </a:lnTo>
                <a:lnTo>
                  <a:pt x="395032" y="198008"/>
                </a:lnTo>
                <a:lnTo>
                  <a:pt x="355572" y="195453"/>
                </a:lnTo>
                <a:lnTo>
                  <a:pt x="336089" y="196338"/>
                </a:lnTo>
                <a:lnTo>
                  <a:pt x="298050" y="202340"/>
                </a:lnTo>
                <a:lnTo>
                  <a:pt x="244603" y="221653"/>
                </a:lnTo>
                <a:lnTo>
                  <a:pt x="197561" y="252901"/>
                </a:lnTo>
                <a:lnTo>
                  <a:pt x="159252" y="295591"/>
                </a:lnTo>
                <a:lnTo>
                  <a:pt x="136868" y="336847"/>
                </a:lnTo>
                <a:lnTo>
                  <a:pt x="124817" y="375529"/>
                </a:lnTo>
                <a:lnTo>
                  <a:pt x="119770" y="415639"/>
                </a:lnTo>
                <a:lnTo>
                  <a:pt x="119632" y="429176"/>
                </a:lnTo>
                <a:lnTo>
                  <a:pt x="120263" y="442744"/>
                </a:lnTo>
                <a:lnTo>
                  <a:pt x="126742" y="483306"/>
                </a:lnTo>
                <a:lnTo>
                  <a:pt x="140046" y="522985"/>
                </a:lnTo>
                <a:lnTo>
                  <a:pt x="160111" y="560915"/>
                </a:lnTo>
                <a:lnTo>
                  <a:pt x="168290" y="573019"/>
                </a:lnTo>
                <a:lnTo>
                  <a:pt x="152073" y="576449"/>
                </a:lnTo>
                <a:lnTo>
                  <a:pt x="107078" y="593880"/>
                </a:lnTo>
                <a:lnTo>
                  <a:pt x="68460" y="620760"/>
                </a:lnTo>
                <a:lnTo>
                  <a:pt x="37370" y="655460"/>
                </a:lnTo>
                <a:lnTo>
                  <a:pt x="14955" y="696353"/>
                </a:lnTo>
                <a:lnTo>
                  <a:pt x="2366" y="741810"/>
                </a:lnTo>
                <a:lnTo>
                  <a:pt x="0" y="773846"/>
                </a:lnTo>
                <a:lnTo>
                  <a:pt x="752" y="790202"/>
                </a:lnTo>
                <a:lnTo>
                  <a:pt x="9562" y="834571"/>
                </a:lnTo>
                <a:lnTo>
                  <a:pt x="26276" y="873016"/>
                </a:lnTo>
                <a:lnTo>
                  <a:pt x="50079" y="906657"/>
                </a:lnTo>
                <a:lnTo>
                  <a:pt x="79973" y="934621"/>
                </a:lnTo>
                <a:lnTo>
                  <a:pt x="114960" y="956033"/>
                </a:lnTo>
                <a:lnTo>
                  <a:pt x="154042" y="970020"/>
                </a:lnTo>
                <a:lnTo>
                  <a:pt x="181879" y="974788"/>
                </a:lnTo>
                <a:lnTo>
                  <a:pt x="196221" y="975707"/>
                </a:lnTo>
                <a:close/>
              </a:path>
            </a:pathLst>
          </a:custGeom>
          <a:ln w="15130">
            <a:solidFill>
              <a:srgbClr val="800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7154" y="3954993"/>
            <a:ext cx="82613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Bicycle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92697" y="4945707"/>
            <a:ext cx="1364902" cy="1245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2697" y="4945605"/>
            <a:ext cx="1365250" cy="1246505"/>
          </a:xfrm>
          <a:custGeom>
            <a:avLst/>
            <a:gdLst/>
            <a:ahLst/>
            <a:cxnLst/>
            <a:rect l="l" t="t" r="r" b="b"/>
            <a:pathLst>
              <a:path w="1365250" h="1246504">
                <a:moveTo>
                  <a:pt x="196205" y="975707"/>
                </a:moveTo>
                <a:lnTo>
                  <a:pt x="203134" y="1020099"/>
                </a:lnTo>
                <a:lnTo>
                  <a:pt x="218932" y="1059824"/>
                </a:lnTo>
                <a:lnTo>
                  <a:pt x="242306" y="1093550"/>
                </a:lnTo>
                <a:lnTo>
                  <a:pt x="271961" y="1119942"/>
                </a:lnTo>
                <a:lnTo>
                  <a:pt x="306603" y="1137668"/>
                </a:lnTo>
                <a:lnTo>
                  <a:pt x="344938" y="1145396"/>
                </a:lnTo>
                <a:lnTo>
                  <a:pt x="358313" y="1145519"/>
                </a:lnTo>
                <a:lnTo>
                  <a:pt x="371710" y="1144211"/>
                </a:lnTo>
                <a:lnTo>
                  <a:pt x="384485" y="1141865"/>
                </a:lnTo>
                <a:lnTo>
                  <a:pt x="396697" y="1138492"/>
                </a:lnTo>
                <a:lnTo>
                  <a:pt x="408405" y="1134099"/>
                </a:lnTo>
                <a:lnTo>
                  <a:pt x="419665" y="1128696"/>
                </a:lnTo>
                <a:lnTo>
                  <a:pt x="429972" y="1145403"/>
                </a:lnTo>
                <a:lnTo>
                  <a:pt x="466307" y="1188236"/>
                </a:lnTo>
                <a:lnTo>
                  <a:pt x="509191" y="1219667"/>
                </a:lnTo>
                <a:lnTo>
                  <a:pt x="556603" y="1239095"/>
                </a:lnTo>
                <a:lnTo>
                  <a:pt x="606520" y="1245917"/>
                </a:lnTo>
                <a:lnTo>
                  <a:pt x="623366" y="1245286"/>
                </a:lnTo>
                <a:lnTo>
                  <a:pt x="673478" y="1234366"/>
                </a:lnTo>
                <a:lnTo>
                  <a:pt x="721377" y="1209436"/>
                </a:lnTo>
                <a:lnTo>
                  <a:pt x="759105" y="1176155"/>
                </a:lnTo>
                <a:lnTo>
                  <a:pt x="782555" y="1145708"/>
                </a:lnTo>
                <a:lnTo>
                  <a:pt x="801358" y="1111282"/>
                </a:lnTo>
                <a:lnTo>
                  <a:pt x="815070" y="1073528"/>
                </a:lnTo>
                <a:lnTo>
                  <a:pt x="815504" y="1087839"/>
                </a:lnTo>
                <a:lnTo>
                  <a:pt x="830760" y="1125832"/>
                </a:lnTo>
                <a:lnTo>
                  <a:pt x="862123" y="1149144"/>
                </a:lnTo>
                <a:lnTo>
                  <a:pt x="879449" y="1152462"/>
                </a:lnTo>
                <a:lnTo>
                  <a:pt x="883101" y="1152462"/>
                </a:lnTo>
                <a:lnTo>
                  <a:pt x="886741" y="1152110"/>
                </a:lnTo>
                <a:lnTo>
                  <a:pt x="900724" y="1153948"/>
                </a:lnTo>
                <a:lnTo>
                  <a:pt x="914673" y="1154885"/>
                </a:lnTo>
                <a:lnTo>
                  <a:pt x="928559" y="1154935"/>
                </a:lnTo>
                <a:lnTo>
                  <a:pt x="942353" y="1154112"/>
                </a:lnTo>
                <a:lnTo>
                  <a:pt x="982895" y="1146548"/>
                </a:lnTo>
                <a:lnTo>
                  <a:pt x="1021576" y="1131637"/>
                </a:lnTo>
                <a:lnTo>
                  <a:pt x="1057619" y="1109762"/>
                </a:lnTo>
                <a:lnTo>
                  <a:pt x="1090248" y="1081305"/>
                </a:lnTo>
                <a:lnTo>
                  <a:pt x="1118688" y="1046647"/>
                </a:lnTo>
                <a:lnTo>
                  <a:pt x="1127102" y="1033782"/>
                </a:lnTo>
                <a:lnTo>
                  <a:pt x="1139738" y="1035437"/>
                </a:lnTo>
                <a:lnTo>
                  <a:pt x="1188869" y="1030616"/>
                </a:lnTo>
                <a:lnTo>
                  <a:pt x="1233344" y="1009083"/>
                </a:lnTo>
                <a:lnTo>
                  <a:pt x="1261718" y="983243"/>
                </a:lnTo>
                <a:lnTo>
                  <a:pt x="1284322" y="950092"/>
                </a:lnTo>
                <a:lnTo>
                  <a:pt x="1296044" y="910803"/>
                </a:lnTo>
                <a:lnTo>
                  <a:pt x="1295913" y="897245"/>
                </a:lnTo>
                <a:lnTo>
                  <a:pt x="1291691" y="856874"/>
                </a:lnTo>
                <a:lnTo>
                  <a:pt x="1281960" y="817429"/>
                </a:lnTo>
                <a:lnTo>
                  <a:pt x="1267018" y="779516"/>
                </a:lnTo>
                <a:lnTo>
                  <a:pt x="1247167" y="743745"/>
                </a:lnTo>
                <a:lnTo>
                  <a:pt x="1222706" y="710721"/>
                </a:lnTo>
                <a:lnTo>
                  <a:pt x="1193935" y="681053"/>
                </a:lnTo>
                <a:lnTo>
                  <a:pt x="1203913" y="670440"/>
                </a:lnTo>
                <a:lnTo>
                  <a:pt x="1232999" y="637747"/>
                </a:lnTo>
                <a:lnTo>
                  <a:pt x="1260770" y="603820"/>
                </a:lnTo>
                <a:lnTo>
                  <a:pt x="1287176" y="568719"/>
                </a:lnTo>
                <a:lnTo>
                  <a:pt x="1312167" y="532506"/>
                </a:lnTo>
                <a:lnTo>
                  <a:pt x="1335690" y="495240"/>
                </a:lnTo>
                <a:lnTo>
                  <a:pt x="1357694" y="456983"/>
                </a:lnTo>
                <a:lnTo>
                  <a:pt x="1364902" y="424275"/>
                </a:lnTo>
                <a:lnTo>
                  <a:pt x="1364022" y="404694"/>
                </a:lnTo>
                <a:lnTo>
                  <a:pt x="1359046" y="366183"/>
                </a:lnTo>
                <a:lnTo>
                  <a:pt x="1349929" y="328798"/>
                </a:lnTo>
                <a:lnTo>
                  <a:pt x="1336847" y="292849"/>
                </a:lnTo>
                <a:lnTo>
                  <a:pt x="1319972" y="258645"/>
                </a:lnTo>
                <a:lnTo>
                  <a:pt x="1299480" y="226495"/>
                </a:lnTo>
                <a:lnTo>
                  <a:pt x="1275545" y="196711"/>
                </a:lnTo>
                <a:lnTo>
                  <a:pt x="1248340" y="169600"/>
                </a:lnTo>
                <a:lnTo>
                  <a:pt x="1218042" y="145473"/>
                </a:lnTo>
                <a:lnTo>
                  <a:pt x="1184823" y="124639"/>
                </a:lnTo>
                <a:lnTo>
                  <a:pt x="1177358" y="109277"/>
                </a:lnTo>
                <a:lnTo>
                  <a:pt x="1148798" y="68629"/>
                </a:lnTo>
                <a:lnTo>
                  <a:pt x="1112467" y="36718"/>
                </a:lnTo>
                <a:lnTo>
                  <a:pt x="1070266" y="14289"/>
                </a:lnTo>
                <a:lnTo>
                  <a:pt x="1024093" y="2086"/>
                </a:lnTo>
                <a:lnTo>
                  <a:pt x="992042" y="0"/>
                </a:lnTo>
                <a:lnTo>
                  <a:pt x="975847" y="854"/>
                </a:lnTo>
                <a:lnTo>
                  <a:pt x="927426" y="11336"/>
                </a:lnTo>
                <a:lnTo>
                  <a:pt x="887791" y="29940"/>
                </a:lnTo>
                <a:lnTo>
                  <a:pt x="856147" y="53502"/>
                </a:lnTo>
                <a:lnTo>
                  <a:pt x="829828" y="82244"/>
                </a:lnTo>
                <a:lnTo>
                  <a:pt x="809380" y="115255"/>
                </a:lnTo>
                <a:lnTo>
                  <a:pt x="795348" y="151620"/>
                </a:lnTo>
                <a:lnTo>
                  <a:pt x="788278" y="190426"/>
                </a:lnTo>
                <a:lnTo>
                  <a:pt x="787563" y="203746"/>
                </a:lnTo>
                <a:lnTo>
                  <a:pt x="787702" y="217202"/>
                </a:lnTo>
                <a:lnTo>
                  <a:pt x="780327" y="207289"/>
                </a:lnTo>
                <a:lnTo>
                  <a:pt x="742952" y="175250"/>
                </a:lnTo>
                <a:lnTo>
                  <a:pt x="695947" y="156194"/>
                </a:lnTo>
                <a:lnTo>
                  <a:pt x="656753" y="151071"/>
                </a:lnTo>
                <a:lnTo>
                  <a:pt x="643267" y="151199"/>
                </a:lnTo>
                <a:lnTo>
                  <a:pt x="602412" y="157328"/>
                </a:lnTo>
                <a:lnTo>
                  <a:pt x="562257" y="172426"/>
                </a:lnTo>
                <a:lnTo>
                  <a:pt x="528068" y="194146"/>
                </a:lnTo>
                <a:lnTo>
                  <a:pt x="500478" y="220615"/>
                </a:lnTo>
                <a:lnTo>
                  <a:pt x="492568" y="230519"/>
                </a:lnTo>
                <a:lnTo>
                  <a:pt x="473538" y="220970"/>
                </a:lnTo>
                <a:lnTo>
                  <a:pt x="434593" y="206486"/>
                </a:lnTo>
                <a:lnTo>
                  <a:pt x="395047" y="198032"/>
                </a:lnTo>
                <a:lnTo>
                  <a:pt x="355588" y="195464"/>
                </a:lnTo>
                <a:lnTo>
                  <a:pt x="336107" y="196343"/>
                </a:lnTo>
                <a:lnTo>
                  <a:pt x="298072" y="202334"/>
                </a:lnTo>
                <a:lnTo>
                  <a:pt x="244635" y="221637"/>
                </a:lnTo>
                <a:lnTo>
                  <a:pt x="197604" y="252886"/>
                </a:lnTo>
                <a:lnTo>
                  <a:pt x="159308" y="295594"/>
                </a:lnTo>
                <a:lnTo>
                  <a:pt x="136926" y="336843"/>
                </a:lnTo>
                <a:lnTo>
                  <a:pt x="124867" y="375510"/>
                </a:lnTo>
                <a:lnTo>
                  <a:pt x="119807" y="415614"/>
                </a:lnTo>
                <a:lnTo>
                  <a:pt x="119665" y="429151"/>
                </a:lnTo>
                <a:lnTo>
                  <a:pt x="120291" y="442719"/>
                </a:lnTo>
                <a:lnTo>
                  <a:pt x="126756" y="483287"/>
                </a:lnTo>
                <a:lnTo>
                  <a:pt x="140049" y="522978"/>
                </a:lnTo>
                <a:lnTo>
                  <a:pt x="160108" y="560922"/>
                </a:lnTo>
                <a:lnTo>
                  <a:pt x="168287" y="573032"/>
                </a:lnTo>
                <a:lnTo>
                  <a:pt x="152075" y="576461"/>
                </a:lnTo>
                <a:lnTo>
                  <a:pt x="107092" y="593886"/>
                </a:lnTo>
                <a:lnTo>
                  <a:pt x="68481" y="620758"/>
                </a:lnTo>
                <a:lnTo>
                  <a:pt x="37392" y="655451"/>
                </a:lnTo>
                <a:lnTo>
                  <a:pt x="14973" y="696342"/>
                </a:lnTo>
                <a:lnTo>
                  <a:pt x="2375" y="741805"/>
                </a:lnTo>
                <a:lnTo>
                  <a:pt x="0" y="773853"/>
                </a:lnTo>
                <a:lnTo>
                  <a:pt x="747" y="790217"/>
                </a:lnTo>
                <a:lnTo>
                  <a:pt x="9550" y="834591"/>
                </a:lnTo>
                <a:lnTo>
                  <a:pt x="26270" y="873034"/>
                </a:lnTo>
                <a:lnTo>
                  <a:pt x="50084" y="906677"/>
                </a:lnTo>
                <a:lnTo>
                  <a:pt x="79990" y="934644"/>
                </a:lnTo>
                <a:lnTo>
                  <a:pt x="114981" y="956057"/>
                </a:lnTo>
                <a:lnTo>
                  <a:pt x="154054" y="970037"/>
                </a:lnTo>
                <a:lnTo>
                  <a:pt x="181875" y="974795"/>
                </a:lnTo>
                <a:lnTo>
                  <a:pt x="196205" y="975707"/>
                </a:lnTo>
                <a:close/>
              </a:path>
            </a:pathLst>
          </a:custGeom>
          <a:ln w="15130">
            <a:solidFill>
              <a:srgbClr val="800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77702" y="5276375"/>
            <a:ext cx="106553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" marR="5080" indent="-175895">
              <a:lnSpc>
                <a:spcPct val="101600"/>
              </a:lnSpc>
            </a:pPr>
            <a:r>
              <a:rPr sz="1950" spc="20" dirty="0">
                <a:latin typeface="Arial"/>
                <a:cs typeface="Arial"/>
              </a:rPr>
              <a:t>Moun</a:t>
            </a:r>
            <a:r>
              <a:rPr sz="1950" spc="5" dirty="0">
                <a:latin typeface="Arial"/>
                <a:cs typeface="Arial"/>
              </a:rPr>
              <a:t>t</a:t>
            </a:r>
            <a:r>
              <a:rPr sz="1950" spc="15" dirty="0">
                <a:latin typeface="Arial"/>
                <a:cs typeface="Arial"/>
              </a:rPr>
              <a:t>ain Bikes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7689" y="4945706"/>
            <a:ext cx="1364881" cy="1245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7689" y="4945605"/>
            <a:ext cx="1365250" cy="1246505"/>
          </a:xfrm>
          <a:custGeom>
            <a:avLst/>
            <a:gdLst/>
            <a:ahLst/>
            <a:cxnLst/>
            <a:rect l="l" t="t" r="r" b="b"/>
            <a:pathLst>
              <a:path w="1365250" h="1246504">
                <a:moveTo>
                  <a:pt x="196221" y="975707"/>
                </a:moveTo>
                <a:lnTo>
                  <a:pt x="203154" y="1020096"/>
                </a:lnTo>
                <a:lnTo>
                  <a:pt x="218944" y="1059819"/>
                </a:lnTo>
                <a:lnTo>
                  <a:pt x="242307" y="1093543"/>
                </a:lnTo>
                <a:lnTo>
                  <a:pt x="271953" y="1119936"/>
                </a:lnTo>
                <a:lnTo>
                  <a:pt x="306596" y="1137664"/>
                </a:lnTo>
                <a:lnTo>
                  <a:pt x="344948" y="1145395"/>
                </a:lnTo>
                <a:lnTo>
                  <a:pt x="358334" y="1145520"/>
                </a:lnTo>
                <a:lnTo>
                  <a:pt x="371716" y="1144209"/>
                </a:lnTo>
                <a:lnTo>
                  <a:pt x="384497" y="1141859"/>
                </a:lnTo>
                <a:lnTo>
                  <a:pt x="396723" y="1138478"/>
                </a:lnTo>
                <a:lnTo>
                  <a:pt x="408436" y="1134076"/>
                </a:lnTo>
                <a:lnTo>
                  <a:pt x="419681" y="1128662"/>
                </a:lnTo>
                <a:lnTo>
                  <a:pt x="429982" y="1145374"/>
                </a:lnTo>
                <a:lnTo>
                  <a:pt x="466303" y="1188218"/>
                </a:lnTo>
                <a:lnTo>
                  <a:pt x="509176" y="1219657"/>
                </a:lnTo>
                <a:lnTo>
                  <a:pt x="556581" y="1239090"/>
                </a:lnTo>
                <a:lnTo>
                  <a:pt x="606494" y="1245916"/>
                </a:lnTo>
                <a:lnTo>
                  <a:pt x="623340" y="1245285"/>
                </a:lnTo>
                <a:lnTo>
                  <a:pt x="673452" y="1234366"/>
                </a:lnTo>
                <a:lnTo>
                  <a:pt x="721356" y="1209436"/>
                </a:lnTo>
                <a:lnTo>
                  <a:pt x="759079" y="1176147"/>
                </a:lnTo>
                <a:lnTo>
                  <a:pt x="782536" y="1145692"/>
                </a:lnTo>
                <a:lnTo>
                  <a:pt x="801331" y="1111256"/>
                </a:lnTo>
                <a:lnTo>
                  <a:pt x="814999" y="1073491"/>
                </a:lnTo>
                <a:lnTo>
                  <a:pt x="815463" y="1087823"/>
                </a:lnTo>
                <a:lnTo>
                  <a:pt x="830748" y="1125853"/>
                </a:lnTo>
                <a:lnTo>
                  <a:pt x="862145" y="1149162"/>
                </a:lnTo>
                <a:lnTo>
                  <a:pt x="879465" y="1152462"/>
                </a:lnTo>
                <a:lnTo>
                  <a:pt x="883130" y="1152462"/>
                </a:lnTo>
                <a:lnTo>
                  <a:pt x="886669" y="1152110"/>
                </a:lnTo>
                <a:lnTo>
                  <a:pt x="900652" y="1153948"/>
                </a:lnTo>
                <a:lnTo>
                  <a:pt x="914601" y="1154885"/>
                </a:lnTo>
                <a:lnTo>
                  <a:pt x="928487" y="1154935"/>
                </a:lnTo>
                <a:lnTo>
                  <a:pt x="942281" y="1154112"/>
                </a:lnTo>
                <a:lnTo>
                  <a:pt x="982824" y="1146548"/>
                </a:lnTo>
                <a:lnTo>
                  <a:pt x="1021507" y="1131637"/>
                </a:lnTo>
                <a:lnTo>
                  <a:pt x="1057554" y="1109762"/>
                </a:lnTo>
                <a:lnTo>
                  <a:pt x="1090189" y="1081305"/>
                </a:lnTo>
                <a:lnTo>
                  <a:pt x="1118637" y="1046647"/>
                </a:lnTo>
                <a:lnTo>
                  <a:pt x="1127055" y="1033782"/>
                </a:lnTo>
                <a:lnTo>
                  <a:pt x="1139702" y="1035437"/>
                </a:lnTo>
                <a:lnTo>
                  <a:pt x="1188856" y="1030618"/>
                </a:lnTo>
                <a:lnTo>
                  <a:pt x="1233329" y="1009089"/>
                </a:lnTo>
                <a:lnTo>
                  <a:pt x="1261696" y="983253"/>
                </a:lnTo>
                <a:lnTo>
                  <a:pt x="1284293" y="950109"/>
                </a:lnTo>
                <a:lnTo>
                  <a:pt x="1296016" y="910820"/>
                </a:lnTo>
                <a:lnTo>
                  <a:pt x="1295886" y="897260"/>
                </a:lnTo>
                <a:lnTo>
                  <a:pt x="1291667" y="856883"/>
                </a:lnTo>
                <a:lnTo>
                  <a:pt x="1281936" y="817433"/>
                </a:lnTo>
                <a:lnTo>
                  <a:pt x="1266996" y="779518"/>
                </a:lnTo>
                <a:lnTo>
                  <a:pt x="1247145" y="743745"/>
                </a:lnTo>
                <a:lnTo>
                  <a:pt x="1222684" y="710721"/>
                </a:lnTo>
                <a:lnTo>
                  <a:pt x="1193913" y="681053"/>
                </a:lnTo>
                <a:lnTo>
                  <a:pt x="1203892" y="670440"/>
                </a:lnTo>
                <a:lnTo>
                  <a:pt x="1232977" y="637747"/>
                </a:lnTo>
                <a:lnTo>
                  <a:pt x="1260748" y="603820"/>
                </a:lnTo>
                <a:lnTo>
                  <a:pt x="1287155" y="568719"/>
                </a:lnTo>
                <a:lnTo>
                  <a:pt x="1312145" y="532506"/>
                </a:lnTo>
                <a:lnTo>
                  <a:pt x="1335668" y="495240"/>
                </a:lnTo>
                <a:lnTo>
                  <a:pt x="1357672" y="456983"/>
                </a:lnTo>
                <a:lnTo>
                  <a:pt x="1364881" y="424275"/>
                </a:lnTo>
                <a:lnTo>
                  <a:pt x="1364000" y="404694"/>
                </a:lnTo>
                <a:lnTo>
                  <a:pt x="1359024" y="366183"/>
                </a:lnTo>
                <a:lnTo>
                  <a:pt x="1349908" y="328798"/>
                </a:lnTo>
                <a:lnTo>
                  <a:pt x="1336826" y="292849"/>
                </a:lnTo>
                <a:lnTo>
                  <a:pt x="1319952" y="258645"/>
                </a:lnTo>
                <a:lnTo>
                  <a:pt x="1299461" y="226495"/>
                </a:lnTo>
                <a:lnTo>
                  <a:pt x="1275527" y="196711"/>
                </a:lnTo>
                <a:lnTo>
                  <a:pt x="1248325" y="169600"/>
                </a:lnTo>
                <a:lnTo>
                  <a:pt x="1218029" y="145473"/>
                </a:lnTo>
                <a:lnTo>
                  <a:pt x="1184814" y="124639"/>
                </a:lnTo>
                <a:lnTo>
                  <a:pt x="1177352" y="109277"/>
                </a:lnTo>
                <a:lnTo>
                  <a:pt x="1148801" y="68629"/>
                </a:lnTo>
                <a:lnTo>
                  <a:pt x="1112476" y="36718"/>
                </a:lnTo>
                <a:lnTo>
                  <a:pt x="1070276" y="14289"/>
                </a:lnTo>
                <a:lnTo>
                  <a:pt x="1024101" y="2086"/>
                </a:lnTo>
                <a:lnTo>
                  <a:pt x="992047" y="0"/>
                </a:lnTo>
                <a:lnTo>
                  <a:pt x="975850" y="854"/>
                </a:lnTo>
                <a:lnTo>
                  <a:pt x="927421" y="11336"/>
                </a:lnTo>
                <a:lnTo>
                  <a:pt x="887790" y="29941"/>
                </a:lnTo>
                <a:lnTo>
                  <a:pt x="856151" y="53504"/>
                </a:lnTo>
                <a:lnTo>
                  <a:pt x="829830" y="82249"/>
                </a:lnTo>
                <a:lnTo>
                  <a:pt x="809375" y="115262"/>
                </a:lnTo>
                <a:lnTo>
                  <a:pt x="795333" y="151630"/>
                </a:lnTo>
                <a:lnTo>
                  <a:pt x="788253" y="190439"/>
                </a:lnTo>
                <a:lnTo>
                  <a:pt x="787534" y="203760"/>
                </a:lnTo>
                <a:lnTo>
                  <a:pt x="787671" y="217216"/>
                </a:lnTo>
                <a:lnTo>
                  <a:pt x="780293" y="207302"/>
                </a:lnTo>
                <a:lnTo>
                  <a:pt x="742912" y="175256"/>
                </a:lnTo>
                <a:lnTo>
                  <a:pt x="695910" y="156196"/>
                </a:lnTo>
                <a:lnTo>
                  <a:pt x="656723" y="151072"/>
                </a:lnTo>
                <a:lnTo>
                  <a:pt x="643242" y="151200"/>
                </a:lnTo>
                <a:lnTo>
                  <a:pt x="602404" y="157328"/>
                </a:lnTo>
                <a:lnTo>
                  <a:pt x="562275" y="172426"/>
                </a:lnTo>
                <a:lnTo>
                  <a:pt x="528078" y="194133"/>
                </a:lnTo>
                <a:lnTo>
                  <a:pt x="500455" y="220575"/>
                </a:lnTo>
                <a:lnTo>
                  <a:pt x="492545" y="230470"/>
                </a:lnTo>
                <a:lnTo>
                  <a:pt x="473517" y="220928"/>
                </a:lnTo>
                <a:lnTo>
                  <a:pt x="434578" y="206455"/>
                </a:lnTo>
                <a:lnTo>
                  <a:pt x="395032" y="198011"/>
                </a:lnTo>
                <a:lnTo>
                  <a:pt x="355572" y="195451"/>
                </a:lnTo>
                <a:lnTo>
                  <a:pt x="336089" y="196332"/>
                </a:lnTo>
                <a:lnTo>
                  <a:pt x="298050" y="202328"/>
                </a:lnTo>
                <a:lnTo>
                  <a:pt x="244603" y="221635"/>
                </a:lnTo>
                <a:lnTo>
                  <a:pt x="197561" y="252886"/>
                </a:lnTo>
                <a:lnTo>
                  <a:pt x="170907" y="280115"/>
                </a:lnTo>
                <a:lnTo>
                  <a:pt x="148827" y="312292"/>
                </a:lnTo>
                <a:lnTo>
                  <a:pt x="132069" y="349519"/>
                </a:lnTo>
                <a:lnTo>
                  <a:pt x="122360" y="388761"/>
                </a:lnTo>
                <a:lnTo>
                  <a:pt x="119632" y="429151"/>
                </a:lnTo>
                <a:lnTo>
                  <a:pt x="120263" y="442719"/>
                </a:lnTo>
                <a:lnTo>
                  <a:pt x="126742" y="483287"/>
                </a:lnTo>
                <a:lnTo>
                  <a:pt x="140046" y="522978"/>
                </a:lnTo>
                <a:lnTo>
                  <a:pt x="160111" y="560922"/>
                </a:lnTo>
                <a:lnTo>
                  <a:pt x="168290" y="573032"/>
                </a:lnTo>
                <a:lnTo>
                  <a:pt x="152073" y="576461"/>
                </a:lnTo>
                <a:lnTo>
                  <a:pt x="107078" y="593886"/>
                </a:lnTo>
                <a:lnTo>
                  <a:pt x="68460" y="620758"/>
                </a:lnTo>
                <a:lnTo>
                  <a:pt x="37370" y="655451"/>
                </a:lnTo>
                <a:lnTo>
                  <a:pt x="14955" y="696342"/>
                </a:lnTo>
                <a:lnTo>
                  <a:pt x="2366" y="741805"/>
                </a:lnTo>
                <a:lnTo>
                  <a:pt x="0" y="773853"/>
                </a:lnTo>
                <a:lnTo>
                  <a:pt x="752" y="790217"/>
                </a:lnTo>
                <a:lnTo>
                  <a:pt x="9562" y="834591"/>
                </a:lnTo>
                <a:lnTo>
                  <a:pt x="26276" y="873034"/>
                </a:lnTo>
                <a:lnTo>
                  <a:pt x="50079" y="906677"/>
                </a:lnTo>
                <a:lnTo>
                  <a:pt x="79973" y="934644"/>
                </a:lnTo>
                <a:lnTo>
                  <a:pt x="114960" y="956057"/>
                </a:lnTo>
                <a:lnTo>
                  <a:pt x="154042" y="970037"/>
                </a:lnTo>
                <a:lnTo>
                  <a:pt x="181879" y="974795"/>
                </a:lnTo>
                <a:lnTo>
                  <a:pt x="196221" y="975707"/>
                </a:lnTo>
                <a:close/>
              </a:path>
            </a:pathLst>
          </a:custGeom>
          <a:ln w="15130">
            <a:solidFill>
              <a:srgbClr val="800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34105" y="5276375"/>
            <a:ext cx="81280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marR="5080" indent="-84455">
              <a:lnSpc>
                <a:spcPct val="101600"/>
              </a:lnSpc>
            </a:pPr>
            <a:r>
              <a:rPr sz="1950" spc="15" dirty="0">
                <a:latin typeface="Arial"/>
                <a:cs typeface="Arial"/>
              </a:rPr>
              <a:t>Racing Bikes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93280" y="4945706"/>
            <a:ext cx="1364881" cy="1245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93280" y="4945605"/>
            <a:ext cx="1365250" cy="1246505"/>
          </a:xfrm>
          <a:custGeom>
            <a:avLst/>
            <a:gdLst/>
            <a:ahLst/>
            <a:cxnLst/>
            <a:rect l="l" t="t" r="r" b="b"/>
            <a:pathLst>
              <a:path w="1365250" h="1246504">
                <a:moveTo>
                  <a:pt x="196221" y="975707"/>
                </a:moveTo>
                <a:lnTo>
                  <a:pt x="203154" y="1020096"/>
                </a:lnTo>
                <a:lnTo>
                  <a:pt x="218944" y="1059819"/>
                </a:lnTo>
                <a:lnTo>
                  <a:pt x="242307" y="1093543"/>
                </a:lnTo>
                <a:lnTo>
                  <a:pt x="271953" y="1119936"/>
                </a:lnTo>
                <a:lnTo>
                  <a:pt x="306596" y="1137664"/>
                </a:lnTo>
                <a:lnTo>
                  <a:pt x="344948" y="1145395"/>
                </a:lnTo>
                <a:lnTo>
                  <a:pt x="358334" y="1145520"/>
                </a:lnTo>
                <a:lnTo>
                  <a:pt x="371716" y="1144209"/>
                </a:lnTo>
                <a:lnTo>
                  <a:pt x="384497" y="1141859"/>
                </a:lnTo>
                <a:lnTo>
                  <a:pt x="396723" y="1138478"/>
                </a:lnTo>
                <a:lnTo>
                  <a:pt x="408436" y="1134076"/>
                </a:lnTo>
                <a:lnTo>
                  <a:pt x="419681" y="1128662"/>
                </a:lnTo>
                <a:lnTo>
                  <a:pt x="429982" y="1145374"/>
                </a:lnTo>
                <a:lnTo>
                  <a:pt x="466303" y="1188218"/>
                </a:lnTo>
                <a:lnTo>
                  <a:pt x="509176" y="1219657"/>
                </a:lnTo>
                <a:lnTo>
                  <a:pt x="556581" y="1239090"/>
                </a:lnTo>
                <a:lnTo>
                  <a:pt x="606494" y="1245916"/>
                </a:lnTo>
                <a:lnTo>
                  <a:pt x="623340" y="1245285"/>
                </a:lnTo>
                <a:lnTo>
                  <a:pt x="673452" y="1234366"/>
                </a:lnTo>
                <a:lnTo>
                  <a:pt x="721356" y="1209436"/>
                </a:lnTo>
                <a:lnTo>
                  <a:pt x="759079" y="1176147"/>
                </a:lnTo>
                <a:lnTo>
                  <a:pt x="782536" y="1145692"/>
                </a:lnTo>
                <a:lnTo>
                  <a:pt x="801331" y="1111256"/>
                </a:lnTo>
                <a:lnTo>
                  <a:pt x="814999" y="1073491"/>
                </a:lnTo>
                <a:lnTo>
                  <a:pt x="815463" y="1087823"/>
                </a:lnTo>
                <a:lnTo>
                  <a:pt x="830748" y="1125853"/>
                </a:lnTo>
                <a:lnTo>
                  <a:pt x="862145" y="1149162"/>
                </a:lnTo>
                <a:lnTo>
                  <a:pt x="879465" y="1152462"/>
                </a:lnTo>
                <a:lnTo>
                  <a:pt x="883130" y="1152462"/>
                </a:lnTo>
                <a:lnTo>
                  <a:pt x="886669" y="1152110"/>
                </a:lnTo>
                <a:lnTo>
                  <a:pt x="900652" y="1153948"/>
                </a:lnTo>
                <a:lnTo>
                  <a:pt x="914601" y="1154885"/>
                </a:lnTo>
                <a:lnTo>
                  <a:pt x="928487" y="1154935"/>
                </a:lnTo>
                <a:lnTo>
                  <a:pt x="942281" y="1154112"/>
                </a:lnTo>
                <a:lnTo>
                  <a:pt x="982824" y="1146548"/>
                </a:lnTo>
                <a:lnTo>
                  <a:pt x="1021507" y="1131637"/>
                </a:lnTo>
                <a:lnTo>
                  <a:pt x="1057554" y="1109762"/>
                </a:lnTo>
                <a:lnTo>
                  <a:pt x="1090189" y="1081305"/>
                </a:lnTo>
                <a:lnTo>
                  <a:pt x="1118637" y="1046647"/>
                </a:lnTo>
                <a:lnTo>
                  <a:pt x="1127055" y="1033782"/>
                </a:lnTo>
                <a:lnTo>
                  <a:pt x="1139702" y="1035437"/>
                </a:lnTo>
                <a:lnTo>
                  <a:pt x="1188856" y="1030618"/>
                </a:lnTo>
                <a:lnTo>
                  <a:pt x="1233329" y="1009089"/>
                </a:lnTo>
                <a:lnTo>
                  <a:pt x="1261696" y="983253"/>
                </a:lnTo>
                <a:lnTo>
                  <a:pt x="1284293" y="950109"/>
                </a:lnTo>
                <a:lnTo>
                  <a:pt x="1296016" y="910820"/>
                </a:lnTo>
                <a:lnTo>
                  <a:pt x="1295886" y="897260"/>
                </a:lnTo>
                <a:lnTo>
                  <a:pt x="1291667" y="856883"/>
                </a:lnTo>
                <a:lnTo>
                  <a:pt x="1281936" y="817433"/>
                </a:lnTo>
                <a:lnTo>
                  <a:pt x="1266996" y="779518"/>
                </a:lnTo>
                <a:lnTo>
                  <a:pt x="1247145" y="743745"/>
                </a:lnTo>
                <a:lnTo>
                  <a:pt x="1222684" y="710721"/>
                </a:lnTo>
                <a:lnTo>
                  <a:pt x="1193913" y="681053"/>
                </a:lnTo>
                <a:lnTo>
                  <a:pt x="1203892" y="670440"/>
                </a:lnTo>
                <a:lnTo>
                  <a:pt x="1232977" y="637747"/>
                </a:lnTo>
                <a:lnTo>
                  <a:pt x="1260748" y="603820"/>
                </a:lnTo>
                <a:lnTo>
                  <a:pt x="1287155" y="568719"/>
                </a:lnTo>
                <a:lnTo>
                  <a:pt x="1312145" y="532506"/>
                </a:lnTo>
                <a:lnTo>
                  <a:pt x="1335668" y="495240"/>
                </a:lnTo>
                <a:lnTo>
                  <a:pt x="1357672" y="456983"/>
                </a:lnTo>
                <a:lnTo>
                  <a:pt x="1364881" y="424275"/>
                </a:lnTo>
                <a:lnTo>
                  <a:pt x="1364000" y="404694"/>
                </a:lnTo>
                <a:lnTo>
                  <a:pt x="1359024" y="366183"/>
                </a:lnTo>
                <a:lnTo>
                  <a:pt x="1349908" y="328798"/>
                </a:lnTo>
                <a:lnTo>
                  <a:pt x="1336826" y="292849"/>
                </a:lnTo>
                <a:lnTo>
                  <a:pt x="1319952" y="258645"/>
                </a:lnTo>
                <a:lnTo>
                  <a:pt x="1299461" y="226495"/>
                </a:lnTo>
                <a:lnTo>
                  <a:pt x="1275527" y="196711"/>
                </a:lnTo>
                <a:lnTo>
                  <a:pt x="1248325" y="169600"/>
                </a:lnTo>
                <a:lnTo>
                  <a:pt x="1218029" y="145473"/>
                </a:lnTo>
                <a:lnTo>
                  <a:pt x="1184814" y="124639"/>
                </a:lnTo>
                <a:lnTo>
                  <a:pt x="1177352" y="109277"/>
                </a:lnTo>
                <a:lnTo>
                  <a:pt x="1148801" y="68629"/>
                </a:lnTo>
                <a:lnTo>
                  <a:pt x="1112476" y="36718"/>
                </a:lnTo>
                <a:lnTo>
                  <a:pt x="1070276" y="14289"/>
                </a:lnTo>
                <a:lnTo>
                  <a:pt x="1024101" y="2086"/>
                </a:lnTo>
                <a:lnTo>
                  <a:pt x="992047" y="0"/>
                </a:lnTo>
                <a:lnTo>
                  <a:pt x="975850" y="854"/>
                </a:lnTo>
                <a:lnTo>
                  <a:pt x="927421" y="11336"/>
                </a:lnTo>
                <a:lnTo>
                  <a:pt x="887790" y="29941"/>
                </a:lnTo>
                <a:lnTo>
                  <a:pt x="856151" y="53504"/>
                </a:lnTo>
                <a:lnTo>
                  <a:pt x="829830" y="82249"/>
                </a:lnTo>
                <a:lnTo>
                  <a:pt x="809375" y="115262"/>
                </a:lnTo>
                <a:lnTo>
                  <a:pt x="795333" y="151630"/>
                </a:lnTo>
                <a:lnTo>
                  <a:pt x="788253" y="190439"/>
                </a:lnTo>
                <a:lnTo>
                  <a:pt x="787534" y="203760"/>
                </a:lnTo>
                <a:lnTo>
                  <a:pt x="787671" y="217216"/>
                </a:lnTo>
                <a:lnTo>
                  <a:pt x="780293" y="207302"/>
                </a:lnTo>
                <a:lnTo>
                  <a:pt x="742912" y="175256"/>
                </a:lnTo>
                <a:lnTo>
                  <a:pt x="695910" y="156196"/>
                </a:lnTo>
                <a:lnTo>
                  <a:pt x="656723" y="151072"/>
                </a:lnTo>
                <a:lnTo>
                  <a:pt x="643242" y="151200"/>
                </a:lnTo>
                <a:lnTo>
                  <a:pt x="602404" y="157328"/>
                </a:lnTo>
                <a:lnTo>
                  <a:pt x="562275" y="172426"/>
                </a:lnTo>
                <a:lnTo>
                  <a:pt x="528078" y="194133"/>
                </a:lnTo>
                <a:lnTo>
                  <a:pt x="500455" y="220575"/>
                </a:lnTo>
                <a:lnTo>
                  <a:pt x="492545" y="230470"/>
                </a:lnTo>
                <a:lnTo>
                  <a:pt x="473517" y="220928"/>
                </a:lnTo>
                <a:lnTo>
                  <a:pt x="434578" y="206455"/>
                </a:lnTo>
                <a:lnTo>
                  <a:pt x="395032" y="198011"/>
                </a:lnTo>
                <a:lnTo>
                  <a:pt x="355572" y="195451"/>
                </a:lnTo>
                <a:lnTo>
                  <a:pt x="336089" y="196332"/>
                </a:lnTo>
                <a:lnTo>
                  <a:pt x="298050" y="202328"/>
                </a:lnTo>
                <a:lnTo>
                  <a:pt x="244603" y="221635"/>
                </a:lnTo>
                <a:lnTo>
                  <a:pt x="197561" y="252886"/>
                </a:lnTo>
                <a:lnTo>
                  <a:pt x="170907" y="280115"/>
                </a:lnTo>
                <a:lnTo>
                  <a:pt x="148827" y="312292"/>
                </a:lnTo>
                <a:lnTo>
                  <a:pt x="132069" y="349519"/>
                </a:lnTo>
                <a:lnTo>
                  <a:pt x="122360" y="388761"/>
                </a:lnTo>
                <a:lnTo>
                  <a:pt x="119632" y="429151"/>
                </a:lnTo>
                <a:lnTo>
                  <a:pt x="120263" y="442719"/>
                </a:lnTo>
                <a:lnTo>
                  <a:pt x="126742" y="483287"/>
                </a:lnTo>
                <a:lnTo>
                  <a:pt x="140046" y="522978"/>
                </a:lnTo>
                <a:lnTo>
                  <a:pt x="160111" y="560922"/>
                </a:lnTo>
                <a:lnTo>
                  <a:pt x="168290" y="573032"/>
                </a:lnTo>
                <a:lnTo>
                  <a:pt x="152073" y="576461"/>
                </a:lnTo>
                <a:lnTo>
                  <a:pt x="107078" y="593886"/>
                </a:lnTo>
                <a:lnTo>
                  <a:pt x="68460" y="620758"/>
                </a:lnTo>
                <a:lnTo>
                  <a:pt x="37370" y="655451"/>
                </a:lnTo>
                <a:lnTo>
                  <a:pt x="14955" y="696342"/>
                </a:lnTo>
                <a:lnTo>
                  <a:pt x="2366" y="741805"/>
                </a:lnTo>
                <a:lnTo>
                  <a:pt x="0" y="773853"/>
                </a:lnTo>
                <a:lnTo>
                  <a:pt x="752" y="790217"/>
                </a:lnTo>
                <a:lnTo>
                  <a:pt x="9562" y="834591"/>
                </a:lnTo>
                <a:lnTo>
                  <a:pt x="26276" y="873034"/>
                </a:lnTo>
                <a:lnTo>
                  <a:pt x="50079" y="906677"/>
                </a:lnTo>
                <a:lnTo>
                  <a:pt x="79973" y="934644"/>
                </a:lnTo>
                <a:lnTo>
                  <a:pt x="114960" y="956057"/>
                </a:lnTo>
                <a:lnTo>
                  <a:pt x="154042" y="970037"/>
                </a:lnTo>
                <a:lnTo>
                  <a:pt x="181879" y="974795"/>
                </a:lnTo>
                <a:lnTo>
                  <a:pt x="196221" y="975707"/>
                </a:lnTo>
                <a:close/>
              </a:path>
            </a:pathLst>
          </a:custGeom>
          <a:ln w="15130">
            <a:solidFill>
              <a:srgbClr val="800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99425" y="5276375"/>
            <a:ext cx="95313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 marR="5080" indent="-154940">
              <a:lnSpc>
                <a:spcPct val="101600"/>
              </a:lnSpc>
            </a:pPr>
            <a:r>
              <a:rPr sz="1950" spc="15" dirty="0">
                <a:latin typeface="Arial"/>
                <a:cs typeface="Arial"/>
              </a:rPr>
              <a:t>T</a:t>
            </a:r>
            <a:r>
              <a:rPr sz="1950" spc="20" dirty="0">
                <a:latin typeface="Arial"/>
                <a:cs typeface="Arial"/>
              </a:rPr>
              <a:t>andem</a:t>
            </a:r>
            <a:r>
              <a:rPr sz="1950" spc="15" dirty="0">
                <a:latin typeface="Arial"/>
                <a:cs typeface="Arial"/>
              </a:rPr>
              <a:t> Bikes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2323" y="4665430"/>
            <a:ext cx="263525" cy="474980"/>
          </a:xfrm>
          <a:custGeom>
            <a:avLst/>
            <a:gdLst/>
            <a:ahLst/>
            <a:cxnLst/>
            <a:rect l="l" t="t" r="r" b="b"/>
            <a:pathLst>
              <a:path w="263525" h="474979">
                <a:moveTo>
                  <a:pt x="263388" y="0"/>
                </a:moveTo>
                <a:lnTo>
                  <a:pt x="0" y="474844"/>
                </a:lnTo>
              </a:path>
            </a:pathLst>
          </a:custGeom>
          <a:ln w="272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9769" y="4563374"/>
            <a:ext cx="142875" cy="172085"/>
          </a:xfrm>
          <a:custGeom>
            <a:avLst/>
            <a:gdLst/>
            <a:ahLst/>
            <a:cxnLst/>
            <a:rect l="l" t="t" r="r" b="b"/>
            <a:pathLst>
              <a:path w="142875" h="172085">
                <a:moveTo>
                  <a:pt x="142563" y="0"/>
                </a:moveTo>
                <a:lnTo>
                  <a:pt x="0" y="97651"/>
                </a:lnTo>
                <a:lnTo>
                  <a:pt x="13332" y="98689"/>
                </a:lnTo>
                <a:lnTo>
                  <a:pt x="26441" y="100729"/>
                </a:lnTo>
                <a:lnTo>
                  <a:pt x="63921" y="112585"/>
                </a:lnTo>
                <a:lnTo>
                  <a:pt x="97581" y="132465"/>
                </a:lnTo>
                <a:lnTo>
                  <a:pt x="126070" y="159622"/>
                </a:lnTo>
                <a:lnTo>
                  <a:pt x="135485" y="172023"/>
                </a:lnTo>
                <a:lnTo>
                  <a:pt x="1425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0118" y="483569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585"/>
                </a:lnTo>
              </a:path>
            </a:pathLst>
          </a:custGeom>
          <a:ln w="272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2896" y="4719164"/>
            <a:ext cx="146050" cy="154305"/>
          </a:xfrm>
          <a:custGeom>
            <a:avLst/>
            <a:gdLst/>
            <a:ahLst/>
            <a:cxnLst/>
            <a:rect l="l" t="t" r="r" b="b"/>
            <a:pathLst>
              <a:path w="146050" h="154304">
                <a:moveTo>
                  <a:pt x="77221" y="0"/>
                </a:moveTo>
                <a:lnTo>
                  <a:pt x="0" y="154028"/>
                </a:lnTo>
                <a:lnTo>
                  <a:pt x="11583" y="148768"/>
                </a:lnTo>
                <a:lnTo>
                  <a:pt x="23434" y="144402"/>
                </a:lnTo>
                <a:lnTo>
                  <a:pt x="35503" y="140930"/>
                </a:lnTo>
                <a:lnTo>
                  <a:pt x="47740" y="138352"/>
                </a:lnTo>
                <a:lnTo>
                  <a:pt x="60097" y="136668"/>
                </a:lnTo>
                <a:lnTo>
                  <a:pt x="72525" y="135878"/>
                </a:lnTo>
                <a:lnTo>
                  <a:pt x="139392" y="135878"/>
                </a:lnTo>
                <a:lnTo>
                  <a:pt x="77221" y="0"/>
                </a:lnTo>
                <a:close/>
              </a:path>
              <a:path w="146050" h="154304">
                <a:moveTo>
                  <a:pt x="139392" y="135878"/>
                </a:moveTo>
                <a:lnTo>
                  <a:pt x="72525" y="135878"/>
                </a:lnTo>
                <a:lnTo>
                  <a:pt x="84974" y="135982"/>
                </a:lnTo>
                <a:lnTo>
                  <a:pt x="97394" y="136980"/>
                </a:lnTo>
                <a:lnTo>
                  <a:pt x="109738" y="138872"/>
                </a:lnTo>
                <a:lnTo>
                  <a:pt x="121955" y="141658"/>
                </a:lnTo>
                <a:lnTo>
                  <a:pt x="133997" y="145338"/>
                </a:lnTo>
                <a:lnTo>
                  <a:pt x="145813" y="149912"/>
                </a:lnTo>
                <a:lnTo>
                  <a:pt x="139392" y="1358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53091" y="4563878"/>
            <a:ext cx="923290" cy="537845"/>
          </a:xfrm>
          <a:custGeom>
            <a:avLst/>
            <a:gdLst/>
            <a:ahLst/>
            <a:cxnLst/>
            <a:rect l="l" t="t" r="r" b="b"/>
            <a:pathLst>
              <a:path w="923290" h="537845">
                <a:moveTo>
                  <a:pt x="0" y="0"/>
                </a:moveTo>
                <a:lnTo>
                  <a:pt x="922745" y="537399"/>
                </a:lnTo>
              </a:path>
            </a:pathLst>
          </a:custGeom>
          <a:ln w="2721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2109" y="4504984"/>
            <a:ext cx="172720" cy="144780"/>
          </a:xfrm>
          <a:custGeom>
            <a:avLst/>
            <a:gdLst/>
            <a:ahLst/>
            <a:cxnLst/>
            <a:rect l="l" t="t" r="r" b="b"/>
            <a:pathLst>
              <a:path w="172720" h="144779">
                <a:moveTo>
                  <a:pt x="0" y="0"/>
                </a:moveTo>
                <a:lnTo>
                  <a:pt x="94410" y="144212"/>
                </a:lnTo>
                <a:lnTo>
                  <a:pt x="94540" y="142380"/>
                </a:lnTo>
                <a:lnTo>
                  <a:pt x="96066" y="129144"/>
                </a:lnTo>
                <a:lnTo>
                  <a:pt x="106538" y="91172"/>
                </a:lnTo>
                <a:lnTo>
                  <a:pt x="125233" y="56838"/>
                </a:lnTo>
                <a:lnTo>
                  <a:pt x="151360" y="27478"/>
                </a:lnTo>
                <a:lnTo>
                  <a:pt x="172517" y="1132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77715" y="4321313"/>
            <a:ext cx="192214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D21255"/>
                </a:solidFill>
                <a:latin typeface="Arial"/>
                <a:cs typeface="Arial"/>
              </a:rPr>
              <a:t>i</a:t>
            </a:r>
            <a:r>
              <a:rPr sz="1950" spc="10" dirty="0">
                <a:solidFill>
                  <a:srgbClr val="D21255"/>
                </a:solidFill>
                <a:latin typeface="Arial"/>
                <a:cs typeface="Arial"/>
              </a:rPr>
              <a:t>s</a:t>
            </a:r>
            <a:r>
              <a:rPr sz="1950" spc="15" dirty="0">
                <a:solidFill>
                  <a:srgbClr val="D21255"/>
                </a:solidFill>
                <a:latin typeface="Arial"/>
                <a:cs typeface="Arial"/>
              </a:rPr>
              <a:t>-a</a:t>
            </a:r>
            <a:r>
              <a:rPr sz="1950" spc="10" dirty="0">
                <a:solidFill>
                  <a:srgbClr val="D21255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D21255"/>
                </a:solidFill>
                <a:latin typeface="Arial"/>
                <a:cs typeface="Arial"/>
              </a:rPr>
              <a:t>rela</a:t>
            </a:r>
            <a:r>
              <a:rPr sz="1950" spc="5" dirty="0">
                <a:solidFill>
                  <a:srgbClr val="D21255"/>
                </a:solidFill>
                <a:latin typeface="Arial"/>
                <a:cs typeface="Arial"/>
              </a:rPr>
              <a:t>t</a:t>
            </a:r>
            <a:r>
              <a:rPr sz="1950" spc="15" dirty="0">
                <a:solidFill>
                  <a:srgbClr val="D21255"/>
                </a:solidFill>
                <a:latin typeface="Arial"/>
                <a:cs typeface="Arial"/>
              </a:rPr>
              <a:t>ionships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67678" y="4634222"/>
            <a:ext cx="294005" cy="146050"/>
          </a:xfrm>
          <a:custGeom>
            <a:avLst/>
            <a:gdLst/>
            <a:ahLst/>
            <a:cxnLst/>
            <a:rect l="l" t="t" r="r" b="b"/>
            <a:pathLst>
              <a:path w="294004" h="146050">
                <a:moveTo>
                  <a:pt x="293468" y="0"/>
                </a:moveTo>
                <a:lnTo>
                  <a:pt x="0" y="145974"/>
                </a:lnTo>
              </a:path>
            </a:pathLst>
          </a:custGeom>
          <a:ln w="2720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63031" y="4694625"/>
            <a:ext cx="173355" cy="137795"/>
          </a:xfrm>
          <a:custGeom>
            <a:avLst/>
            <a:gdLst/>
            <a:ahLst/>
            <a:cxnLst/>
            <a:rect l="l" t="t" r="r" b="b"/>
            <a:pathLst>
              <a:path w="173354" h="137795">
                <a:moveTo>
                  <a:pt x="103762" y="0"/>
                </a:moveTo>
                <a:lnTo>
                  <a:pt x="0" y="137794"/>
                </a:lnTo>
                <a:lnTo>
                  <a:pt x="172896" y="137794"/>
                </a:lnTo>
                <a:lnTo>
                  <a:pt x="162492" y="129371"/>
                </a:lnTo>
                <a:lnTo>
                  <a:pt x="152849" y="120247"/>
                </a:lnTo>
                <a:lnTo>
                  <a:pt x="128736" y="89186"/>
                </a:lnTo>
                <a:lnTo>
                  <a:pt x="112371" y="53683"/>
                </a:lnTo>
                <a:lnTo>
                  <a:pt x="104431" y="15138"/>
                </a:lnTo>
                <a:lnTo>
                  <a:pt x="103773" y="1857"/>
                </a:lnTo>
                <a:lnTo>
                  <a:pt x="10376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836" y="804570"/>
            <a:ext cx="261239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Inh</a:t>
            </a:r>
            <a:r>
              <a:rPr sz="4400" spc="-10" dirty="0">
                <a:latin typeface="Calibri"/>
                <a:cs typeface="Calibri"/>
              </a:rPr>
              <a:t>eri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854" y="1682689"/>
            <a:ext cx="7641590" cy="2009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8825" algn="l"/>
              </a:tabLst>
            </a:pP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mm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x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25" dirty="0">
                <a:latin typeface="Calibri"/>
                <a:cs typeface="Calibri"/>
              </a:rPr>
              <a:t>v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758190" marR="5080" lvl="1" indent="-28829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8825" algn="l"/>
              </a:tabLst>
            </a:pP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bje</a:t>
            </a:r>
            <a:r>
              <a:rPr sz="2400" b="1" spc="-5" dirty="0">
                <a:latin typeface="Calibri"/>
                <a:cs typeface="Calibri"/>
              </a:rPr>
              <a:t>ct</a:t>
            </a:r>
            <a:r>
              <a:rPr sz="2400" b="1" spc="15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ad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ell</a:t>
            </a:r>
            <a:r>
              <a:rPr sz="2400" spc="1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yl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mm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204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olo</a:t>
            </a:r>
            <a:r>
              <a:rPr sz="2400" spc="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359" y="3792674"/>
            <a:ext cx="3274695" cy="78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buFont typeface="Arial"/>
              <a:buChar char="–"/>
              <a:tabLst>
                <a:tab pos="300990" algn="l"/>
              </a:tabLst>
            </a:pPr>
            <a:r>
              <a:rPr sz="2400" b="1" spc="10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ase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ass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up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00355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300990" algn="l"/>
              </a:tabLst>
            </a:pP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30" dirty="0">
                <a:latin typeface="Calibri"/>
                <a:cs typeface="Calibri"/>
              </a:rPr>
              <a:t>v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ass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ubc</a:t>
            </a:r>
            <a:r>
              <a:rPr sz="2400" b="1" spc="-2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8377" y="3472874"/>
            <a:ext cx="1366580" cy="1248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451" y="4450506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16" y="15247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8960" y="4536827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0"/>
                </a:moveTo>
                <a:lnTo>
                  <a:pt x="1263" y="4662"/>
                </a:lnTo>
                <a:lnTo>
                  <a:pt x="7580" y="13735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1370" y="4601851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779" y="1512"/>
                </a:lnTo>
                <a:lnTo>
                  <a:pt x="13391" y="6174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9553" y="4617099"/>
            <a:ext cx="15240" cy="3175"/>
          </a:xfrm>
          <a:custGeom>
            <a:avLst/>
            <a:gdLst/>
            <a:ahLst/>
            <a:cxnLst/>
            <a:rect l="l" t="t" r="r" b="b"/>
            <a:pathLst>
              <a:path w="15239" h="3175">
                <a:moveTo>
                  <a:pt x="0" y="3024"/>
                </a:moveTo>
                <a:lnTo>
                  <a:pt x="14907" y="0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0807" y="4632221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0" y="1512"/>
                </a:lnTo>
                <a:lnTo>
                  <a:pt x="9096" y="12097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7512" y="4692834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0" y="0"/>
                </a:moveTo>
                <a:lnTo>
                  <a:pt x="12128" y="7434"/>
                </a:lnTo>
                <a:lnTo>
                  <a:pt x="13770" y="7434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4432" y="4720054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0" y="0"/>
                </a:moveTo>
                <a:lnTo>
                  <a:pt x="15034" y="1638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3878" y="4698757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0" y="7686"/>
                </a:moveTo>
                <a:lnTo>
                  <a:pt x="13644" y="0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7153" y="464268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85"/>
                </a:moveTo>
                <a:lnTo>
                  <a:pt x="8969" y="1638"/>
                </a:lnTo>
                <a:lnTo>
                  <a:pt x="10485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4150" y="4562534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5" h="13970">
                <a:moveTo>
                  <a:pt x="0" y="13609"/>
                </a:moveTo>
                <a:lnTo>
                  <a:pt x="4295" y="0"/>
                </a:lnTo>
              </a:path>
            </a:pathLst>
          </a:custGeom>
          <a:ln w="1526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0049" y="4600339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0"/>
                </a:moveTo>
                <a:lnTo>
                  <a:pt x="10485" y="12097"/>
                </a:lnTo>
              </a:path>
            </a:pathLst>
          </a:custGeom>
          <a:ln w="1525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3557" y="463070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7453" y="0"/>
                </a:lnTo>
                <a:lnTo>
                  <a:pt x="15160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3256" y="4608026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2"/>
                </a:moveTo>
                <a:lnTo>
                  <a:pt x="13644" y="0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9311" y="455509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85"/>
                </a:moveTo>
                <a:lnTo>
                  <a:pt x="1516" y="10585"/>
                </a:lnTo>
                <a:lnTo>
                  <a:pt x="10485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4753" y="4511245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8969" y="0"/>
                </a:lnTo>
                <a:lnTo>
                  <a:pt x="14907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61293" y="44762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85"/>
                </a:moveTo>
                <a:lnTo>
                  <a:pt x="10612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7386" y="4403754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0" y="13609"/>
                </a:moveTo>
                <a:lnTo>
                  <a:pt x="6190" y="0"/>
                </a:lnTo>
              </a:path>
            </a:pathLst>
          </a:custGeom>
          <a:ln w="152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8903" y="431440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15121"/>
                </a:moveTo>
                <a:lnTo>
                  <a:pt x="1642" y="7434"/>
                </a:lnTo>
                <a:lnTo>
                  <a:pt x="0" y="0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4033" y="4229600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53" y="13609"/>
                </a:moveTo>
                <a:lnTo>
                  <a:pt x="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27688" y="415840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12" y="10459"/>
                </a:moveTo>
                <a:lnTo>
                  <a:pt x="0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1906" y="4090352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11971"/>
                </a:moveTo>
                <a:lnTo>
                  <a:pt x="1516" y="10459"/>
                </a:lnTo>
                <a:lnTo>
                  <a:pt x="9096" y="0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6483" y="4017515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12475"/>
                </a:moveTo>
                <a:lnTo>
                  <a:pt x="7706" y="0"/>
                </a:lnTo>
              </a:path>
            </a:pathLst>
          </a:custGeom>
          <a:ln w="1525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3733" y="3940519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13609"/>
                </a:moveTo>
                <a:lnTo>
                  <a:pt x="758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91799" y="3854198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1642" y="15121"/>
                </a:moveTo>
                <a:lnTo>
                  <a:pt x="0" y="0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67542" y="3768130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6190" y="13609"/>
                </a:moveTo>
                <a:lnTo>
                  <a:pt x="0" y="0"/>
                </a:lnTo>
              </a:path>
            </a:pathLst>
          </a:custGeom>
          <a:ln w="152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22061" y="368924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9096" y="12097"/>
                </a:moveTo>
                <a:lnTo>
                  <a:pt x="0" y="0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6619" y="3625732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8947"/>
                </a:moveTo>
                <a:lnTo>
                  <a:pt x="0" y="0"/>
                </a:lnTo>
              </a:path>
            </a:pathLst>
          </a:custGeom>
          <a:ln w="1524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4335" y="3561967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8969" y="12475"/>
                </a:moveTo>
                <a:lnTo>
                  <a:pt x="4674" y="4662"/>
                </a:lnTo>
                <a:lnTo>
                  <a:pt x="0" y="0"/>
                </a:lnTo>
              </a:path>
            </a:pathLst>
          </a:custGeom>
          <a:ln w="1525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8893" y="3501606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12128" y="7434"/>
                </a:moveTo>
                <a:lnTo>
                  <a:pt x="0" y="0"/>
                </a:lnTo>
              </a:path>
            </a:pathLst>
          </a:custGeom>
          <a:ln w="1523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2226" y="3474386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86" y="1638"/>
                </a:moveTo>
                <a:lnTo>
                  <a:pt x="0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52527" y="3481821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79">
                <a:moveTo>
                  <a:pt x="15286" y="0"/>
                </a:moveTo>
                <a:lnTo>
                  <a:pt x="6190" y="1638"/>
                </a:lnTo>
                <a:lnTo>
                  <a:pt x="0" y="4662"/>
                </a:lnTo>
              </a:path>
            </a:pathLst>
          </a:custGeom>
          <a:ln w="1523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6473" y="3525801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254" y="0"/>
                </a:moveTo>
                <a:lnTo>
                  <a:pt x="0" y="8947"/>
                </a:lnTo>
              </a:path>
            </a:pathLst>
          </a:custGeom>
          <a:ln w="1524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29476" y="3598512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6190" y="0"/>
                </a:moveTo>
                <a:lnTo>
                  <a:pt x="0" y="13609"/>
                </a:lnTo>
              </a:path>
            </a:pathLst>
          </a:custGeom>
          <a:ln w="152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14189" y="3686093"/>
            <a:ext cx="3175" cy="11430"/>
          </a:xfrm>
          <a:custGeom>
            <a:avLst/>
            <a:gdLst/>
            <a:ahLst/>
            <a:cxnLst/>
            <a:rect l="l" t="t" r="r" b="b"/>
            <a:pathLst>
              <a:path w="3175" h="11429">
                <a:moveTo>
                  <a:pt x="3158" y="0"/>
                </a:moveTo>
                <a:lnTo>
                  <a:pt x="3158" y="10837"/>
                </a:lnTo>
                <a:lnTo>
                  <a:pt x="0" y="7812"/>
                </a:lnTo>
              </a:path>
            </a:pathLst>
          </a:custGeom>
          <a:ln w="1526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5967" y="3637829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3770" y="4662"/>
                </a:moveTo>
                <a:lnTo>
                  <a:pt x="12128" y="4662"/>
                </a:lnTo>
                <a:lnTo>
                  <a:pt x="0" y="0"/>
                </a:lnTo>
              </a:path>
            </a:pathLst>
          </a:custGeom>
          <a:ln w="1523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6268" y="3624219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86" y="0"/>
                </a:moveTo>
                <a:lnTo>
                  <a:pt x="0" y="1512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71118" y="3649927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770" y="0"/>
                </a:moveTo>
                <a:lnTo>
                  <a:pt x="0" y="7434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2644" y="3698443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644" y="7434"/>
                </a:move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5977" y="3672483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86" y="1512"/>
                </a:moveTo>
                <a:lnTo>
                  <a:pt x="0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24762" y="3673996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286" y="0"/>
                </a:moveTo>
                <a:lnTo>
                  <a:pt x="10864" y="0"/>
                </a:lnTo>
                <a:lnTo>
                  <a:pt x="0" y="3150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2770" y="3705878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0"/>
                </a:moveTo>
                <a:lnTo>
                  <a:pt x="0" y="9073"/>
                </a:lnTo>
              </a:path>
            </a:pathLst>
          </a:custGeom>
          <a:ln w="1524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0486" y="3766617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53" y="0"/>
                </a:moveTo>
                <a:lnTo>
                  <a:pt x="6190" y="2772"/>
                </a:lnTo>
                <a:lnTo>
                  <a:pt x="0" y="13609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49912" y="384978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0"/>
                </a:moveTo>
                <a:lnTo>
                  <a:pt x="0" y="14869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51429" y="394051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0" y="3024"/>
                </a:lnTo>
                <a:lnTo>
                  <a:pt x="3158" y="15121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82002" y="4025328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0"/>
                </a:moveTo>
                <a:lnTo>
                  <a:pt x="9096" y="12097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1234" y="4069308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0"/>
                </a:moveTo>
                <a:lnTo>
                  <a:pt x="0" y="8947"/>
                </a:lnTo>
              </a:path>
            </a:pathLst>
          </a:custGeom>
          <a:ln w="1524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57434" y="4129543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8969" y="0"/>
                </a:moveTo>
                <a:lnTo>
                  <a:pt x="4295" y="6300"/>
                </a:lnTo>
                <a:lnTo>
                  <a:pt x="0" y="12097"/>
                </a:lnTo>
              </a:path>
            </a:pathLst>
          </a:custGeom>
          <a:ln w="1525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28377" y="4212840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0"/>
                </a:moveTo>
                <a:lnTo>
                  <a:pt x="0" y="15121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36210" y="4303823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5" h="13970">
                <a:moveTo>
                  <a:pt x="0" y="0"/>
                </a:moveTo>
                <a:lnTo>
                  <a:pt x="4295" y="13609"/>
                </a:lnTo>
              </a:path>
            </a:pathLst>
          </a:custGeom>
          <a:ln w="1526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78532" y="4382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0"/>
                </a:moveTo>
                <a:lnTo>
                  <a:pt x="10612" y="10459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51429" y="4435384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0" y="0"/>
                </a:moveTo>
                <a:lnTo>
                  <a:pt x="7832" y="3024"/>
                </a:lnTo>
                <a:lnTo>
                  <a:pt x="13770" y="4662"/>
                </a:lnTo>
              </a:path>
            </a:pathLst>
          </a:custGeom>
          <a:ln w="1523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797028" y="3953564"/>
            <a:ext cx="8324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10" dirty="0">
                <a:latin typeface="Arial"/>
                <a:cs typeface="Arial"/>
              </a:rPr>
              <a:t>ic</a:t>
            </a:r>
            <a:r>
              <a:rPr sz="2000" spc="-50" dirty="0">
                <a:latin typeface="Arial"/>
                <a:cs typeface="Arial"/>
              </a:rPr>
              <a:t>y</a:t>
            </a:r>
            <a:r>
              <a:rPr sz="2000" spc="2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60289" y="4948521"/>
            <a:ext cx="1366571" cy="1248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56582" y="592615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53" y="15159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80889" y="6012498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0"/>
                </a:moveTo>
                <a:lnTo>
                  <a:pt x="1553" y="4637"/>
                </a:lnTo>
                <a:lnTo>
                  <a:pt x="7466" y="13609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3198" y="607748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3120" y="1549"/>
                </a:lnTo>
                <a:lnTo>
                  <a:pt x="13707" y="6187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1368" y="6092644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0" y="3099"/>
                </a:moveTo>
                <a:lnTo>
                  <a:pt x="15274" y="0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02723" y="6109367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0"/>
                </a:moveTo>
                <a:lnTo>
                  <a:pt x="9033" y="12064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69719" y="6170021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12140" y="5879"/>
                </a:lnTo>
                <a:lnTo>
                  <a:pt x="13707" y="5879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56336" y="6195708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0" y="0"/>
                </a:moveTo>
                <a:lnTo>
                  <a:pt x="15261" y="1546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46060" y="6174353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0" y="7737"/>
                </a:moveTo>
                <a:lnTo>
                  <a:pt x="13720" y="0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18968" y="611710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17"/>
                </a:moveTo>
                <a:lnTo>
                  <a:pt x="7479" y="2779"/>
                </a:lnTo>
                <a:lnTo>
                  <a:pt x="10599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66016" y="6038180"/>
            <a:ext cx="5080" cy="13970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0" y="13622"/>
                </a:moveTo>
                <a:lnTo>
                  <a:pt x="4674" y="0"/>
                </a:lnTo>
              </a:path>
            </a:pathLst>
          </a:custGeom>
          <a:ln w="1526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91877" y="6076250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599" y="12072"/>
                </a:lnTo>
              </a:path>
            </a:pathLst>
          </a:custGeom>
          <a:ln w="152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73831" y="610626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9336" y="0"/>
                </a:lnTo>
                <a:lnTo>
                  <a:pt x="15261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63555" y="6085222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884"/>
                </a:moveTo>
                <a:lnTo>
                  <a:pt x="13707" y="0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41139" y="603384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22"/>
                </a:moveTo>
                <a:lnTo>
                  <a:pt x="1553" y="8972"/>
                </a:lnTo>
                <a:lnTo>
                  <a:pt x="10599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03460" y="598680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2140" y="0"/>
                </a:lnTo>
                <a:lnTo>
                  <a:pt x="15261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90039" y="5954934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0" y="9274"/>
                </a:moveTo>
                <a:lnTo>
                  <a:pt x="1642" y="7737"/>
                </a:lnTo>
                <a:lnTo>
                  <a:pt x="12128" y="0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49290" y="5882513"/>
            <a:ext cx="5080" cy="13970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0" y="13609"/>
                </a:moveTo>
                <a:lnTo>
                  <a:pt x="4674" y="0"/>
                </a:lnTo>
              </a:path>
            </a:pathLst>
          </a:custGeom>
          <a:ln w="1526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50806" y="579306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15172"/>
                </a:moveTo>
                <a:lnTo>
                  <a:pt x="1642" y="4649"/>
                </a:lnTo>
                <a:lnTo>
                  <a:pt x="0" y="0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17454" y="5708271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53" y="13622"/>
                </a:moveTo>
                <a:lnTo>
                  <a:pt x="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62649" y="5637097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10915" y="10522"/>
                </a:moveTo>
                <a:lnTo>
                  <a:pt x="0" y="0"/>
                </a:lnTo>
              </a:path>
            </a:pathLst>
          </a:custGeom>
          <a:ln w="152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00651" y="5569010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12059"/>
                </a:moveTo>
                <a:lnTo>
                  <a:pt x="4674" y="7737"/>
                </a:lnTo>
                <a:lnTo>
                  <a:pt x="9348" y="0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55481" y="549627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387"/>
                </a:moveTo>
                <a:lnTo>
                  <a:pt x="9096" y="0"/>
                </a:lnTo>
              </a:path>
            </a:pathLst>
          </a:custGeom>
          <a:ln w="1525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04120" y="5419215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13622"/>
                </a:moveTo>
                <a:lnTo>
                  <a:pt x="7453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23702" y="533286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15172"/>
                </a:moveTo>
                <a:lnTo>
                  <a:pt x="0" y="0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99446" y="5246838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6190" y="13609"/>
                </a:moveTo>
                <a:lnTo>
                  <a:pt x="0" y="0"/>
                </a:lnTo>
              </a:path>
            </a:pathLst>
          </a:custGeom>
          <a:ln w="152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55481" y="516791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096" y="12072"/>
                </a:moveTo>
                <a:lnTo>
                  <a:pt x="0" y="0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91681" y="5104478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8972"/>
                </a:moveTo>
                <a:lnTo>
                  <a:pt x="0" y="0"/>
                </a:lnTo>
              </a:path>
            </a:pathLst>
          </a:custGeom>
          <a:ln w="1524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29321" y="5040714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66" y="13622"/>
                </a:moveTo>
                <a:lnTo>
                  <a:pt x="1553" y="3099"/>
                </a:lnTo>
                <a:lnTo>
                  <a:pt x="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62325" y="4978765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707" y="7485"/>
                </a:move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7263" y="4950033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74" y="1512"/>
                </a:moveTo>
                <a:lnTo>
                  <a:pt x="13720" y="1512"/>
                </a:lnTo>
                <a:lnTo>
                  <a:pt x="0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85972" y="4956208"/>
            <a:ext cx="15875" cy="4445"/>
          </a:xfrm>
          <a:custGeom>
            <a:avLst/>
            <a:gdLst/>
            <a:ahLst/>
            <a:cxnLst/>
            <a:rect l="l" t="t" r="r" b="b"/>
            <a:pathLst>
              <a:path w="15875" h="4445">
                <a:moveTo>
                  <a:pt x="15274" y="0"/>
                </a:moveTo>
                <a:lnTo>
                  <a:pt x="3120" y="2772"/>
                </a:lnTo>
                <a:lnTo>
                  <a:pt x="0" y="4410"/>
                </a:lnTo>
              </a:path>
            </a:pathLst>
          </a:custGeom>
          <a:ln w="1523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10259" y="4999872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53" y="0"/>
                </a:moveTo>
                <a:lnTo>
                  <a:pt x="0" y="9274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61341" y="5071046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6241" y="0"/>
                </a:moveTo>
                <a:lnTo>
                  <a:pt x="4674" y="1549"/>
                </a:lnTo>
                <a:lnTo>
                  <a:pt x="0" y="13622"/>
                </a:lnTo>
              </a:path>
            </a:pathLst>
          </a:custGeom>
          <a:ln w="152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41566" y="51665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67" y="0"/>
                </a:lnTo>
              </a:path>
            </a:pathLst>
          </a:custGeom>
          <a:ln w="1515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80966" y="5115000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707" y="7422"/>
                </a:moveTo>
                <a:lnTo>
                  <a:pt x="7466" y="3087"/>
                </a:ln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91230" y="5099828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61" y="0"/>
                </a:moveTo>
                <a:lnTo>
                  <a:pt x="13707" y="0"/>
                </a:lnTo>
                <a:lnTo>
                  <a:pt x="0" y="1549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06167" y="5123973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707" y="0"/>
                </a:moveTo>
                <a:lnTo>
                  <a:pt x="12153" y="0"/>
                </a:lnTo>
                <a:lnTo>
                  <a:pt x="0" y="7737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37617" y="5175652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707" y="7434"/>
                </a:move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51001" y="5148420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274" y="2784"/>
                </a:moveTo>
                <a:lnTo>
                  <a:pt x="0" y="0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59710" y="5148420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274" y="0"/>
                </a:moveTo>
                <a:lnTo>
                  <a:pt x="7794" y="1549"/>
                </a:lnTo>
                <a:lnTo>
                  <a:pt x="0" y="2784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77769" y="5178437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53" y="0"/>
                </a:moveTo>
                <a:lnTo>
                  <a:pt x="0" y="9287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15459" y="5239101"/>
            <a:ext cx="7620" cy="12065"/>
          </a:xfrm>
          <a:custGeom>
            <a:avLst/>
            <a:gdLst/>
            <a:ahLst/>
            <a:cxnLst/>
            <a:rect l="l" t="t" r="r" b="b"/>
            <a:pathLst>
              <a:path w="7620" h="12064">
                <a:moveTo>
                  <a:pt x="7466" y="0"/>
                </a:moveTo>
                <a:lnTo>
                  <a:pt x="3107" y="6187"/>
                </a:lnTo>
                <a:lnTo>
                  <a:pt x="0" y="12072"/>
                </a:lnTo>
              </a:path>
            </a:pathLst>
          </a:custGeom>
          <a:ln w="1525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83673" y="532079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2804" y="0"/>
                </a:moveTo>
                <a:lnTo>
                  <a:pt x="0" y="15172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82120" y="5411793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1553" y="7422"/>
                </a:lnTo>
                <a:lnTo>
                  <a:pt x="2804" y="14844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12339" y="5497824"/>
            <a:ext cx="8255" cy="13970"/>
          </a:xfrm>
          <a:custGeom>
            <a:avLst/>
            <a:gdLst/>
            <a:ahLst/>
            <a:cxnLst/>
            <a:rect l="l" t="t" r="r" b="b"/>
            <a:pathLst>
              <a:path w="8254" h="13970">
                <a:moveTo>
                  <a:pt x="0" y="0"/>
                </a:moveTo>
                <a:lnTo>
                  <a:pt x="7782" y="13622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56258" y="5543316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707" y="0"/>
                </a:moveTo>
                <a:lnTo>
                  <a:pt x="9033" y="1549"/>
                </a:lnTo>
                <a:lnTo>
                  <a:pt x="0" y="7737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92381" y="5602430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035" y="0"/>
                </a:moveTo>
                <a:lnTo>
                  <a:pt x="1557" y="8972"/>
                </a:lnTo>
                <a:lnTo>
                  <a:pt x="0" y="12072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61847" y="5684139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1557" y="0"/>
                </a:moveTo>
                <a:lnTo>
                  <a:pt x="0" y="15159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66520" y="5774807"/>
            <a:ext cx="5080" cy="13970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0" y="0"/>
                </a:moveTo>
                <a:lnTo>
                  <a:pt x="4674" y="13622"/>
                </a:lnTo>
              </a:path>
            </a:pathLst>
          </a:custGeom>
          <a:ln w="1526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07649" y="5853731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2803" y="4334"/>
                </a:lnTo>
                <a:lnTo>
                  <a:pt x="10593" y="12072"/>
                </a:lnTo>
              </a:path>
            </a:pathLst>
          </a:custGeom>
          <a:ln w="152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78999" y="5909745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5">
                <a:moveTo>
                  <a:pt x="0" y="0"/>
                </a:moveTo>
                <a:lnTo>
                  <a:pt x="12153" y="4334"/>
                </a:lnTo>
                <a:lnTo>
                  <a:pt x="13707" y="4334"/>
                </a:lnTo>
              </a:path>
            </a:pathLst>
          </a:custGeom>
          <a:ln w="1523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346326" y="5279378"/>
            <a:ext cx="1035685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marR="5080" indent="-173990">
              <a:lnSpc>
                <a:spcPts val="2380"/>
              </a:lnSpc>
            </a:pP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1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un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B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528377" y="4948521"/>
            <a:ext cx="1366580" cy="1248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24451" y="592615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16" y="15159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48960" y="6012498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0"/>
                </a:moveTo>
                <a:lnTo>
                  <a:pt x="1263" y="4637"/>
                </a:lnTo>
                <a:lnTo>
                  <a:pt x="7580" y="13609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11370" y="607748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779" y="1549"/>
                </a:lnTo>
                <a:lnTo>
                  <a:pt x="13391" y="6187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99553" y="6092644"/>
            <a:ext cx="15240" cy="3175"/>
          </a:xfrm>
          <a:custGeom>
            <a:avLst/>
            <a:gdLst/>
            <a:ahLst/>
            <a:cxnLst/>
            <a:rect l="l" t="t" r="r" b="b"/>
            <a:pathLst>
              <a:path w="15239" h="3175">
                <a:moveTo>
                  <a:pt x="0" y="3099"/>
                </a:moveTo>
                <a:lnTo>
                  <a:pt x="14907" y="0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70807" y="6109367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0"/>
                </a:moveTo>
                <a:lnTo>
                  <a:pt x="9096" y="12064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37512" y="6170021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12128" y="5879"/>
                </a:lnTo>
                <a:lnTo>
                  <a:pt x="13770" y="5879"/>
                </a:lnTo>
              </a:path>
            </a:pathLst>
          </a:custGeom>
          <a:ln w="1523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24432" y="6195708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0" y="0"/>
                </a:moveTo>
                <a:lnTo>
                  <a:pt x="15034" y="1546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13878" y="6174353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0" y="7737"/>
                </a:moveTo>
                <a:lnTo>
                  <a:pt x="13644" y="0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87153" y="6118339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0" y="10829"/>
                </a:moveTo>
                <a:lnTo>
                  <a:pt x="8969" y="1544"/>
                </a:lnTo>
                <a:lnTo>
                  <a:pt x="10485" y="0"/>
                </a:lnTo>
              </a:path>
            </a:pathLst>
          </a:custGeom>
          <a:ln w="1524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34150" y="6038180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5" h="13970">
                <a:moveTo>
                  <a:pt x="0" y="13622"/>
                </a:moveTo>
                <a:lnTo>
                  <a:pt x="4295" y="0"/>
                </a:lnTo>
              </a:path>
            </a:pathLst>
          </a:custGeom>
          <a:ln w="1526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60049" y="6076250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485" y="12072"/>
                </a:lnTo>
              </a:path>
            </a:pathLst>
          </a:custGeom>
          <a:ln w="1525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41915" y="610626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9096" y="0"/>
                </a:lnTo>
                <a:lnTo>
                  <a:pt x="15286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31740" y="6085222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884"/>
                </a:moveTo>
                <a:lnTo>
                  <a:pt x="13644" y="0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09311" y="603384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22"/>
                </a:moveTo>
                <a:lnTo>
                  <a:pt x="1516" y="8972"/>
                </a:lnTo>
                <a:lnTo>
                  <a:pt x="10485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71595" y="598680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2128" y="0"/>
                </a:lnTo>
                <a:lnTo>
                  <a:pt x="15286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58135" y="5954934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0" y="9274"/>
                </a:moveTo>
                <a:lnTo>
                  <a:pt x="1642" y="7737"/>
                </a:lnTo>
                <a:lnTo>
                  <a:pt x="12254" y="0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17386" y="5882513"/>
            <a:ext cx="5080" cy="13970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0" y="13609"/>
                </a:moveTo>
                <a:lnTo>
                  <a:pt x="4674" y="0"/>
                </a:lnTo>
              </a:path>
            </a:pathLst>
          </a:custGeom>
          <a:ln w="1526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18903" y="579306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15172"/>
                </a:moveTo>
                <a:lnTo>
                  <a:pt x="1642" y="4649"/>
                </a:lnTo>
                <a:lnTo>
                  <a:pt x="0" y="0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85676" y="5708271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53" y="13622"/>
                </a:moveTo>
                <a:lnTo>
                  <a:pt x="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30720" y="56370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12" y="10522"/>
                </a:moveTo>
                <a:lnTo>
                  <a:pt x="0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68747" y="5569010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12059"/>
                </a:moveTo>
                <a:lnTo>
                  <a:pt x="4674" y="7737"/>
                </a:lnTo>
                <a:lnTo>
                  <a:pt x="9096" y="0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823577" y="549627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387"/>
                </a:moveTo>
                <a:lnTo>
                  <a:pt x="9096" y="0"/>
                </a:lnTo>
              </a:path>
            </a:pathLst>
          </a:custGeom>
          <a:ln w="1525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72216" y="5419215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13622"/>
                </a:moveTo>
                <a:lnTo>
                  <a:pt x="7453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91799" y="533286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15172"/>
                </a:moveTo>
                <a:lnTo>
                  <a:pt x="0" y="0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69058" y="5246838"/>
            <a:ext cx="5080" cy="13970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4674" y="13609"/>
                </a:moveTo>
                <a:lnTo>
                  <a:pt x="0" y="0"/>
                </a:lnTo>
              </a:path>
            </a:pathLst>
          </a:custGeom>
          <a:ln w="1526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25219" y="516791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8969" y="12072"/>
                </a:moveTo>
                <a:lnTo>
                  <a:pt x="0" y="0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59777" y="5104478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8972"/>
                </a:moveTo>
                <a:lnTo>
                  <a:pt x="0" y="0"/>
                </a:lnTo>
              </a:path>
            </a:pathLst>
          </a:custGeom>
          <a:ln w="1524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697493" y="5040714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53" y="13622"/>
                </a:moveTo>
                <a:lnTo>
                  <a:pt x="1516" y="3099"/>
                </a:lnTo>
                <a:lnTo>
                  <a:pt x="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30409" y="4978765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770" y="7485"/>
                </a:move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45384" y="4950033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86" y="1512"/>
                </a:moveTo>
                <a:lnTo>
                  <a:pt x="13770" y="1512"/>
                </a:lnTo>
                <a:lnTo>
                  <a:pt x="0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54043" y="4956208"/>
            <a:ext cx="15875" cy="4445"/>
          </a:xfrm>
          <a:custGeom>
            <a:avLst/>
            <a:gdLst/>
            <a:ahLst/>
            <a:cxnLst/>
            <a:rect l="l" t="t" r="r" b="b"/>
            <a:pathLst>
              <a:path w="15875" h="4445">
                <a:moveTo>
                  <a:pt x="15286" y="0"/>
                </a:moveTo>
                <a:lnTo>
                  <a:pt x="4674" y="2772"/>
                </a:lnTo>
                <a:lnTo>
                  <a:pt x="0" y="4410"/>
                </a:lnTo>
              </a:path>
            </a:pathLst>
          </a:custGeom>
          <a:ln w="1523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378115" y="4999872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0"/>
                </a:moveTo>
                <a:lnTo>
                  <a:pt x="0" y="9274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30992" y="5071046"/>
            <a:ext cx="5080" cy="13970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4674" y="0"/>
                </a:moveTo>
                <a:lnTo>
                  <a:pt x="4674" y="1549"/>
                </a:lnTo>
                <a:lnTo>
                  <a:pt x="0" y="13622"/>
                </a:lnTo>
              </a:path>
            </a:pathLst>
          </a:custGeom>
          <a:ln w="1526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309714" y="51665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67" y="0"/>
                </a:lnTo>
              </a:path>
            </a:pathLst>
          </a:custGeom>
          <a:ln w="1515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50389" y="511500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44" y="6187"/>
                </a:moveTo>
                <a:lnTo>
                  <a:pt x="7706" y="3087"/>
                </a:lnTo>
                <a:lnTo>
                  <a:pt x="0" y="0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160943" y="5099828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39" h="1904">
                <a:moveTo>
                  <a:pt x="14907" y="0"/>
                </a:moveTo>
                <a:lnTo>
                  <a:pt x="12128" y="0"/>
                </a:lnTo>
                <a:lnTo>
                  <a:pt x="0" y="1549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75540" y="5122422"/>
            <a:ext cx="12700" cy="8255"/>
          </a:xfrm>
          <a:custGeom>
            <a:avLst/>
            <a:gdLst/>
            <a:ahLst/>
            <a:cxnLst/>
            <a:rect l="l" t="t" r="r" b="b"/>
            <a:pathLst>
              <a:path w="12700" h="8254">
                <a:moveTo>
                  <a:pt x="12128" y="0"/>
                </a:moveTo>
                <a:lnTo>
                  <a:pt x="10864" y="1549"/>
                </a:lnTo>
                <a:lnTo>
                  <a:pt x="0" y="7737"/>
                </a:lnTo>
              </a:path>
            </a:pathLst>
          </a:custGeom>
          <a:ln w="1524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07318" y="5177202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644" y="4334"/>
                </a:moveTo>
                <a:lnTo>
                  <a:pt x="12128" y="5884"/>
                </a:lnTo>
                <a:lnTo>
                  <a:pt x="0" y="0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920651" y="5148420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286" y="2784"/>
                </a:moveTo>
                <a:lnTo>
                  <a:pt x="0" y="0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29436" y="5148420"/>
            <a:ext cx="15240" cy="3175"/>
          </a:xfrm>
          <a:custGeom>
            <a:avLst/>
            <a:gdLst/>
            <a:ahLst/>
            <a:cxnLst/>
            <a:rect l="l" t="t" r="r" b="b"/>
            <a:pathLst>
              <a:path w="15239" h="3175">
                <a:moveTo>
                  <a:pt x="15160" y="0"/>
                </a:moveTo>
                <a:lnTo>
                  <a:pt x="6190" y="1549"/>
                </a:lnTo>
                <a:lnTo>
                  <a:pt x="0" y="2784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47444" y="5178437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0"/>
                </a:moveTo>
                <a:lnTo>
                  <a:pt x="0" y="9287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683518" y="5239101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096" y="0"/>
                </a:moveTo>
                <a:lnTo>
                  <a:pt x="3158" y="6187"/>
                </a:lnTo>
                <a:lnTo>
                  <a:pt x="0" y="12072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51429" y="532079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0"/>
                </a:moveTo>
                <a:lnTo>
                  <a:pt x="0" y="15172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49912" y="5411793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1516" y="7422"/>
                </a:lnTo>
                <a:lnTo>
                  <a:pt x="3158" y="14844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80486" y="5497824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0"/>
                </a:moveTo>
                <a:lnTo>
                  <a:pt x="7453" y="13622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24014" y="5543316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770" y="0"/>
                </a:moveTo>
                <a:lnTo>
                  <a:pt x="9348" y="1549"/>
                </a:lnTo>
                <a:lnTo>
                  <a:pt x="0" y="7737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60466" y="5602430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096" y="0"/>
                </a:moveTo>
                <a:lnTo>
                  <a:pt x="1263" y="8972"/>
                </a:lnTo>
                <a:lnTo>
                  <a:pt x="0" y="12072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30019" y="5684139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1516" y="0"/>
                </a:moveTo>
                <a:lnTo>
                  <a:pt x="0" y="15159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34693" y="5774807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5" h="13970">
                <a:moveTo>
                  <a:pt x="0" y="0"/>
                </a:moveTo>
                <a:lnTo>
                  <a:pt x="4295" y="13622"/>
                </a:lnTo>
              </a:path>
            </a:pathLst>
          </a:custGeom>
          <a:ln w="1526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5500" y="5853731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0" y="0"/>
                </a:moveTo>
                <a:lnTo>
                  <a:pt x="3032" y="4334"/>
                </a:lnTo>
                <a:lnTo>
                  <a:pt x="10864" y="10522"/>
                </a:lnTo>
              </a:path>
            </a:pathLst>
          </a:custGeom>
          <a:ln w="152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47133" y="590819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12128" y="5884"/>
                </a:lnTo>
                <a:lnTo>
                  <a:pt x="13644" y="5884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5802966" y="5279378"/>
            <a:ext cx="800735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85090">
              <a:lnSpc>
                <a:spcPts val="2380"/>
              </a:lnSpc>
            </a:pPr>
            <a:r>
              <a:rPr sz="2000" spc="-50" dirty="0">
                <a:latin typeface="Arial"/>
                <a:cs typeface="Arial"/>
              </a:rPr>
              <a:t>R</a:t>
            </a:r>
            <a:r>
              <a:rPr sz="2000" spc="-8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 B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066648" y="4948521"/>
            <a:ext cx="1368096" cy="1248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64238" y="592615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516" y="15159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288748" y="6012498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0"/>
                </a:moveTo>
                <a:lnTo>
                  <a:pt x="1263" y="4637"/>
                </a:lnTo>
                <a:lnTo>
                  <a:pt x="7580" y="13609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51158" y="607748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779" y="1549"/>
                </a:lnTo>
                <a:lnTo>
                  <a:pt x="13391" y="6187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39340" y="6091107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40" h="5079">
                <a:moveTo>
                  <a:pt x="0" y="4637"/>
                </a:moveTo>
                <a:lnTo>
                  <a:pt x="14907" y="0"/>
                </a:lnTo>
              </a:path>
            </a:pathLst>
          </a:custGeom>
          <a:ln w="1523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10594" y="611090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0"/>
                </a:moveTo>
                <a:lnTo>
                  <a:pt x="10612" y="10527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78942" y="6170021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0" y="0"/>
                </a:moveTo>
                <a:lnTo>
                  <a:pt x="10864" y="5879"/>
                </a:lnTo>
                <a:lnTo>
                  <a:pt x="13644" y="7427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65482" y="6195708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0" y="0"/>
                </a:moveTo>
                <a:lnTo>
                  <a:pt x="15286" y="1546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53665" y="6174353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6189"/>
                </a:moveTo>
                <a:lnTo>
                  <a:pt x="13770" y="0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26940" y="611710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17"/>
                </a:moveTo>
                <a:lnTo>
                  <a:pt x="7453" y="2779"/>
                </a:lnTo>
                <a:lnTo>
                  <a:pt x="10485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73937" y="6038180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5" h="13970">
                <a:moveTo>
                  <a:pt x="0" y="13622"/>
                </a:moveTo>
                <a:lnTo>
                  <a:pt x="4421" y="0"/>
                </a:lnTo>
              </a:path>
            </a:pathLst>
          </a:custGeom>
          <a:ln w="1526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899836" y="6076250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12" y="12072"/>
                </a:lnTo>
              </a:path>
            </a:pathLst>
          </a:custGeom>
          <a:ln w="152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981702" y="610626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9096" y="0"/>
                </a:lnTo>
                <a:lnTo>
                  <a:pt x="15286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71528" y="6085222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884"/>
                </a:moveTo>
                <a:lnTo>
                  <a:pt x="13644" y="0"/>
                </a:lnTo>
              </a:path>
            </a:pathLst>
          </a:custGeom>
          <a:ln w="1523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149098" y="603384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522"/>
                </a:moveTo>
                <a:lnTo>
                  <a:pt x="1516" y="8972"/>
                </a:lnTo>
                <a:lnTo>
                  <a:pt x="10612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11382" y="598680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2128" y="0"/>
                </a:lnTo>
                <a:lnTo>
                  <a:pt x="15286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298049" y="5954934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0" y="9274"/>
                </a:moveTo>
                <a:lnTo>
                  <a:pt x="1516" y="7737"/>
                </a:lnTo>
                <a:lnTo>
                  <a:pt x="12128" y="0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57174" y="5882513"/>
            <a:ext cx="5080" cy="13970"/>
          </a:xfrm>
          <a:custGeom>
            <a:avLst/>
            <a:gdLst/>
            <a:ahLst/>
            <a:cxnLst/>
            <a:rect l="l" t="t" r="r" b="b"/>
            <a:pathLst>
              <a:path w="5079" h="13970">
                <a:moveTo>
                  <a:pt x="0" y="13609"/>
                </a:moveTo>
                <a:lnTo>
                  <a:pt x="4674" y="0"/>
                </a:lnTo>
              </a:path>
            </a:pathLst>
          </a:custGeom>
          <a:ln w="1526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58690" y="579306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15172"/>
                </a:moveTo>
                <a:lnTo>
                  <a:pt x="1642" y="4649"/>
                </a:lnTo>
                <a:lnTo>
                  <a:pt x="0" y="0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5463" y="5708271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53" y="13622"/>
                </a:moveTo>
                <a:lnTo>
                  <a:pt x="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268991" y="563709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12" y="10522"/>
                </a:moveTo>
                <a:lnTo>
                  <a:pt x="0" y="0"/>
                </a:lnTo>
              </a:path>
            </a:pathLst>
          </a:custGeom>
          <a:ln w="152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07018" y="5569010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12059"/>
                </a:moveTo>
                <a:lnTo>
                  <a:pt x="4674" y="7737"/>
                </a:lnTo>
                <a:lnTo>
                  <a:pt x="10612" y="0"/>
                </a:lnTo>
              </a:path>
            </a:pathLst>
          </a:custGeom>
          <a:ln w="152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63364" y="549627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387"/>
                </a:moveTo>
                <a:lnTo>
                  <a:pt x="9096" y="0"/>
                </a:lnTo>
              </a:path>
            </a:pathLst>
          </a:custGeom>
          <a:ln w="1525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12004" y="5419215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13622"/>
                </a:moveTo>
                <a:lnTo>
                  <a:pt x="7453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430070" y="5332869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158" y="15172"/>
                </a:moveTo>
                <a:lnTo>
                  <a:pt x="0" y="0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407330" y="5245288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6316" y="13622"/>
                </a:moveTo>
                <a:lnTo>
                  <a:pt x="0" y="0"/>
                </a:lnTo>
              </a:path>
            </a:pathLst>
          </a:custGeom>
          <a:ln w="1526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61848" y="5166364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096" y="12072"/>
                </a:moveTo>
                <a:lnTo>
                  <a:pt x="0" y="0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296406" y="5102928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8972"/>
                </a:moveTo>
                <a:lnTo>
                  <a:pt x="0" y="0"/>
                </a:lnTo>
              </a:path>
            </a:pathLst>
          </a:custGeom>
          <a:ln w="1524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235639" y="5039479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580" y="13622"/>
                </a:moveTo>
                <a:lnTo>
                  <a:pt x="3158" y="4334"/>
                </a:lnTo>
                <a:lnTo>
                  <a:pt x="0" y="0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168680" y="4978765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770" y="7485"/>
                </a:move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083656" y="4950033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86" y="1512"/>
                </a:moveTo>
                <a:lnTo>
                  <a:pt x="0" y="0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993957" y="4956208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5">
                <a:moveTo>
                  <a:pt x="13644" y="0"/>
                </a:moveTo>
                <a:lnTo>
                  <a:pt x="3032" y="2772"/>
                </a:lnTo>
                <a:lnTo>
                  <a:pt x="0" y="4410"/>
                </a:lnTo>
              </a:path>
            </a:pathLst>
          </a:custGeom>
          <a:ln w="1523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917902" y="4999872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0"/>
                </a:moveTo>
                <a:lnTo>
                  <a:pt x="0" y="9274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869263" y="5071046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6190" y="0"/>
                </a:moveTo>
                <a:lnTo>
                  <a:pt x="4674" y="1549"/>
                </a:lnTo>
                <a:lnTo>
                  <a:pt x="0" y="13622"/>
                </a:lnTo>
              </a:path>
            </a:pathLst>
          </a:custGeom>
          <a:ln w="1526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849501" y="51665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67" y="0"/>
                </a:lnTo>
              </a:path>
            </a:pathLst>
          </a:custGeom>
          <a:ln w="1515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788913" y="5115000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644" y="7422"/>
                </a:moveTo>
                <a:lnTo>
                  <a:pt x="7453" y="3087"/>
                </a:ln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99088" y="5099828"/>
            <a:ext cx="15875" cy="1905"/>
          </a:xfrm>
          <a:custGeom>
            <a:avLst/>
            <a:gdLst/>
            <a:ahLst/>
            <a:cxnLst/>
            <a:rect l="l" t="t" r="r" b="b"/>
            <a:pathLst>
              <a:path w="15875" h="1904">
                <a:moveTo>
                  <a:pt x="15286" y="0"/>
                </a:moveTo>
                <a:lnTo>
                  <a:pt x="13770" y="0"/>
                </a:lnTo>
                <a:lnTo>
                  <a:pt x="0" y="1549"/>
                </a:lnTo>
              </a:path>
            </a:pathLst>
          </a:custGeom>
          <a:ln w="1522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614063" y="5123973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391" y="0"/>
                </a:moveTo>
                <a:lnTo>
                  <a:pt x="12128" y="0"/>
                </a:lnTo>
                <a:lnTo>
                  <a:pt x="0" y="7737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45589" y="5175652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20">
                <a:moveTo>
                  <a:pt x="13644" y="7434"/>
                </a:moveTo>
                <a:lnTo>
                  <a:pt x="0" y="0"/>
                </a:lnTo>
              </a:path>
            </a:pathLst>
          </a:custGeom>
          <a:ln w="1523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58923" y="5148420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286" y="2784"/>
                </a:moveTo>
                <a:lnTo>
                  <a:pt x="0" y="0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367582" y="5148420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286" y="0"/>
                </a:moveTo>
                <a:lnTo>
                  <a:pt x="7832" y="1549"/>
                </a:lnTo>
                <a:lnTo>
                  <a:pt x="0" y="2784"/>
                </a:lnTo>
              </a:path>
            </a:pathLst>
          </a:custGeom>
          <a:ln w="1523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85715" y="5178437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128" y="0"/>
                </a:moveTo>
                <a:lnTo>
                  <a:pt x="0" y="9287"/>
                </a:lnTo>
              </a:path>
            </a:pathLst>
          </a:custGeom>
          <a:ln w="1524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23431" y="5239101"/>
            <a:ext cx="7620" cy="12065"/>
          </a:xfrm>
          <a:custGeom>
            <a:avLst/>
            <a:gdLst/>
            <a:ahLst/>
            <a:cxnLst/>
            <a:rect l="l" t="t" r="r" b="b"/>
            <a:pathLst>
              <a:path w="7620" h="12064">
                <a:moveTo>
                  <a:pt x="7453" y="0"/>
                </a:moveTo>
                <a:lnTo>
                  <a:pt x="3032" y="6187"/>
                </a:lnTo>
                <a:lnTo>
                  <a:pt x="0" y="12072"/>
                </a:lnTo>
              </a:path>
            </a:pathLst>
          </a:custGeom>
          <a:ln w="1525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191342" y="532079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032" y="0"/>
                </a:moveTo>
                <a:lnTo>
                  <a:pt x="0" y="15172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189699" y="5411793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0"/>
                </a:moveTo>
                <a:lnTo>
                  <a:pt x="1642" y="7422"/>
                </a:lnTo>
                <a:lnTo>
                  <a:pt x="3158" y="14844"/>
                </a:lnTo>
              </a:path>
            </a:pathLst>
          </a:custGeom>
          <a:ln w="1526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220273" y="5497824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0" y="0"/>
                </a:moveTo>
                <a:lnTo>
                  <a:pt x="7453" y="13622"/>
                </a:lnTo>
              </a:path>
            </a:pathLst>
          </a:custGeom>
          <a:ln w="1525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164180" y="5543316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13391" y="0"/>
                </a:moveTo>
                <a:lnTo>
                  <a:pt x="8969" y="1549"/>
                </a:lnTo>
                <a:lnTo>
                  <a:pt x="0" y="7737"/>
                </a:lnTo>
              </a:path>
            </a:pathLst>
          </a:custGeom>
          <a:ln w="1523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098738" y="5602430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096" y="0"/>
                </a:moveTo>
                <a:lnTo>
                  <a:pt x="1516" y="8972"/>
                </a:lnTo>
                <a:lnTo>
                  <a:pt x="0" y="12072"/>
                </a:lnTo>
              </a:path>
            </a:pathLst>
          </a:custGeom>
          <a:ln w="15253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069807" y="5684139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1516" y="0"/>
                </a:moveTo>
                <a:lnTo>
                  <a:pt x="0" y="15159"/>
                </a:lnTo>
              </a:path>
            </a:pathLst>
          </a:custGeom>
          <a:ln w="1526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074481" y="5773270"/>
            <a:ext cx="4445" cy="15240"/>
          </a:xfrm>
          <a:custGeom>
            <a:avLst/>
            <a:gdLst/>
            <a:ahLst/>
            <a:cxnLst/>
            <a:rect l="l" t="t" r="r" b="b"/>
            <a:pathLst>
              <a:path w="4445" h="15239">
                <a:moveTo>
                  <a:pt x="0" y="0"/>
                </a:moveTo>
                <a:lnTo>
                  <a:pt x="4295" y="15159"/>
                </a:lnTo>
              </a:path>
            </a:pathLst>
          </a:custGeom>
          <a:ln w="1526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115288" y="5853731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4">
                <a:moveTo>
                  <a:pt x="0" y="0"/>
                </a:moveTo>
                <a:lnTo>
                  <a:pt x="3032" y="4334"/>
                </a:lnTo>
                <a:lnTo>
                  <a:pt x="10864" y="12072"/>
                </a:lnTo>
              </a:path>
            </a:pathLst>
          </a:custGeom>
          <a:ln w="152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186921" y="5909745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5">
                <a:moveTo>
                  <a:pt x="0" y="0"/>
                </a:moveTo>
                <a:lnTo>
                  <a:pt x="12128" y="4334"/>
                </a:lnTo>
                <a:lnTo>
                  <a:pt x="13770" y="4334"/>
                </a:lnTo>
              </a:path>
            </a:pathLst>
          </a:custGeom>
          <a:ln w="1523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7273015" y="5279378"/>
            <a:ext cx="927735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 marR="5080" indent="-154940">
              <a:lnSpc>
                <a:spcPts val="2380"/>
              </a:lnSpc>
            </a:pP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85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nd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 B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441836" y="4666875"/>
            <a:ext cx="264795" cy="477520"/>
          </a:xfrm>
          <a:custGeom>
            <a:avLst/>
            <a:gdLst/>
            <a:ahLst/>
            <a:cxnLst/>
            <a:rect l="l" t="t" r="r" b="b"/>
            <a:pathLst>
              <a:path w="264795" h="477520">
                <a:moveTo>
                  <a:pt x="264421" y="0"/>
                </a:moveTo>
                <a:lnTo>
                  <a:pt x="0" y="476907"/>
                </a:lnTo>
              </a:path>
            </a:pathLst>
          </a:custGeom>
          <a:ln w="2740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19718" y="4565684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20">
                <a:moveTo>
                  <a:pt x="142633" y="0"/>
                </a:moveTo>
                <a:lnTo>
                  <a:pt x="0" y="96906"/>
                </a:lnTo>
                <a:lnTo>
                  <a:pt x="8969" y="98418"/>
                </a:lnTo>
                <a:lnTo>
                  <a:pt x="28931" y="101190"/>
                </a:lnTo>
                <a:lnTo>
                  <a:pt x="38027" y="102702"/>
                </a:lnTo>
                <a:lnTo>
                  <a:pt x="46997" y="105853"/>
                </a:lnTo>
                <a:lnTo>
                  <a:pt x="56093" y="108877"/>
                </a:lnTo>
                <a:lnTo>
                  <a:pt x="63799" y="112028"/>
                </a:lnTo>
                <a:lnTo>
                  <a:pt x="72896" y="116312"/>
                </a:lnTo>
                <a:lnTo>
                  <a:pt x="80349" y="120975"/>
                </a:lnTo>
                <a:lnTo>
                  <a:pt x="89698" y="125637"/>
                </a:lnTo>
                <a:lnTo>
                  <a:pt x="97152" y="131560"/>
                </a:lnTo>
                <a:lnTo>
                  <a:pt x="104732" y="137735"/>
                </a:lnTo>
                <a:lnTo>
                  <a:pt x="110923" y="143532"/>
                </a:lnTo>
                <a:lnTo>
                  <a:pt x="118377" y="149706"/>
                </a:lnTo>
                <a:lnTo>
                  <a:pt x="124567" y="157141"/>
                </a:lnTo>
                <a:lnTo>
                  <a:pt x="130505" y="164954"/>
                </a:lnTo>
                <a:lnTo>
                  <a:pt x="136822" y="172389"/>
                </a:lnTo>
                <a:lnTo>
                  <a:pt x="1426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212614" y="483800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473"/>
                </a:lnTo>
              </a:path>
            </a:pathLst>
          </a:custGeom>
          <a:ln w="2741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35044" y="4721692"/>
            <a:ext cx="154940" cy="154305"/>
          </a:xfrm>
          <a:custGeom>
            <a:avLst/>
            <a:gdLst/>
            <a:ahLst/>
            <a:cxnLst/>
            <a:rect l="l" t="t" r="r" b="b"/>
            <a:pathLst>
              <a:path w="154939" h="154304">
                <a:moveTo>
                  <a:pt x="77570" y="0"/>
                </a:moveTo>
                <a:lnTo>
                  <a:pt x="0" y="154117"/>
                </a:lnTo>
                <a:lnTo>
                  <a:pt x="7453" y="149706"/>
                </a:lnTo>
                <a:lnTo>
                  <a:pt x="34868" y="140507"/>
                </a:lnTo>
                <a:lnTo>
                  <a:pt x="43965" y="138869"/>
                </a:lnTo>
                <a:lnTo>
                  <a:pt x="52934" y="137609"/>
                </a:lnTo>
                <a:lnTo>
                  <a:pt x="62283" y="136097"/>
                </a:lnTo>
                <a:lnTo>
                  <a:pt x="145847" y="136097"/>
                </a:lnTo>
                <a:lnTo>
                  <a:pt x="77570" y="0"/>
                </a:lnTo>
                <a:close/>
              </a:path>
              <a:path w="154939" h="154304">
                <a:moveTo>
                  <a:pt x="145847" y="136097"/>
                </a:moveTo>
                <a:lnTo>
                  <a:pt x="90962" y="136097"/>
                </a:lnTo>
                <a:lnTo>
                  <a:pt x="100311" y="137609"/>
                </a:lnTo>
                <a:lnTo>
                  <a:pt x="109407" y="138869"/>
                </a:lnTo>
                <a:lnTo>
                  <a:pt x="118377" y="140507"/>
                </a:lnTo>
                <a:lnTo>
                  <a:pt x="145792" y="149706"/>
                </a:lnTo>
                <a:lnTo>
                  <a:pt x="154888" y="154117"/>
                </a:lnTo>
                <a:lnTo>
                  <a:pt x="145847" y="1360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826483" y="4565684"/>
            <a:ext cx="924560" cy="539115"/>
          </a:xfrm>
          <a:custGeom>
            <a:avLst/>
            <a:gdLst/>
            <a:ahLst/>
            <a:cxnLst/>
            <a:rect l="l" t="t" r="r" b="b"/>
            <a:pathLst>
              <a:path w="924559" h="539114">
                <a:moveTo>
                  <a:pt x="0" y="0"/>
                </a:moveTo>
                <a:lnTo>
                  <a:pt x="924403" y="538793"/>
                </a:lnTo>
              </a:path>
            </a:pathLst>
          </a:custGeom>
          <a:ln w="2736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724908" y="4506583"/>
            <a:ext cx="173355" cy="145415"/>
          </a:xfrm>
          <a:custGeom>
            <a:avLst/>
            <a:gdLst/>
            <a:ahLst/>
            <a:cxnLst/>
            <a:rect l="l" t="t" r="r" b="b"/>
            <a:pathLst>
              <a:path w="173354" h="145414">
                <a:moveTo>
                  <a:pt x="0" y="0"/>
                </a:moveTo>
                <a:lnTo>
                  <a:pt x="93994" y="145422"/>
                </a:lnTo>
                <a:lnTo>
                  <a:pt x="95636" y="136097"/>
                </a:lnTo>
                <a:lnTo>
                  <a:pt x="97152" y="125637"/>
                </a:lnTo>
                <a:lnTo>
                  <a:pt x="98668" y="116690"/>
                </a:lnTo>
                <a:lnTo>
                  <a:pt x="101574" y="107365"/>
                </a:lnTo>
                <a:lnTo>
                  <a:pt x="104606" y="98418"/>
                </a:lnTo>
                <a:lnTo>
                  <a:pt x="107764" y="90605"/>
                </a:lnTo>
                <a:lnTo>
                  <a:pt x="110923" y="81658"/>
                </a:lnTo>
                <a:lnTo>
                  <a:pt x="115218" y="72711"/>
                </a:lnTo>
                <a:lnTo>
                  <a:pt x="119893" y="65024"/>
                </a:lnTo>
                <a:lnTo>
                  <a:pt x="126083" y="57589"/>
                </a:lnTo>
                <a:lnTo>
                  <a:pt x="132021" y="49776"/>
                </a:lnTo>
                <a:lnTo>
                  <a:pt x="138338" y="42341"/>
                </a:lnTo>
                <a:lnTo>
                  <a:pt x="144149" y="34906"/>
                </a:lnTo>
                <a:lnTo>
                  <a:pt x="150466" y="28731"/>
                </a:lnTo>
                <a:lnTo>
                  <a:pt x="157920" y="22556"/>
                </a:lnTo>
                <a:lnTo>
                  <a:pt x="165374" y="16634"/>
                </a:lnTo>
                <a:lnTo>
                  <a:pt x="173207" y="1209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7151480" y="4321530"/>
            <a:ext cx="18643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21255"/>
                </a:solidFill>
                <a:latin typeface="Arial"/>
                <a:cs typeface="Arial"/>
              </a:rPr>
              <a:t>i</a:t>
            </a:r>
            <a:r>
              <a:rPr sz="2000" spc="-50" dirty="0">
                <a:solidFill>
                  <a:srgbClr val="D21255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srgbClr val="D21255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D21255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D21255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D21255"/>
                </a:solidFill>
                <a:latin typeface="Arial"/>
                <a:cs typeface="Arial"/>
              </a:rPr>
              <a:t>r</a:t>
            </a:r>
            <a:r>
              <a:rPr sz="2000" spc="-100" dirty="0">
                <a:solidFill>
                  <a:srgbClr val="D21255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D21255"/>
                </a:solidFill>
                <a:latin typeface="Arial"/>
                <a:cs typeface="Arial"/>
              </a:rPr>
              <a:t>l</a:t>
            </a:r>
            <a:r>
              <a:rPr sz="2000" spc="-100" dirty="0">
                <a:solidFill>
                  <a:srgbClr val="D21255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D21255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D21255"/>
                </a:solidFill>
                <a:latin typeface="Arial"/>
                <a:cs typeface="Arial"/>
              </a:rPr>
              <a:t>i</a:t>
            </a:r>
            <a:r>
              <a:rPr sz="2000" spc="-100" dirty="0">
                <a:solidFill>
                  <a:srgbClr val="D21255"/>
                </a:solidFill>
                <a:latin typeface="Arial"/>
                <a:cs typeface="Arial"/>
              </a:rPr>
              <a:t>o</a:t>
            </a:r>
            <a:r>
              <a:rPr sz="2000" spc="-30" dirty="0">
                <a:solidFill>
                  <a:srgbClr val="D21255"/>
                </a:solidFill>
                <a:latin typeface="Arial"/>
                <a:cs typeface="Arial"/>
              </a:rPr>
              <a:t>n</a:t>
            </a:r>
            <a:r>
              <a:rPr sz="2000" spc="-50" dirty="0">
                <a:solidFill>
                  <a:srgbClr val="D21255"/>
                </a:solidFill>
                <a:latin typeface="Arial"/>
                <a:cs typeface="Arial"/>
              </a:rPr>
              <a:t>s</a:t>
            </a:r>
            <a:r>
              <a:rPr sz="2000" spc="-30" dirty="0">
                <a:solidFill>
                  <a:srgbClr val="D2125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D21255"/>
                </a:solidFill>
                <a:latin typeface="Arial"/>
                <a:cs typeface="Arial"/>
              </a:rPr>
              <a:t>i</a:t>
            </a:r>
            <a:r>
              <a:rPr sz="2000" spc="-30" dirty="0">
                <a:solidFill>
                  <a:srgbClr val="D2125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D2125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7542431" y="4636883"/>
            <a:ext cx="294005" cy="145415"/>
          </a:xfrm>
          <a:custGeom>
            <a:avLst/>
            <a:gdLst/>
            <a:ahLst/>
            <a:cxnLst/>
            <a:rect l="l" t="t" r="r" b="b"/>
            <a:pathLst>
              <a:path w="294004" h="145414">
                <a:moveTo>
                  <a:pt x="293479" y="0"/>
                </a:moveTo>
                <a:lnTo>
                  <a:pt x="0" y="145170"/>
                </a:lnTo>
              </a:path>
            </a:pathLst>
          </a:custGeom>
          <a:ln w="2736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437698" y="4697245"/>
            <a:ext cx="173355" cy="137795"/>
          </a:xfrm>
          <a:custGeom>
            <a:avLst/>
            <a:gdLst/>
            <a:ahLst/>
            <a:cxnLst/>
            <a:rect l="l" t="t" r="r" b="b"/>
            <a:pathLst>
              <a:path w="173354" h="137795">
                <a:moveTo>
                  <a:pt x="103216" y="0"/>
                </a:moveTo>
                <a:lnTo>
                  <a:pt x="0" y="137609"/>
                </a:lnTo>
                <a:lnTo>
                  <a:pt x="173333" y="137609"/>
                </a:lnTo>
                <a:lnTo>
                  <a:pt x="165500" y="131812"/>
                </a:lnTo>
                <a:lnTo>
                  <a:pt x="158046" y="125637"/>
                </a:lnTo>
                <a:lnTo>
                  <a:pt x="152108" y="119715"/>
                </a:lnTo>
                <a:lnTo>
                  <a:pt x="145918" y="112028"/>
                </a:lnTo>
                <a:lnTo>
                  <a:pt x="139601" y="104593"/>
                </a:lnTo>
                <a:lnTo>
                  <a:pt x="116861" y="63764"/>
                </a:lnTo>
                <a:lnTo>
                  <a:pt x="112565" y="54438"/>
                </a:lnTo>
                <a:lnTo>
                  <a:pt x="110923" y="45491"/>
                </a:lnTo>
                <a:lnTo>
                  <a:pt x="107891" y="36418"/>
                </a:lnTo>
                <a:lnTo>
                  <a:pt x="106248" y="27219"/>
                </a:lnTo>
                <a:lnTo>
                  <a:pt x="104732" y="18146"/>
                </a:lnTo>
                <a:lnTo>
                  <a:pt x="104732" y="9199"/>
                </a:lnTo>
                <a:lnTo>
                  <a:pt x="10321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836" y="614070"/>
            <a:ext cx="261239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Inh</a:t>
            </a:r>
            <a:r>
              <a:rPr sz="4400" spc="-10" dirty="0">
                <a:latin typeface="Calibri"/>
                <a:cs typeface="Calibri"/>
              </a:rPr>
              <a:t>eri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694050"/>
            <a:ext cx="7048500" cy="4164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5310" algn="ct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 O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j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ec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1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1200" spc="1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og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ra</a:t>
            </a:r>
            <a:r>
              <a:rPr sz="1200" spc="-40" dirty="0">
                <a:solidFill>
                  <a:srgbClr val="888888"/>
                </a:solidFill>
                <a:latin typeface="Times New Roman"/>
                <a:cs typeface="Times New Roman"/>
              </a:rPr>
              <a:t>mm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1200" spc="14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568960" algn="ctr">
              <a:lnSpc>
                <a:spcPct val="100000"/>
              </a:lnSpc>
              <a:spcBef>
                <a:spcPts val="50"/>
              </a:spcBef>
            </a:pPr>
            <a:r>
              <a:rPr sz="1150" spc="2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r>
              <a:rPr sz="1150" spc="1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31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696949"/>
            <a:ext cx="729170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c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(der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(b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694050"/>
            <a:ext cx="7048500" cy="4163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2310">
              <a:lnSpc>
                <a:spcPct val="100000"/>
              </a:lnSpc>
            </a:pPr>
            <a:r>
              <a:rPr sz="4400" spc="-25" dirty="0">
                <a:solidFill>
                  <a:srgbClr val="000000"/>
                </a:solidFill>
              </a:rPr>
              <a:t>Cl</a:t>
            </a:r>
            <a:r>
              <a:rPr sz="4400" spc="-40" dirty="0">
                <a:solidFill>
                  <a:srgbClr val="000000"/>
                </a:solidFill>
              </a:rPr>
              <a:t>a</a:t>
            </a:r>
            <a:r>
              <a:rPr sz="4400" spc="-25" dirty="0">
                <a:solidFill>
                  <a:srgbClr val="000000"/>
                </a:solidFill>
              </a:rPr>
              <a:t>s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0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</a:t>
            </a:r>
            <a:r>
              <a:rPr sz="4400" spc="-15" dirty="0">
                <a:solidFill>
                  <a:srgbClr val="000000"/>
                </a:solidFill>
              </a:rPr>
              <a:t>c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00200" y="21336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0"/>
                </a:lnTo>
                <a:lnTo>
                  <a:pt x="1576944" y="425295"/>
                </a:lnTo>
                <a:lnTo>
                  <a:pt x="1537317" y="476363"/>
                </a:lnTo>
                <a:lnTo>
                  <a:pt x="1480314" y="523515"/>
                </a:lnTo>
                <a:lnTo>
                  <a:pt x="1445812" y="545403"/>
                </a:lnTo>
                <a:lnTo>
                  <a:pt x="1407584" y="566046"/>
                </a:lnTo>
                <a:lnTo>
                  <a:pt x="1365837" y="585358"/>
                </a:lnTo>
                <a:lnTo>
                  <a:pt x="1320776" y="603250"/>
                </a:lnTo>
                <a:lnTo>
                  <a:pt x="1272607" y="619634"/>
                </a:lnTo>
                <a:lnTo>
                  <a:pt x="1221536" y="634420"/>
                </a:lnTo>
                <a:lnTo>
                  <a:pt x="1167769" y="647522"/>
                </a:lnTo>
                <a:lnTo>
                  <a:pt x="1111513" y="658850"/>
                </a:lnTo>
                <a:lnTo>
                  <a:pt x="1052974" y="668316"/>
                </a:lnTo>
                <a:lnTo>
                  <a:pt x="992357" y="675833"/>
                </a:lnTo>
                <a:lnTo>
                  <a:pt x="929868" y="681311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1"/>
                </a:lnTo>
                <a:lnTo>
                  <a:pt x="607842" y="675833"/>
                </a:lnTo>
                <a:lnTo>
                  <a:pt x="547225" y="668316"/>
                </a:lnTo>
                <a:lnTo>
                  <a:pt x="488686" y="658850"/>
                </a:lnTo>
                <a:lnTo>
                  <a:pt x="432430" y="647522"/>
                </a:lnTo>
                <a:lnTo>
                  <a:pt x="378663" y="634420"/>
                </a:lnTo>
                <a:lnTo>
                  <a:pt x="327592" y="619634"/>
                </a:lnTo>
                <a:lnTo>
                  <a:pt x="279423" y="603250"/>
                </a:lnTo>
                <a:lnTo>
                  <a:pt x="234362" y="585358"/>
                </a:lnTo>
                <a:lnTo>
                  <a:pt x="192615" y="566046"/>
                </a:lnTo>
                <a:lnTo>
                  <a:pt x="154387" y="545403"/>
                </a:lnTo>
                <a:lnTo>
                  <a:pt x="119885" y="523515"/>
                </a:lnTo>
                <a:lnTo>
                  <a:pt x="89315" y="500472"/>
                </a:lnTo>
                <a:lnTo>
                  <a:pt x="40794" y="451274"/>
                </a:lnTo>
                <a:lnTo>
                  <a:pt x="10473" y="39851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9076" y="2328569"/>
            <a:ext cx="128714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0" y="35052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0"/>
                </a:lnTo>
                <a:lnTo>
                  <a:pt x="1576944" y="425295"/>
                </a:lnTo>
                <a:lnTo>
                  <a:pt x="1537317" y="476363"/>
                </a:lnTo>
                <a:lnTo>
                  <a:pt x="1480314" y="523515"/>
                </a:lnTo>
                <a:lnTo>
                  <a:pt x="1445812" y="545403"/>
                </a:lnTo>
                <a:lnTo>
                  <a:pt x="1407584" y="566046"/>
                </a:lnTo>
                <a:lnTo>
                  <a:pt x="1365837" y="585358"/>
                </a:lnTo>
                <a:lnTo>
                  <a:pt x="1320776" y="603250"/>
                </a:lnTo>
                <a:lnTo>
                  <a:pt x="1272607" y="619634"/>
                </a:lnTo>
                <a:lnTo>
                  <a:pt x="1221536" y="634420"/>
                </a:lnTo>
                <a:lnTo>
                  <a:pt x="1167769" y="647522"/>
                </a:lnTo>
                <a:lnTo>
                  <a:pt x="1111513" y="658850"/>
                </a:lnTo>
                <a:lnTo>
                  <a:pt x="1052974" y="668316"/>
                </a:lnTo>
                <a:lnTo>
                  <a:pt x="992357" y="675833"/>
                </a:lnTo>
                <a:lnTo>
                  <a:pt x="929868" y="681311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1"/>
                </a:lnTo>
                <a:lnTo>
                  <a:pt x="607842" y="675833"/>
                </a:lnTo>
                <a:lnTo>
                  <a:pt x="547225" y="668316"/>
                </a:lnTo>
                <a:lnTo>
                  <a:pt x="488686" y="658850"/>
                </a:lnTo>
                <a:lnTo>
                  <a:pt x="432430" y="647522"/>
                </a:lnTo>
                <a:lnTo>
                  <a:pt x="378663" y="634420"/>
                </a:lnTo>
                <a:lnTo>
                  <a:pt x="327592" y="619634"/>
                </a:lnTo>
                <a:lnTo>
                  <a:pt x="279423" y="603250"/>
                </a:lnTo>
                <a:lnTo>
                  <a:pt x="234362" y="585358"/>
                </a:lnTo>
                <a:lnTo>
                  <a:pt x="192615" y="566046"/>
                </a:lnTo>
                <a:lnTo>
                  <a:pt x="154387" y="545403"/>
                </a:lnTo>
                <a:lnTo>
                  <a:pt x="119885" y="523515"/>
                </a:lnTo>
                <a:lnTo>
                  <a:pt x="89315" y="500472"/>
                </a:lnTo>
                <a:lnTo>
                  <a:pt x="40794" y="451274"/>
                </a:lnTo>
                <a:lnTo>
                  <a:pt x="10473" y="39851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13964" y="3574014"/>
            <a:ext cx="84391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90"/>
              </a:lnSpc>
            </a:pPr>
            <a:r>
              <a:rPr sz="2000" spc="-2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  <a:p>
            <a:pPr marL="62865" algn="ctr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35052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1" y="287285"/>
                </a:lnTo>
                <a:lnTo>
                  <a:pt x="40789" y="234525"/>
                </a:lnTo>
                <a:lnTo>
                  <a:pt x="89305" y="185327"/>
                </a:lnTo>
                <a:lnTo>
                  <a:pt x="119873" y="162284"/>
                </a:lnTo>
                <a:lnTo>
                  <a:pt x="154372" y="140396"/>
                </a:lnTo>
                <a:lnTo>
                  <a:pt x="192598" y="119753"/>
                </a:lnTo>
                <a:lnTo>
                  <a:pt x="234343" y="100441"/>
                </a:lnTo>
                <a:lnTo>
                  <a:pt x="279403" y="82549"/>
                </a:lnTo>
                <a:lnTo>
                  <a:pt x="327570" y="66165"/>
                </a:lnTo>
                <a:lnTo>
                  <a:pt x="378641" y="51379"/>
                </a:lnTo>
                <a:lnTo>
                  <a:pt x="432407" y="38277"/>
                </a:lnTo>
                <a:lnTo>
                  <a:pt x="488664" y="26949"/>
                </a:lnTo>
                <a:lnTo>
                  <a:pt x="547206" y="17483"/>
                </a:lnTo>
                <a:lnTo>
                  <a:pt x="607826" y="9966"/>
                </a:lnTo>
                <a:lnTo>
                  <a:pt x="670319" y="4488"/>
                </a:lnTo>
                <a:lnTo>
                  <a:pt x="734479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0"/>
                </a:lnTo>
                <a:lnTo>
                  <a:pt x="1576944" y="425295"/>
                </a:lnTo>
                <a:lnTo>
                  <a:pt x="1537317" y="476363"/>
                </a:lnTo>
                <a:lnTo>
                  <a:pt x="1480314" y="523515"/>
                </a:lnTo>
                <a:lnTo>
                  <a:pt x="1445812" y="545403"/>
                </a:lnTo>
                <a:lnTo>
                  <a:pt x="1407584" y="566046"/>
                </a:lnTo>
                <a:lnTo>
                  <a:pt x="1365837" y="585358"/>
                </a:lnTo>
                <a:lnTo>
                  <a:pt x="1320776" y="603250"/>
                </a:lnTo>
                <a:lnTo>
                  <a:pt x="1272607" y="619634"/>
                </a:lnTo>
                <a:lnTo>
                  <a:pt x="1221536" y="634420"/>
                </a:lnTo>
                <a:lnTo>
                  <a:pt x="1167769" y="647522"/>
                </a:lnTo>
                <a:lnTo>
                  <a:pt x="1111513" y="658850"/>
                </a:lnTo>
                <a:lnTo>
                  <a:pt x="1052974" y="668316"/>
                </a:lnTo>
                <a:lnTo>
                  <a:pt x="992357" y="675833"/>
                </a:lnTo>
                <a:lnTo>
                  <a:pt x="929868" y="681311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79" y="684663"/>
                </a:lnTo>
                <a:lnTo>
                  <a:pt x="670319" y="681311"/>
                </a:lnTo>
                <a:lnTo>
                  <a:pt x="607826" y="675833"/>
                </a:lnTo>
                <a:lnTo>
                  <a:pt x="547206" y="668316"/>
                </a:lnTo>
                <a:lnTo>
                  <a:pt x="488664" y="658850"/>
                </a:lnTo>
                <a:lnTo>
                  <a:pt x="432407" y="647522"/>
                </a:lnTo>
                <a:lnTo>
                  <a:pt x="378641" y="634420"/>
                </a:lnTo>
                <a:lnTo>
                  <a:pt x="327570" y="619634"/>
                </a:lnTo>
                <a:lnTo>
                  <a:pt x="279403" y="603250"/>
                </a:lnTo>
                <a:lnTo>
                  <a:pt x="234343" y="585358"/>
                </a:lnTo>
                <a:lnTo>
                  <a:pt x="192598" y="566046"/>
                </a:lnTo>
                <a:lnTo>
                  <a:pt x="154372" y="545403"/>
                </a:lnTo>
                <a:lnTo>
                  <a:pt x="119873" y="523515"/>
                </a:lnTo>
                <a:lnTo>
                  <a:pt x="89305" y="500472"/>
                </a:lnTo>
                <a:lnTo>
                  <a:pt x="40789" y="451274"/>
                </a:lnTo>
                <a:lnTo>
                  <a:pt x="10471" y="39851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3853" y="3574014"/>
            <a:ext cx="84391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90"/>
              </a:lnSpc>
            </a:pPr>
            <a:r>
              <a:rPr sz="2000" spc="-2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2819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32766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1981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7800" y="3276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3276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25908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0"/>
                </a:lnTo>
                <a:lnTo>
                  <a:pt x="1576944" y="425295"/>
                </a:lnTo>
                <a:lnTo>
                  <a:pt x="1537317" y="476363"/>
                </a:lnTo>
                <a:lnTo>
                  <a:pt x="1480314" y="523515"/>
                </a:lnTo>
                <a:lnTo>
                  <a:pt x="1445812" y="545403"/>
                </a:lnTo>
                <a:lnTo>
                  <a:pt x="1407584" y="566046"/>
                </a:lnTo>
                <a:lnTo>
                  <a:pt x="1365837" y="585358"/>
                </a:lnTo>
                <a:lnTo>
                  <a:pt x="1320776" y="603250"/>
                </a:lnTo>
                <a:lnTo>
                  <a:pt x="1272607" y="619634"/>
                </a:lnTo>
                <a:lnTo>
                  <a:pt x="1221536" y="634420"/>
                </a:lnTo>
                <a:lnTo>
                  <a:pt x="1167769" y="647522"/>
                </a:lnTo>
                <a:lnTo>
                  <a:pt x="1111513" y="658850"/>
                </a:lnTo>
                <a:lnTo>
                  <a:pt x="1052974" y="668316"/>
                </a:lnTo>
                <a:lnTo>
                  <a:pt x="992357" y="675833"/>
                </a:lnTo>
                <a:lnTo>
                  <a:pt x="929868" y="681311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1"/>
                </a:lnTo>
                <a:lnTo>
                  <a:pt x="607842" y="675833"/>
                </a:lnTo>
                <a:lnTo>
                  <a:pt x="547225" y="668316"/>
                </a:lnTo>
                <a:lnTo>
                  <a:pt x="488686" y="658850"/>
                </a:lnTo>
                <a:lnTo>
                  <a:pt x="432430" y="647522"/>
                </a:lnTo>
                <a:lnTo>
                  <a:pt x="378663" y="634420"/>
                </a:lnTo>
                <a:lnTo>
                  <a:pt x="327592" y="619634"/>
                </a:lnTo>
                <a:lnTo>
                  <a:pt x="279423" y="603250"/>
                </a:lnTo>
                <a:lnTo>
                  <a:pt x="234362" y="585358"/>
                </a:lnTo>
                <a:lnTo>
                  <a:pt x="192615" y="566046"/>
                </a:lnTo>
                <a:lnTo>
                  <a:pt x="154387" y="545403"/>
                </a:lnTo>
                <a:lnTo>
                  <a:pt x="119885" y="523515"/>
                </a:lnTo>
                <a:lnTo>
                  <a:pt x="89315" y="500472"/>
                </a:lnTo>
                <a:lnTo>
                  <a:pt x="40794" y="451274"/>
                </a:lnTo>
                <a:lnTo>
                  <a:pt x="10473" y="39851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74511" y="2786150"/>
            <a:ext cx="144208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8000" y="39624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0"/>
                </a:lnTo>
                <a:lnTo>
                  <a:pt x="1576944" y="425295"/>
                </a:lnTo>
                <a:lnTo>
                  <a:pt x="1537317" y="476363"/>
                </a:lnTo>
                <a:lnTo>
                  <a:pt x="1480314" y="523515"/>
                </a:lnTo>
                <a:lnTo>
                  <a:pt x="1445812" y="545403"/>
                </a:lnTo>
                <a:lnTo>
                  <a:pt x="1407584" y="566046"/>
                </a:lnTo>
                <a:lnTo>
                  <a:pt x="1365837" y="585358"/>
                </a:lnTo>
                <a:lnTo>
                  <a:pt x="1320776" y="603250"/>
                </a:lnTo>
                <a:lnTo>
                  <a:pt x="1272607" y="619634"/>
                </a:lnTo>
                <a:lnTo>
                  <a:pt x="1221536" y="634420"/>
                </a:lnTo>
                <a:lnTo>
                  <a:pt x="1167769" y="647522"/>
                </a:lnTo>
                <a:lnTo>
                  <a:pt x="1111513" y="658850"/>
                </a:lnTo>
                <a:lnTo>
                  <a:pt x="1052974" y="668316"/>
                </a:lnTo>
                <a:lnTo>
                  <a:pt x="992357" y="675833"/>
                </a:lnTo>
                <a:lnTo>
                  <a:pt x="929868" y="681311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1"/>
                </a:lnTo>
                <a:lnTo>
                  <a:pt x="607842" y="675833"/>
                </a:lnTo>
                <a:lnTo>
                  <a:pt x="547225" y="668316"/>
                </a:lnTo>
                <a:lnTo>
                  <a:pt x="488686" y="658850"/>
                </a:lnTo>
                <a:lnTo>
                  <a:pt x="432430" y="647522"/>
                </a:lnTo>
                <a:lnTo>
                  <a:pt x="378663" y="634420"/>
                </a:lnTo>
                <a:lnTo>
                  <a:pt x="327592" y="619634"/>
                </a:lnTo>
                <a:lnTo>
                  <a:pt x="279423" y="603250"/>
                </a:lnTo>
                <a:lnTo>
                  <a:pt x="234362" y="585358"/>
                </a:lnTo>
                <a:lnTo>
                  <a:pt x="192615" y="566046"/>
                </a:lnTo>
                <a:lnTo>
                  <a:pt x="154387" y="545403"/>
                </a:lnTo>
                <a:lnTo>
                  <a:pt x="119885" y="523515"/>
                </a:lnTo>
                <a:lnTo>
                  <a:pt x="89315" y="500472"/>
                </a:lnTo>
                <a:lnTo>
                  <a:pt x="40794" y="451274"/>
                </a:lnTo>
                <a:lnTo>
                  <a:pt x="10473" y="39851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88834" y="4031468"/>
            <a:ext cx="88011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90"/>
              </a:lnSpc>
            </a:pPr>
            <a:r>
              <a:rPr sz="2000" spc="-4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62865" algn="ctr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800" y="39624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0"/>
                </a:lnTo>
                <a:lnTo>
                  <a:pt x="1576944" y="425295"/>
                </a:lnTo>
                <a:lnTo>
                  <a:pt x="1537317" y="476363"/>
                </a:lnTo>
                <a:lnTo>
                  <a:pt x="1480314" y="523515"/>
                </a:lnTo>
                <a:lnTo>
                  <a:pt x="1445812" y="545403"/>
                </a:lnTo>
                <a:lnTo>
                  <a:pt x="1407584" y="566046"/>
                </a:lnTo>
                <a:lnTo>
                  <a:pt x="1365837" y="585358"/>
                </a:lnTo>
                <a:lnTo>
                  <a:pt x="1320776" y="603250"/>
                </a:lnTo>
                <a:lnTo>
                  <a:pt x="1272607" y="619634"/>
                </a:lnTo>
                <a:lnTo>
                  <a:pt x="1221536" y="634420"/>
                </a:lnTo>
                <a:lnTo>
                  <a:pt x="1167769" y="647522"/>
                </a:lnTo>
                <a:lnTo>
                  <a:pt x="1111513" y="658850"/>
                </a:lnTo>
                <a:lnTo>
                  <a:pt x="1052974" y="668316"/>
                </a:lnTo>
                <a:lnTo>
                  <a:pt x="992357" y="675833"/>
                </a:lnTo>
                <a:lnTo>
                  <a:pt x="929868" y="681311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1"/>
                </a:lnTo>
                <a:lnTo>
                  <a:pt x="607842" y="675833"/>
                </a:lnTo>
                <a:lnTo>
                  <a:pt x="547225" y="668316"/>
                </a:lnTo>
                <a:lnTo>
                  <a:pt x="488686" y="658850"/>
                </a:lnTo>
                <a:lnTo>
                  <a:pt x="432430" y="647522"/>
                </a:lnTo>
                <a:lnTo>
                  <a:pt x="378663" y="634420"/>
                </a:lnTo>
                <a:lnTo>
                  <a:pt x="327592" y="619634"/>
                </a:lnTo>
                <a:lnTo>
                  <a:pt x="279423" y="603250"/>
                </a:lnTo>
                <a:lnTo>
                  <a:pt x="234362" y="585358"/>
                </a:lnTo>
                <a:lnTo>
                  <a:pt x="192615" y="566046"/>
                </a:lnTo>
                <a:lnTo>
                  <a:pt x="154387" y="545403"/>
                </a:lnTo>
                <a:lnTo>
                  <a:pt x="119885" y="523515"/>
                </a:lnTo>
                <a:lnTo>
                  <a:pt x="89315" y="500472"/>
                </a:lnTo>
                <a:lnTo>
                  <a:pt x="40794" y="451274"/>
                </a:lnTo>
                <a:lnTo>
                  <a:pt x="10473" y="39851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3050" y="4031468"/>
            <a:ext cx="64706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90"/>
              </a:lnSpc>
            </a:pP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3810" algn="ctr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9400" y="3276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8800" y="37338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1981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0" y="3733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0" y="3733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6200" y="4648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9600" y="51816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9600" y="5181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5181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5200" y="54102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3"/>
                </a:lnTo>
                <a:lnTo>
                  <a:pt x="1576944" y="425304"/>
                </a:lnTo>
                <a:lnTo>
                  <a:pt x="1537317" y="476373"/>
                </a:lnTo>
                <a:lnTo>
                  <a:pt x="1480314" y="523526"/>
                </a:lnTo>
                <a:lnTo>
                  <a:pt x="1445812" y="545413"/>
                </a:lnTo>
                <a:lnTo>
                  <a:pt x="1407584" y="566057"/>
                </a:lnTo>
                <a:lnTo>
                  <a:pt x="1365837" y="585368"/>
                </a:lnTo>
                <a:lnTo>
                  <a:pt x="1320776" y="603259"/>
                </a:lnTo>
                <a:lnTo>
                  <a:pt x="1272607" y="619641"/>
                </a:lnTo>
                <a:lnTo>
                  <a:pt x="1221536" y="634426"/>
                </a:lnTo>
                <a:lnTo>
                  <a:pt x="1167769" y="647526"/>
                </a:lnTo>
                <a:lnTo>
                  <a:pt x="1111513" y="658853"/>
                </a:lnTo>
                <a:lnTo>
                  <a:pt x="1052974" y="668319"/>
                </a:lnTo>
                <a:lnTo>
                  <a:pt x="992357" y="675834"/>
                </a:lnTo>
                <a:lnTo>
                  <a:pt x="929868" y="681312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2"/>
                </a:lnTo>
                <a:lnTo>
                  <a:pt x="607842" y="675834"/>
                </a:lnTo>
                <a:lnTo>
                  <a:pt x="547225" y="668319"/>
                </a:lnTo>
                <a:lnTo>
                  <a:pt x="488686" y="658853"/>
                </a:lnTo>
                <a:lnTo>
                  <a:pt x="432430" y="647526"/>
                </a:lnTo>
                <a:lnTo>
                  <a:pt x="378663" y="634426"/>
                </a:lnTo>
                <a:lnTo>
                  <a:pt x="327592" y="619641"/>
                </a:lnTo>
                <a:lnTo>
                  <a:pt x="279423" y="603259"/>
                </a:lnTo>
                <a:lnTo>
                  <a:pt x="234362" y="585368"/>
                </a:lnTo>
                <a:lnTo>
                  <a:pt x="192615" y="566057"/>
                </a:lnTo>
                <a:lnTo>
                  <a:pt x="154387" y="545413"/>
                </a:lnTo>
                <a:lnTo>
                  <a:pt x="119885" y="523526"/>
                </a:lnTo>
                <a:lnTo>
                  <a:pt x="89315" y="500484"/>
                </a:lnTo>
                <a:lnTo>
                  <a:pt x="40794" y="451284"/>
                </a:lnTo>
                <a:lnTo>
                  <a:pt x="10473" y="398521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08875" y="5480182"/>
            <a:ext cx="1219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 marR="5080" indent="-169545">
              <a:lnSpc>
                <a:spcPts val="2380"/>
              </a:lnSpc>
            </a:pP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4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0" y="54102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3"/>
                </a:lnTo>
                <a:lnTo>
                  <a:pt x="1576944" y="425304"/>
                </a:lnTo>
                <a:lnTo>
                  <a:pt x="1537317" y="476373"/>
                </a:lnTo>
                <a:lnTo>
                  <a:pt x="1480314" y="523526"/>
                </a:lnTo>
                <a:lnTo>
                  <a:pt x="1445812" y="545413"/>
                </a:lnTo>
                <a:lnTo>
                  <a:pt x="1407584" y="566057"/>
                </a:lnTo>
                <a:lnTo>
                  <a:pt x="1365837" y="585368"/>
                </a:lnTo>
                <a:lnTo>
                  <a:pt x="1320776" y="603259"/>
                </a:lnTo>
                <a:lnTo>
                  <a:pt x="1272607" y="619641"/>
                </a:lnTo>
                <a:lnTo>
                  <a:pt x="1221536" y="634426"/>
                </a:lnTo>
                <a:lnTo>
                  <a:pt x="1167769" y="647526"/>
                </a:lnTo>
                <a:lnTo>
                  <a:pt x="1111513" y="658853"/>
                </a:lnTo>
                <a:lnTo>
                  <a:pt x="1052974" y="668319"/>
                </a:lnTo>
                <a:lnTo>
                  <a:pt x="992357" y="675834"/>
                </a:lnTo>
                <a:lnTo>
                  <a:pt x="929868" y="681312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2"/>
                </a:lnTo>
                <a:lnTo>
                  <a:pt x="607842" y="675834"/>
                </a:lnTo>
                <a:lnTo>
                  <a:pt x="547225" y="668319"/>
                </a:lnTo>
                <a:lnTo>
                  <a:pt x="488686" y="658853"/>
                </a:lnTo>
                <a:lnTo>
                  <a:pt x="432430" y="647526"/>
                </a:lnTo>
                <a:lnTo>
                  <a:pt x="378663" y="634426"/>
                </a:lnTo>
                <a:lnTo>
                  <a:pt x="327592" y="619641"/>
                </a:lnTo>
                <a:lnTo>
                  <a:pt x="279423" y="603259"/>
                </a:lnTo>
                <a:lnTo>
                  <a:pt x="234362" y="585368"/>
                </a:lnTo>
                <a:lnTo>
                  <a:pt x="192615" y="566057"/>
                </a:lnTo>
                <a:lnTo>
                  <a:pt x="154387" y="545413"/>
                </a:lnTo>
                <a:lnTo>
                  <a:pt x="119885" y="523526"/>
                </a:lnTo>
                <a:lnTo>
                  <a:pt x="89315" y="500484"/>
                </a:lnTo>
                <a:lnTo>
                  <a:pt x="40794" y="451284"/>
                </a:lnTo>
                <a:lnTo>
                  <a:pt x="10473" y="398521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15761" y="5480182"/>
            <a:ext cx="11474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 marR="5080" indent="-133350">
              <a:lnSpc>
                <a:spcPts val="2380"/>
              </a:lnSpc>
            </a:pP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qu</a:t>
            </a:r>
            <a:r>
              <a:rPr sz="2000" spc="-25" dirty="0">
                <a:latin typeface="Times New Roman"/>
                <a:cs typeface="Times New Roman"/>
              </a:rPr>
              <a:t>il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al </a:t>
            </a:r>
            <a:r>
              <a:rPr sz="2000" spc="-4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1400" y="5410200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0" y="342900"/>
                </a:moveTo>
                <a:lnTo>
                  <a:pt x="10473" y="287285"/>
                </a:lnTo>
                <a:lnTo>
                  <a:pt x="40794" y="234525"/>
                </a:lnTo>
                <a:lnTo>
                  <a:pt x="89315" y="185327"/>
                </a:lnTo>
                <a:lnTo>
                  <a:pt x="119885" y="162284"/>
                </a:lnTo>
                <a:lnTo>
                  <a:pt x="154387" y="140396"/>
                </a:lnTo>
                <a:lnTo>
                  <a:pt x="192615" y="119753"/>
                </a:lnTo>
                <a:lnTo>
                  <a:pt x="234362" y="100441"/>
                </a:lnTo>
                <a:lnTo>
                  <a:pt x="279423" y="82549"/>
                </a:lnTo>
                <a:lnTo>
                  <a:pt x="327592" y="66165"/>
                </a:lnTo>
                <a:lnTo>
                  <a:pt x="378663" y="51379"/>
                </a:lnTo>
                <a:lnTo>
                  <a:pt x="432430" y="38277"/>
                </a:lnTo>
                <a:lnTo>
                  <a:pt x="488686" y="26949"/>
                </a:lnTo>
                <a:lnTo>
                  <a:pt x="547225" y="17483"/>
                </a:lnTo>
                <a:lnTo>
                  <a:pt x="607842" y="9966"/>
                </a:lnTo>
                <a:lnTo>
                  <a:pt x="670331" y="4488"/>
                </a:lnTo>
                <a:lnTo>
                  <a:pt x="734486" y="1136"/>
                </a:lnTo>
                <a:lnTo>
                  <a:pt x="800100" y="0"/>
                </a:lnTo>
                <a:lnTo>
                  <a:pt x="865713" y="1136"/>
                </a:lnTo>
                <a:lnTo>
                  <a:pt x="929868" y="4488"/>
                </a:lnTo>
                <a:lnTo>
                  <a:pt x="992357" y="9966"/>
                </a:lnTo>
                <a:lnTo>
                  <a:pt x="1052974" y="17483"/>
                </a:lnTo>
                <a:lnTo>
                  <a:pt x="1111513" y="26949"/>
                </a:lnTo>
                <a:lnTo>
                  <a:pt x="1167769" y="38277"/>
                </a:lnTo>
                <a:lnTo>
                  <a:pt x="1221536" y="51379"/>
                </a:lnTo>
                <a:lnTo>
                  <a:pt x="1272607" y="66165"/>
                </a:lnTo>
                <a:lnTo>
                  <a:pt x="1320776" y="82549"/>
                </a:lnTo>
                <a:lnTo>
                  <a:pt x="1365837" y="100441"/>
                </a:lnTo>
                <a:lnTo>
                  <a:pt x="1407584" y="119753"/>
                </a:lnTo>
                <a:lnTo>
                  <a:pt x="1445812" y="140396"/>
                </a:lnTo>
                <a:lnTo>
                  <a:pt x="1480314" y="162284"/>
                </a:lnTo>
                <a:lnTo>
                  <a:pt x="1510884" y="185327"/>
                </a:lnTo>
                <a:lnTo>
                  <a:pt x="1559405" y="234525"/>
                </a:lnTo>
                <a:lnTo>
                  <a:pt x="1589726" y="287285"/>
                </a:lnTo>
                <a:lnTo>
                  <a:pt x="1600200" y="342900"/>
                </a:lnTo>
                <a:lnTo>
                  <a:pt x="1597547" y="371023"/>
                </a:lnTo>
                <a:lnTo>
                  <a:pt x="1576944" y="425304"/>
                </a:lnTo>
                <a:lnTo>
                  <a:pt x="1537317" y="476373"/>
                </a:lnTo>
                <a:lnTo>
                  <a:pt x="1480314" y="523526"/>
                </a:lnTo>
                <a:lnTo>
                  <a:pt x="1445812" y="545413"/>
                </a:lnTo>
                <a:lnTo>
                  <a:pt x="1407584" y="566057"/>
                </a:lnTo>
                <a:lnTo>
                  <a:pt x="1365837" y="585368"/>
                </a:lnTo>
                <a:lnTo>
                  <a:pt x="1320776" y="603259"/>
                </a:lnTo>
                <a:lnTo>
                  <a:pt x="1272607" y="619641"/>
                </a:lnTo>
                <a:lnTo>
                  <a:pt x="1221536" y="634426"/>
                </a:lnTo>
                <a:lnTo>
                  <a:pt x="1167769" y="647526"/>
                </a:lnTo>
                <a:lnTo>
                  <a:pt x="1111513" y="658853"/>
                </a:lnTo>
                <a:lnTo>
                  <a:pt x="1052974" y="668319"/>
                </a:lnTo>
                <a:lnTo>
                  <a:pt x="992357" y="675834"/>
                </a:lnTo>
                <a:lnTo>
                  <a:pt x="929868" y="681312"/>
                </a:lnTo>
                <a:lnTo>
                  <a:pt x="865713" y="684663"/>
                </a:lnTo>
                <a:lnTo>
                  <a:pt x="800100" y="685800"/>
                </a:lnTo>
                <a:lnTo>
                  <a:pt x="734486" y="684663"/>
                </a:lnTo>
                <a:lnTo>
                  <a:pt x="670331" y="681312"/>
                </a:lnTo>
                <a:lnTo>
                  <a:pt x="607842" y="675834"/>
                </a:lnTo>
                <a:lnTo>
                  <a:pt x="547225" y="668319"/>
                </a:lnTo>
                <a:lnTo>
                  <a:pt x="488686" y="658853"/>
                </a:lnTo>
                <a:lnTo>
                  <a:pt x="432430" y="647526"/>
                </a:lnTo>
                <a:lnTo>
                  <a:pt x="378663" y="634426"/>
                </a:lnTo>
                <a:lnTo>
                  <a:pt x="327592" y="619641"/>
                </a:lnTo>
                <a:lnTo>
                  <a:pt x="279423" y="603259"/>
                </a:lnTo>
                <a:lnTo>
                  <a:pt x="234362" y="585368"/>
                </a:lnTo>
                <a:lnTo>
                  <a:pt x="192615" y="566057"/>
                </a:lnTo>
                <a:lnTo>
                  <a:pt x="154387" y="545413"/>
                </a:lnTo>
                <a:lnTo>
                  <a:pt x="119885" y="523526"/>
                </a:lnTo>
                <a:lnTo>
                  <a:pt x="89315" y="500484"/>
                </a:lnTo>
                <a:lnTo>
                  <a:pt x="40794" y="451284"/>
                </a:lnTo>
                <a:lnTo>
                  <a:pt x="10473" y="398521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05758" y="5480182"/>
            <a:ext cx="95376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2380"/>
              </a:lnSpc>
            </a:pP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es </a:t>
            </a:r>
            <a:r>
              <a:rPr sz="2000" spc="-4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8400" y="5181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639" y="301167"/>
            <a:ext cx="6944359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Spe</a:t>
            </a:r>
            <a:r>
              <a:rPr sz="440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45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li</a:t>
            </a:r>
            <a:r>
              <a:rPr sz="4400" spc="-85" dirty="0">
                <a:latin typeface="Calibri"/>
                <a:cs typeface="Calibri"/>
              </a:rPr>
              <a:t>z</a:t>
            </a:r>
            <a:r>
              <a:rPr sz="4400" spc="-8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tion</a:t>
            </a:r>
            <a:r>
              <a:rPr sz="4400" spc="10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–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Gen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spc="-45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li</a:t>
            </a:r>
            <a:r>
              <a:rPr sz="4400" spc="-85" dirty="0">
                <a:latin typeface="Calibri"/>
                <a:cs typeface="Calibri"/>
              </a:rPr>
              <a:t>z</a:t>
            </a:r>
            <a:r>
              <a:rPr sz="4400" spc="-8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49" y="1310727"/>
            <a:ext cx="526351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Sp</a:t>
            </a:r>
            <a:r>
              <a:rPr sz="2800" spc="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ci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li</a:t>
            </a:r>
            <a:r>
              <a:rPr sz="2800" spc="-30" dirty="0">
                <a:latin typeface="Calibri"/>
                <a:cs typeface="Calibri"/>
              </a:rPr>
              <a:t>z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9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49" y="4006429"/>
            <a:ext cx="4947285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ene</a:t>
            </a:r>
            <a:r>
              <a:rPr sz="2800" spc="-8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li</a:t>
            </a:r>
            <a:r>
              <a:rPr sz="2800" spc="-30" dirty="0">
                <a:latin typeface="Calibri"/>
                <a:cs typeface="Calibri"/>
              </a:rPr>
              <a:t>z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u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9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4796" y="1981200"/>
            <a:ext cx="1417320" cy="342900"/>
          </a:xfrm>
          <a:custGeom>
            <a:avLst/>
            <a:gdLst/>
            <a:ahLst/>
            <a:cxnLst/>
            <a:rect l="l" t="t" r="r" b="b"/>
            <a:pathLst>
              <a:path w="1417320" h="342900">
                <a:moveTo>
                  <a:pt x="0" y="171450"/>
                </a:moveTo>
                <a:lnTo>
                  <a:pt x="20601" y="130231"/>
                </a:lnTo>
                <a:lnTo>
                  <a:pt x="55703" y="104691"/>
                </a:lnTo>
                <a:lnTo>
                  <a:pt x="106196" y="81114"/>
                </a:lnTo>
                <a:lnTo>
                  <a:pt x="170618" y="59850"/>
                </a:lnTo>
                <a:lnTo>
                  <a:pt x="207597" y="50196"/>
                </a:lnTo>
                <a:lnTo>
                  <a:pt x="247510" y="41253"/>
                </a:lnTo>
                <a:lnTo>
                  <a:pt x="290175" y="33064"/>
                </a:lnTo>
                <a:lnTo>
                  <a:pt x="335410" y="25674"/>
                </a:lnTo>
                <a:lnTo>
                  <a:pt x="383031" y="19126"/>
                </a:lnTo>
                <a:lnTo>
                  <a:pt x="432857" y="13465"/>
                </a:lnTo>
                <a:lnTo>
                  <a:pt x="484705" y="8735"/>
                </a:lnTo>
                <a:lnTo>
                  <a:pt x="538391" y="4979"/>
                </a:lnTo>
                <a:lnTo>
                  <a:pt x="593734" y="2242"/>
                </a:lnTo>
                <a:lnTo>
                  <a:pt x="650551" y="567"/>
                </a:lnTo>
                <a:lnTo>
                  <a:pt x="708660" y="0"/>
                </a:lnTo>
                <a:lnTo>
                  <a:pt x="766785" y="567"/>
                </a:lnTo>
                <a:lnTo>
                  <a:pt x="823616" y="2242"/>
                </a:lnTo>
                <a:lnTo>
                  <a:pt x="878969" y="4979"/>
                </a:lnTo>
                <a:lnTo>
                  <a:pt x="932663" y="8735"/>
                </a:lnTo>
                <a:lnTo>
                  <a:pt x="984515" y="13465"/>
                </a:lnTo>
                <a:lnTo>
                  <a:pt x="1034344" y="19126"/>
                </a:lnTo>
                <a:lnTo>
                  <a:pt x="1081965" y="25674"/>
                </a:lnTo>
                <a:lnTo>
                  <a:pt x="1127199" y="33064"/>
                </a:lnTo>
                <a:lnTo>
                  <a:pt x="1169861" y="41253"/>
                </a:lnTo>
                <a:lnTo>
                  <a:pt x="1209770" y="50196"/>
                </a:lnTo>
                <a:lnTo>
                  <a:pt x="1246743" y="59850"/>
                </a:lnTo>
                <a:lnTo>
                  <a:pt x="1311154" y="81114"/>
                </a:lnTo>
                <a:lnTo>
                  <a:pt x="1361634" y="104691"/>
                </a:lnTo>
                <a:lnTo>
                  <a:pt x="1396726" y="130231"/>
                </a:lnTo>
                <a:lnTo>
                  <a:pt x="1417320" y="171450"/>
                </a:lnTo>
                <a:lnTo>
                  <a:pt x="1414971" y="185518"/>
                </a:lnTo>
                <a:lnTo>
                  <a:pt x="1381195" y="225661"/>
                </a:lnTo>
                <a:lnTo>
                  <a:pt x="1338226" y="250264"/>
                </a:lnTo>
                <a:lnTo>
                  <a:pt x="1280598" y="272728"/>
                </a:lnTo>
                <a:lnTo>
                  <a:pt x="1209770" y="292703"/>
                </a:lnTo>
                <a:lnTo>
                  <a:pt x="1169861" y="301646"/>
                </a:lnTo>
                <a:lnTo>
                  <a:pt x="1127199" y="309835"/>
                </a:lnTo>
                <a:lnTo>
                  <a:pt x="1081965" y="317225"/>
                </a:lnTo>
                <a:lnTo>
                  <a:pt x="1034344" y="323773"/>
                </a:lnTo>
                <a:lnTo>
                  <a:pt x="984515" y="329434"/>
                </a:lnTo>
                <a:lnTo>
                  <a:pt x="932663" y="334164"/>
                </a:lnTo>
                <a:lnTo>
                  <a:pt x="878969" y="337920"/>
                </a:lnTo>
                <a:lnTo>
                  <a:pt x="823616" y="340657"/>
                </a:lnTo>
                <a:lnTo>
                  <a:pt x="766785" y="342332"/>
                </a:lnTo>
                <a:lnTo>
                  <a:pt x="708660" y="342900"/>
                </a:lnTo>
                <a:lnTo>
                  <a:pt x="650551" y="342332"/>
                </a:lnTo>
                <a:lnTo>
                  <a:pt x="593734" y="340657"/>
                </a:lnTo>
                <a:lnTo>
                  <a:pt x="538391" y="337920"/>
                </a:lnTo>
                <a:lnTo>
                  <a:pt x="484705" y="334164"/>
                </a:lnTo>
                <a:lnTo>
                  <a:pt x="432857" y="329434"/>
                </a:lnTo>
                <a:lnTo>
                  <a:pt x="383031" y="323773"/>
                </a:lnTo>
                <a:lnTo>
                  <a:pt x="335410" y="317225"/>
                </a:lnTo>
                <a:lnTo>
                  <a:pt x="290175" y="309835"/>
                </a:lnTo>
                <a:lnTo>
                  <a:pt x="247510" y="301646"/>
                </a:lnTo>
                <a:lnTo>
                  <a:pt x="207597" y="292703"/>
                </a:lnTo>
                <a:lnTo>
                  <a:pt x="170618" y="283049"/>
                </a:lnTo>
                <a:lnTo>
                  <a:pt x="106196" y="261785"/>
                </a:lnTo>
                <a:lnTo>
                  <a:pt x="55703" y="238208"/>
                </a:lnTo>
                <a:lnTo>
                  <a:pt x="20601" y="212668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3792" y="2074805"/>
            <a:ext cx="72390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S</a:t>
            </a:r>
            <a:r>
              <a:rPr sz="1150" spc="-5" dirty="0">
                <a:latin typeface="Times New Roman"/>
                <a:cs typeface="Times New Roman"/>
              </a:rPr>
              <a:t>h</a:t>
            </a:r>
            <a:r>
              <a:rPr sz="1150" spc="25" dirty="0">
                <a:latin typeface="Times New Roman"/>
                <a:cs typeface="Times New Roman"/>
              </a:rPr>
              <a:t>a</a:t>
            </a:r>
            <a:r>
              <a:rPr sz="1150" spc="-5" dirty="0">
                <a:latin typeface="Times New Roman"/>
                <a:cs typeface="Times New Roman"/>
              </a:rPr>
              <a:t>p</a:t>
            </a:r>
            <a:r>
              <a:rPr sz="1150" spc="15" dirty="0">
                <a:latin typeface="Times New Roman"/>
                <a:cs typeface="Times New Roman"/>
              </a:rPr>
              <a:t>e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</a:t>
            </a:r>
            <a:r>
              <a:rPr sz="1150" spc="-5" dirty="0">
                <a:latin typeface="Times New Roman"/>
                <a:cs typeface="Times New Roman"/>
              </a:rPr>
              <a:t>l</a:t>
            </a:r>
            <a:r>
              <a:rPr sz="1150" spc="25" dirty="0">
                <a:latin typeface="Times New Roman"/>
                <a:cs typeface="Times New Roman"/>
              </a:rPr>
              <a:t>a</a:t>
            </a:r>
            <a:r>
              <a:rPr sz="1150" spc="-20" dirty="0">
                <a:latin typeface="Times New Roman"/>
                <a:cs typeface="Times New Roman"/>
              </a:rPr>
              <a:t>s</a:t>
            </a:r>
            <a:r>
              <a:rPr sz="1150" spc="10" dirty="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9677" y="2667000"/>
            <a:ext cx="1417320" cy="342900"/>
          </a:xfrm>
          <a:custGeom>
            <a:avLst/>
            <a:gdLst/>
            <a:ahLst/>
            <a:cxnLst/>
            <a:rect l="l" t="t" r="r" b="b"/>
            <a:pathLst>
              <a:path w="1417320" h="342900">
                <a:moveTo>
                  <a:pt x="0" y="171450"/>
                </a:moveTo>
                <a:lnTo>
                  <a:pt x="20601" y="130231"/>
                </a:lnTo>
                <a:lnTo>
                  <a:pt x="55703" y="104691"/>
                </a:lnTo>
                <a:lnTo>
                  <a:pt x="106196" y="81114"/>
                </a:lnTo>
                <a:lnTo>
                  <a:pt x="170618" y="59850"/>
                </a:lnTo>
                <a:lnTo>
                  <a:pt x="207597" y="50196"/>
                </a:lnTo>
                <a:lnTo>
                  <a:pt x="247510" y="41253"/>
                </a:lnTo>
                <a:lnTo>
                  <a:pt x="290175" y="33064"/>
                </a:lnTo>
                <a:lnTo>
                  <a:pt x="335410" y="25674"/>
                </a:lnTo>
                <a:lnTo>
                  <a:pt x="383031" y="19126"/>
                </a:lnTo>
                <a:lnTo>
                  <a:pt x="432857" y="13465"/>
                </a:lnTo>
                <a:lnTo>
                  <a:pt x="484705" y="8735"/>
                </a:lnTo>
                <a:lnTo>
                  <a:pt x="538391" y="4979"/>
                </a:lnTo>
                <a:lnTo>
                  <a:pt x="593734" y="2242"/>
                </a:lnTo>
                <a:lnTo>
                  <a:pt x="650551" y="567"/>
                </a:lnTo>
                <a:lnTo>
                  <a:pt x="708659" y="0"/>
                </a:lnTo>
                <a:lnTo>
                  <a:pt x="766785" y="567"/>
                </a:lnTo>
                <a:lnTo>
                  <a:pt x="823616" y="2242"/>
                </a:lnTo>
                <a:lnTo>
                  <a:pt x="878969" y="4979"/>
                </a:lnTo>
                <a:lnTo>
                  <a:pt x="932663" y="8735"/>
                </a:lnTo>
                <a:lnTo>
                  <a:pt x="984515" y="13465"/>
                </a:lnTo>
                <a:lnTo>
                  <a:pt x="1034344" y="19126"/>
                </a:lnTo>
                <a:lnTo>
                  <a:pt x="1081965" y="25674"/>
                </a:lnTo>
                <a:lnTo>
                  <a:pt x="1127199" y="33064"/>
                </a:lnTo>
                <a:lnTo>
                  <a:pt x="1169861" y="41253"/>
                </a:lnTo>
                <a:lnTo>
                  <a:pt x="1209770" y="50196"/>
                </a:lnTo>
                <a:lnTo>
                  <a:pt x="1246743" y="59850"/>
                </a:lnTo>
                <a:lnTo>
                  <a:pt x="1311154" y="81114"/>
                </a:lnTo>
                <a:lnTo>
                  <a:pt x="1361634" y="104691"/>
                </a:lnTo>
                <a:lnTo>
                  <a:pt x="1396726" y="130231"/>
                </a:lnTo>
                <a:lnTo>
                  <a:pt x="1417320" y="171450"/>
                </a:lnTo>
                <a:lnTo>
                  <a:pt x="1414971" y="185518"/>
                </a:lnTo>
                <a:lnTo>
                  <a:pt x="1381195" y="225661"/>
                </a:lnTo>
                <a:lnTo>
                  <a:pt x="1338226" y="250264"/>
                </a:lnTo>
                <a:lnTo>
                  <a:pt x="1280598" y="272728"/>
                </a:lnTo>
                <a:lnTo>
                  <a:pt x="1209770" y="292703"/>
                </a:lnTo>
                <a:lnTo>
                  <a:pt x="1169861" y="301646"/>
                </a:lnTo>
                <a:lnTo>
                  <a:pt x="1127199" y="309835"/>
                </a:lnTo>
                <a:lnTo>
                  <a:pt x="1081965" y="317225"/>
                </a:lnTo>
                <a:lnTo>
                  <a:pt x="1034344" y="323773"/>
                </a:lnTo>
                <a:lnTo>
                  <a:pt x="984515" y="329434"/>
                </a:lnTo>
                <a:lnTo>
                  <a:pt x="932663" y="334164"/>
                </a:lnTo>
                <a:lnTo>
                  <a:pt x="878969" y="337920"/>
                </a:lnTo>
                <a:lnTo>
                  <a:pt x="823616" y="340657"/>
                </a:lnTo>
                <a:lnTo>
                  <a:pt x="766785" y="342332"/>
                </a:lnTo>
                <a:lnTo>
                  <a:pt x="708659" y="342900"/>
                </a:lnTo>
                <a:lnTo>
                  <a:pt x="650551" y="342332"/>
                </a:lnTo>
                <a:lnTo>
                  <a:pt x="593734" y="340657"/>
                </a:lnTo>
                <a:lnTo>
                  <a:pt x="538391" y="337920"/>
                </a:lnTo>
                <a:lnTo>
                  <a:pt x="484705" y="334164"/>
                </a:lnTo>
                <a:lnTo>
                  <a:pt x="432857" y="329434"/>
                </a:lnTo>
                <a:lnTo>
                  <a:pt x="383031" y="323773"/>
                </a:lnTo>
                <a:lnTo>
                  <a:pt x="335410" y="317225"/>
                </a:lnTo>
                <a:lnTo>
                  <a:pt x="290175" y="309835"/>
                </a:lnTo>
                <a:lnTo>
                  <a:pt x="247510" y="301646"/>
                </a:lnTo>
                <a:lnTo>
                  <a:pt x="207597" y="292703"/>
                </a:lnTo>
                <a:lnTo>
                  <a:pt x="170618" y="283049"/>
                </a:lnTo>
                <a:lnTo>
                  <a:pt x="106196" y="261785"/>
                </a:lnTo>
                <a:lnTo>
                  <a:pt x="55703" y="238208"/>
                </a:lnTo>
                <a:lnTo>
                  <a:pt x="20601" y="212668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8180" y="2695814"/>
            <a:ext cx="4483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>
              <a:lnSpc>
                <a:spcPts val="1190"/>
              </a:lnSpc>
            </a:pPr>
            <a:r>
              <a:rPr sz="1000" spc="-4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g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4917" y="2667000"/>
            <a:ext cx="1417320" cy="342900"/>
          </a:xfrm>
          <a:custGeom>
            <a:avLst/>
            <a:gdLst/>
            <a:ahLst/>
            <a:cxnLst/>
            <a:rect l="l" t="t" r="r" b="b"/>
            <a:pathLst>
              <a:path w="1417320" h="342900">
                <a:moveTo>
                  <a:pt x="0" y="171450"/>
                </a:moveTo>
                <a:lnTo>
                  <a:pt x="20601" y="130231"/>
                </a:lnTo>
                <a:lnTo>
                  <a:pt x="55703" y="104691"/>
                </a:lnTo>
                <a:lnTo>
                  <a:pt x="106196" y="81114"/>
                </a:lnTo>
                <a:lnTo>
                  <a:pt x="170618" y="59850"/>
                </a:lnTo>
                <a:lnTo>
                  <a:pt x="207597" y="50196"/>
                </a:lnTo>
                <a:lnTo>
                  <a:pt x="247510" y="41253"/>
                </a:lnTo>
                <a:lnTo>
                  <a:pt x="290175" y="33064"/>
                </a:lnTo>
                <a:lnTo>
                  <a:pt x="335410" y="25674"/>
                </a:lnTo>
                <a:lnTo>
                  <a:pt x="383031" y="19126"/>
                </a:lnTo>
                <a:lnTo>
                  <a:pt x="432857" y="13465"/>
                </a:lnTo>
                <a:lnTo>
                  <a:pt x="484705" y="8735"/>
                </a:lnTo>
                <a:lnTo>
                  <a:pt x="538391" y="4979"/>
                </a:lnTo>
                <a:lnTo>
                  <a:pt x="593734" y="2242"/>
                </a:lnTo>
                <a:lnTo>
                  <a:pt x="650551" y="567"/>
                </a:lnTo>
                <a:lnTo>
                  <a:pt x="708660" y="0"/>
                </a:lnTo>
                <a:lnTo>
                  <a:pt x="766785" y="567"/>
                </a:lnTo>
                <a:lnTo>
                  <a:pt x="823616" y="2242"/>
                </a:lnTo>
                <a:lnTo>
                  <a:pt x="878969" y="4979"/>
                </a:lnTo>
                <a:lnTo>
                  <a:pt x="932663" y="8735"/>
                </a:lnTo>
                <a:lnTo>
                  <a:pt x="984515" y="13465"/>
                </a:lnTo>
                <a:lnTo>
                  <a:pt x="1034344" y="19126"/>
                </a:lnTo>
                <a:lnTo>
                  <a:pt x="1081965" y="25674"/>
                </a:lnTo>
                <a:lnTo>
                  <a:pt x="1127199" y="33064"/>
                </a:lnTo>
                <a:lnTo>
                  <a:pt x="1169861" y="41253"/>
                </a:lnTo>
                <a:lnTo>
                  <a:pt x="1209770" y="50196"/>
                </a:lnTo>
                <a:lnTo>
                  <a:pt x="1246743" y="59850"/>
                </a:lnTo>
                <a:lnTo>
                  <a:pt x="1311154" y="81114"/>
                </a:lnTo>
                <a:lnTo>
                  <a:pt x="1361634" y="104691"/>
                </a:lnTo>
                <a:lnTo>
                  <a:pt x="1396726" y="130231"/>
                </a:lnTo>
                <a:lnTo>
                  <a:pt x="1417320" y="171450"/>
                </a:lnTo>
                <a:lnTo>
                  <a:pt x="1414971" y="185518"/>
                </a:lnTo>
                <a:lnTo>
                  <a:pt x="1381195" y="225661"/>
                </a:lnTo>
                <a:lnTo>
                  <a:pt x="1338226" y="250264"/>
                </a:lnTo>
                <a:lnTo>
                  <a:pt x="1280598" y="272728"/>
                </a:lnTo>
                <a:lnTo>
                  <a:pt x="1209770" y="292703"/>
                </a:lnTo>
                <a:lnTo>
                  <a:pt x="1169861" y="301646"/>
                </a:lnTo>
                <a:lnTo>
                  <a:pt x="1127199" y="309835"/>
                </a:lnTo>
                <a:lnTo>
                  <a:pt x="1081965" y="317225"/>
                </a:lnTo>
                <a:lnTo>
                  <a:pt x="1034344" y="323773"/>
                </a:lnTo>
                <a:lnTo>
                  <a:pt x="984515" y="329434"/>
                </a:lnTo>
                <a:lnTo>
                  <a:pt x="932663" y="334164"/>
                </a:lnTo>
                <a:lnTo>
                  <a:pt x="878969" y="337920"/>
                </a:lnTo>
                <a:lnTo>
                  <a:pt x="823616" y="340657"/>
                </a:lnTo>
                <a:lnTo>
                  <a:pt x="766785" y="342332"/>
                </a:lnTo>
                <a:lnTo>
                  <a:pt x="708660" y="342900"/>
                </a:lnTo>
                <a:lnTo>
                  <a:pt x="650551" y="342332"/>
                </a:lnTo>
                <a:lnTo>
                  <a:pt x="593734" y="340657"/>
                </a:lnTo>
                <a:lnTo>
                  <a:pt x="538391" y="337920"/>
                </a:lnTo>
                <a:lnTo>
                  <a:pt x="484705" y="334164"/>
                </a:lnTo>
                <a:lnTo>
                  <a:pt x="432857" y="329434"/>
                </a:lnTo>
                <a:lnTo>
                  <a:pt x="383031" y="323773"/>
                </a:lnTo>
                <a:lnTo>
                  <a:pt x="335410" y="317225"/>
                </a:lnTo>
                <a:lnTo>
                  <a:pt x="290175" y="309835"/>
                </a:lnTo>
                <a:lnTo>
                  <a:pt x="247510" y="301646"/>
                </a:lnTo>
                <a:lnTo>
                  <a:pt x="207597" y="292703"/>
                </a:lnTo>
                <a:lnTo>
                  <a:pt x="170618" y="283049"/>
                </a:lnTo>
                <a:lnTo>
                  <a:pt x="106196" y="261785"/>
                </a:lnTo>
                <a:lnTo>
                  <a:pt x="55703" y="238208"/>
                </a:lnTo>
                <a:lnTo>
                  <a:pt x="20601" y="212668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5684" y="2695814"/>
            <a:ext cx="3384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marR="5080" indent="-32384">
              <a:lnSpc>
                <a:spcPts val="1190"/>
              </a:lnSpc>
            </a:pPr>
            <a:r>
              <a:rPr sz="1000" spc="1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7239" y="23241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9922" y="2552700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40">
                <a:moveTo>
                  <a:pt x="175475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9922" y="25527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4681" y="25527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02118" y="30099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0041" y="3276600"/>
            <a:ext cx="3239770" cy="0"/>
          </a:xfrm>
          <a:custGeom>
            <a:avLst/>
            <a:gdLst/>
            <a:ahLst/>
            <a:cxnLst/>
            <a:rect l="l" t="t" r="r" b="b"/>
            <a:pathLst>
              <a:path w="3239770">
                <a:moveTo>
                  <a:pt x="323951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0041" y="32766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9557" y="32766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4680" y="3390900"/>
            <a:ext cx="1417320" cy="342900"/>
          </a:xfrm>
          <a:custGeom>
            <a:avLst/>
            <a:gdLst/>
            <a:ahLst/>
            <a:cxnLst/>
            <a:rect l="l" t="t" r="r" b="b"/>
            <a:pathLst>
              <a:path w="1417320" h="342900">
                <a:moveTo>
                  <a:pt x="0" y="171450"/>
                </a:moveTo>
                <a:lnTo>
                  <a:pt x="20593" y="130231"/>
                </a:lnTo>
                <a:lnTo>
                  <a:pt x="55685" y="104691"/>
                </a:lnTo>
                <a:lnTo>
                  <a:pt x="106165" y="81114"/>
                </a:lnTo>
                <a:lnTo>
                  <a:pt x="170576" y="59850"/>
                </a:lnTo>
                <a:lnTo>
                  <a:pt x="207549" y="50196"/>
                </a:lnTo>
                <a:lnTo>
                  <a:pt x="247458" y="41253"/>
                </a:lnTo>
                <a:lnTo>
                  <a:pt x="290120" y="33064"/>
                </a:lnTo>
                <a:lnTo>
                  <a:pt x="335354" y="25674"/>
                </a:lnTo>
                <a:lnTo>
                  <a:pt x="382975" y="19126"/>
                </a:lnTo>
                <a:lnTo>
                  <a:pt x="432804" y="13465"/>
                </a:lnTo>
                <a:lnTo>
                  <a:pt x="484656" y="8735"/>
                </a:lnTo>
                <a:lnTo>
                  <a:pt x="538350" y="4979"/>
                </a:lnTo>
                <a:lnTo>
                  <a:pt x="593703" y="2242"/>
                </a:lnTo>
                <a:lnTo>
                  <a:pt x="650534" y="567"/>
                </a:lnTo>
                <a:lnTo>
                  <a:pt x="708660" y="0"/>
                </a:lnTo>
                <a:lnTo>
                  <a:pt x="766785" y="567"/>
                </a:lnTo>
                <a:lnTo>
                  <a:pt x="823616" y="2242"/>
                </a:lnTo>
                <a:lnTo>
                  <a:pt x="878969" y="4979"/>
                </a:lnTo>
                <a:lnTo>
                  <a:pt x="932663" y="8735"/>
                </a:lnTo>
                <a:lnTo>
                  <a:pt x="984515" y="13465"/>
                </a:lnTo>
                <a:lnTo>
                  <a:pt x="1034344" y="19126"/>
                </a:lnTo>
                <a:lnTo>
                  <a:pt x="1081965" y="25674"/>
                </a:lnTo>
                <a:lnTo>
                  <a:pt x="1127199" y="33064"/>
                </a:lnTo>
                <a:lnTo>
                  <a:pt x="1169861" y="41253"/>
                </a:lnTo>
                <a:lnTo>
                  <a:pt x="1209770" y="50196"/>
                </a:lnTo>
                <a:lnTo>
                  <a:pt x="1246743" y="59850"/>
                </a:lnTo>
                <a:lnTo>
                  <a:pt x="1311154" y="81114"/>
                </a:lnTo>
                <a:lnTo>
                  <a:pt x="1361634" y="104691"/>
                </a:lnTo>
                <a:lnTo>
                  <a:pt x="1396726" y="130231"/>
                </a:lnTo>
                <a:lnTo>
                  <a:pt x="1417320" y="171450"/>
                </a:lnTo>
                <a:lnTo>
                  <a:pt x="1414971" y="185518"/>
                </a:lnTo>
                <a:lnTo>
                  <a:pt x="1381195" y="225661"/>
                </a:lnTo>
                <a:lnTo>
                  <a:pt x="1338226" y="250264"/>
                </a:lnTo>
                <a:lnTo>
                  <a:pt x="1280598" y="272728"/>
                </a:lnTo>
                <a:lnTo>
                  <a:pt x="1209770" y="292703"/>
                </a:lnTo>
                <a:lnTo>
                  <a:pt x="1169861" y="301646"/>
                </a:lnTo>
                <a:lnTo>
                  <a:pt x="1127199" y="309835"/>
                </a:lnTo>
                <a:lnTo>
                  <a:pt x="1081965" y="317225"/>
                </a:lnTo>
                <a:lnTo>
                  <a:pt x="1034344" y="323773"/>
                </a:lnTo>
                <a:lnTo>
                  <a:pt x="984515" y="329434"/>
                </a:lnTo>
                <a:lnTo>
                  <a:pt x="932663" y="334164"/>
                </a:lnTo>
                <a:lnTo>
                  <a:pt x="878969" y="337920"/>
                </a:lnTo>
                <a:lnTo>
                  <a:pt x="823616" y="340657"/>
                </a:lnTo>
                <a:lnTo>
                  <a:pt x="766785" y="342332"/>
                </a:lnTo>
                <a:lnTo>
                  <a:pt x="708660" y="342900"/>
                </a:lnTo>
                <a:lnTo>
                  <a:pt x="650534" y="342332"/>
                </a:lnTo>
                <a:lnTo>
                  <a:pt x="593703" y="340657"/>
                </a:lnTo>
                <a:lnTo>
                  <a:pt x="538350" y="337920"/>
                </a:lnTo>
                <a:lnTo>
                  <a:pt x="484656" y="334164"/>
                </a:lnTo>
                <a:lnTo>
                  <a:pt x="432804" y="329434"/>
                </a:lnTo>
                <a:lnTo>
                  <a:pt x="382975" y="323773"/>
                </a:lnTo>
                <a:lnTo>
                  <a:pt x="335354" y="317225"/>
                </a:lnTo>
                <a:lnTo>
                  <a:pt x="290120" y="309835"/>
                </a:lnTo>
                <a:lnTo>
                  <a:pt x="247458" y="301646"/>
                </a:lnTo>
                <a:lnTo>
                  <a:pt x="207549" y="292703"/>
                </a:lnTo>
                <a:lnTo>
                  <a:pt x="170576" y="283049"/>
                </a:lnTo>
                <a:lnTo>
                  <a:pt x="106165" y="261785"/>
                </a:lnTo>
                <a:lnTo>
                  <a:pt x="55685" y="238208"/>
                </a:lnTo>
                <a:lnTo>
                  <a:pt x="20593" y="212668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96733" y="3432529"/>
            <a:ext cx="55753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</a:pPr>
            <a:r>
              <a:rPr sz="900" spc="10" dirty="0">
                <a:latin typeface="Times New Roman"/>
                <a:cs typeface="Times New Roman"/>
              </a:rPr>
              <a:t>R</a:t>
            </a:r>
            <a:r>
              <a:rPr sz="900" spc="-35" dirty="0">
                <a:latin typeface="Times New Roman"/>
                <a:cs typeface="Times New Roman"/>
              </a:rPr>
              <a:t>i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15" dirty="0">
                <a:latin typeface="Times New Roman"/>
                <a:cs typeface="Times New Roman"/>
              </a:rPr>
              <a:t>h</a:t>
            </a:r>
            <a:r>
              <a:rPr sz="900" spc="-1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-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 </a:t>
            </a:r>
            <a:r>
              <a:rPr sz="900" spc="-45" dirty="0">
                <a:latin typeface="Times New Roman"/>
                <a:cs typeface="Times New Roman"/>
              </a:rPr>
              <a:t>T</a:t>
            </a:r>
            <a:r>
              <a:rPr sz="900" spc="-10" dirty="0">
                <a:latin typeface="Times New Roman"/>
                <a:cs typeface="Times New Roman"/>
              </a:rPr>
              <a:t>r</a:t>
            </a:r>
            <a:r>
              <a:rPr sz="900" spc="-3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4921" y="3390900"/>
            <a:ext cx="1417320" cy="342900"/>
          </a:xfrm>
          <a:custGeom>
            <a:avLst/>
            <a:gdLst/>
            <a:ahLst/>
            <a:cxnLst/>
            <a:rect l="l" t="t" r="r" b="b"/>
            <a:pathLst>
              <a:path w="1417320" h="342900">
                <a:moveTo>
                  <a:pt x="0" y="171450"/>
                </a:moveTo>
                <a:lnTo>
                  <a:pt x="20593" y="130231"/>
                </a:lnTo>
                <a:lnTo>
                  <a:pt x="55685" y="104691"/>
                </a:lnTo>
                <a:lnTo>
                  <a:pt x="106165" y="81114"/>
                </a:lnTo>
                <a:lnTo>
                  <a:pt x="170576" y="59850"/>
                </a:lnTo>
                <a:lnTo>
                  <a:pt x="207549" y="50196"/>
                </a:lnTo>
                <a:lnTo>
                  <a:pt x="247458" y="41253"/>
                </a:lnTo>
                <a:lnTo>
                  <a:pt x="290120" y="33064"/>
                </a:lnTo>
                <a:lnTo>
                  <a:pt x="335354" y="25674"/>
                </a:lnTo>
                <a:lnTo>
                  <a:pt x="382975" y="19126"/>
                </a:lnTo>
                <a:lnTo>
                  <a:pt x="432804" y="13465"/>
                </a:lnTo>
                <a:lnTo>
                  <a:pt x="484656" y="8735"/>
                </a:lnTo>
                <a:lnTo>
                  <a:pt x="538350" y="4979"/>
                </a:lnTo>
                <a:lnTo>
                  <a:pt x="593703" y="2242"/>
                </a:lnTo>
                <a:lnTo>
                  <a:pt x="650534" y="567"/>
                </a:lnTo>
                <a:lnTo>
                  <a:pt x="708660" y="0"/>
                </a:lnTo>
                <a:lnTo>
                  <a:pt x="766768" y="567"/>
                </a:lnTo>
                <a:lnTo>
                  <a:pt x="823585" y="2242"/>
                </a:lnTo>
                <a:lnTo>
                  <a:pt x="878928" y="4979"/>
                </a:lnTo>
                <a:lnTo>
                  <a:pt x="932614" y="8735"/>
                </a:lnTo>
                <a:lnTo>
                  <a:pt x="984462" y="13465"/>
                </a:lnTo>
                <a:lnTo>
                  <a:pt x="1034288" y="19126"/>
                </a:lnTo>
                <a:lnTo>
                  <a:pt x="1081909" y="25674"/>
                </a:lnTo>
                <a:lnTo>
                  <a:pt x="1127144" y="33064"/>
                </a:lnTo>
                <a:lnTo>
                  <a:pt x="1169809" y="41253"/>
                </a:lnTo>
                <a:lnTo>
                  <a:pt x="1209722" y="50196"/>
                </a:lnTo>
                <a:lnTo>
                  <a:pt x="1246701" y="59850"/>
                </a:lnTo>
                <a:lnTo>
                  <a:pt x="1311123" y="81114"/>
                </a:lnTo>
                <a:lnTo>
                  <a:pt x="1361616" y="104691"/>
                </a:lnTo>
                <a:lnTo>
                  <a:pt x="1396718" y="130231"/>
                </a:lnTo>
                <a:lnTo>
                  <a:pt x="1417320" y="171450"/>
                </a:lnTo>
                <a:lnTo>
                  <a:pt x="1414970" y="185518"/>
                </a:lnTo>
                <a:lnTo>
                  <a:pt x="1381182" y="225661"/>
                </a:lnTo>
                <a:lnTo>
                  <a:pt x="1338202" y="250264"/>
                </a:lnTo>
                <a:lnTo>
                  <a:pt x="1280562" y="272728"/>
                </a:lnTo>
                <a:lnTo>
                  <a:pt x="1209722" y="292703"/>
                </a:lnTo>
                <a:lnTo>
                  <a:pt x="1169809" y="301646"/>
                </a:lnTo>
                <a:lnTo>
                  <a:pt x="1127144" y="309835"/>
                </a:lnTo>
                <a:lnTo>
                  <a:pt x="1081909" y="317225"/>
                </a:lnTo>
                <a:lnTo>
                  <a:pt x="1034288" y="323773"/>
                </a:lnTo>
                <a:lnTo>
                  <a:pt x="984462" y="329434"/>
                </a:lnTo>
                <a:lnTo>
                  <a:pt x="932614" y="334164"/>
                </a:lnTo>
                <a:lnTo>
                  <a:pt x="878928" y="337920"/>
                </a:lnTo>
                <a:lnTo>
                  <a:pt x="823585" y="340657"/>
                </a:lnTo>
                <a:lnTo>
                  <a:pt x="766768" y="342332"/>
                </a:lnTo>
                <a:lnTo>
                  <a:pt x="708660" y="342900"/>
                </a:lnTo>
                <a:lnTo>
                  <a:pt x="650534" y="342332"/>
                </a:lnTo>
                <a:lnTo>
                  <a:pt x="593703" y="340657"/>
                </a:lnTo>
                <a:lnTo>
                  <a:pt x="538350" y="337920"/>
                </a:lnTo>
                <a:lnTo>
                  <a:pt x="484656" y="334164"/>
                </a:lnTo>
                <a:lnTo>
                  <a:pt x="432804" y="329434"/>
                </a:lnTo>
                <a:lnTo>
                  <a:pt x="382975" y="323773"/>
                </a:lnTo>
                <a:lnTo>
                  <a:pt x="335354" y="317225"/>
                </a:lnTo>
                <a:lnTo>
                  <a:pt x="290120" y="309835"/>
                </a:lnTo>
                <a:lnTo>
                  <a:pt x="247458" y="301646"/>
                </a:lnTo>
                <a:lnTo>
                  <a:pt x="207549" y="292703"/>
                </a:lnTo>
                <a:lnTo>
                  <a:pt x="170576" y="283049"/>
                </a:lnTo>
                <a:lnTo>
                  <a:pt x="106165" y="261785"/>
                </a:lnTo>
                <a:lnTo>
                  <a:pt x="55685" y="238208"/>
                </a:lnTo>
                <a:lnTo>
                  <a:pt x="20593" y="212668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8946" y="3432529"/>
            <a:ext cx="5219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E</a:t>
            </a:r>
            <a:r>
              <a:rPr sz="900" spc="15" dirty="0">
                <a:latin typeface="Times New Roman"/>
                <a:cs typeface="Times New Roman"/>
              </a:rPr>
              <a:t>qu</a:t>
            </a:r>
            <a:r>
              <a:rPr sz="900" spc="-35" dirty="0">
                <a:latin typeface="Times New Roman"/>
                <a:cs typeface="Times New Roman"/>
              </a:rPr>
              <a:t>il</a:t>
            </a:r>
            <a:r>
              <a:rPr sz="900" dirty="0">
                <a:latin typeface="Times New Roman"/>
                <a:cs typeface="Times New Roman"/>
              </a:rPr>
              <a:t>ate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dirty="0">
                <a:latin typeface="Times New Roman"/>
                <a:cs typeface="Times New Roman"/>
              </a:rPr>
              <a:t>al </a:t>
            </a:r>
            <a:r>
              <a:rPr sz="900" spc="-45" dirty="0">
                <a:latin typeface="Times New Roman"/>
                <a:cs typeface="Times New Roman"/>
              </a:rPr>
              <a:t>T</a:t>
            </a:r>
            <a:r>
              <a:rPr sz="900" spc="-10" dirty="0">
                <a:latin typeface="Times New Roman"/>
                <a:cs typeface="Times New Roman"/>
              </a:rPr>
              <a:t>r</a:t>
            </a:r>
            <a:r>
              <a:rPr sz="900" spc="-3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7600" y="3390900"/>
            <a:ext cx="1417320" cy="342900"/>
          </a:xfrm>
          <a:custGeom>
            <a:avLst/>
            <a:gdLst/>
            <a:ahLst/>
            <a:cxnLst/>
            <a:rect l="l" t="t" r="r" b="b"/>
            <a:pathLst>
              <a:path w="1417320" h="342900">
                <a:moveTo>
                  <a:pt x="0" y="171450"/>
                </a:moveTo>
                <a:lnTo>
                  <a:pt x="20593" y="130231"/>
                </a:lnTo>
                <a:lnTo>
                  <a:pt x="55685" y="104691"/>
                </a:lnTo>
                <a:lnTo>
                  <a:pt x="106165" y="81114"/>
                </a:lnTo>
                <a:lnTo>
                  <a:pt x="170576" y="59850"/>
                </a:lnTo>
                <a:lnTo>
                  <a:pt x="207549" y="50196"/>
                </a:lnTo>
                <a:lnTo>
                  <a:pt x="247458" y="41253"/>
                </a:lnTo>
                <a:lnTo>
                  <a:pt x="290120" y="33064"/>
                </a:lnTo>
                <a:lnTo>
                  <a:pt x="335354" y="25674"/>
                </a:lnTo>
                <a:lnTo>
                  <a:pt x="382975" y="19126"/>
                </a:lnTo>
                <a:lnTo>
                  <a:pt x="432804" y="13465"/>
                </a:lnTo>
                <a:lnTo>
                  <a:pt x="484656" y="8735"/>
                </a:lnTo>
                <a:lnTo>
                  <a:pt x="538350" y="4979"/>
                </a:lnTo>
                <a:lnTo>
                  <a:pt x="593703" y="2242"/>
                </a:lnTo>
                <a:lnTo>
                  <a:pt x="650534" y="567"/>
                </a:lnTo>
                <a:lnTo>
                  <a:pt x="708660" y="0"/>
                </a:lnTo>
                <a:lnTo>
                  <a:pt x="766785" y="567"/>
                </a:lnTo>
                <a:lnTo>
                  <a:pt x="823616" y="2242"/>
                </a:lnTo>
                <a:lnTo>
                  <a:pt x="878969" y="4979"/>
                </a:lnTo>
                <a:lnTo>
                  <a:pt x="932663" y="8735"/>
                </a:lnTo>
                <a:lnTo>
                  <a:pt x="984515" y="13465"/>
                </a:lnTo>
                <a:lnTo>
                  <a:pt x="1034344" y="19126"/>
                </a:lnTo>
                <a:lnTo>
                  <a:pt x="1081965" y="25674"/>
                </a:lnTo>
                <a:lnTo>
                  <a:pt x="1127199" y="33064"/>
                </a:lnTo>
                <a:lnTo>
                  <a:pt x="1169861" y="41253"/>
                </a:lnTo>
                <a:lnTo>
                  <a:pt x="1209770" y="50196"/>
                </a:lnTo>
                <a:lnTo>
                  <a:pt x="1246743" y="59850"/>
                </a:lnTo>
                <a:lnTo>
                  <a:pt x="1311154" y="81114"/>
                </a:lnTo>
                <a:lnTo>
                  <a:pt x="1361634" y="104691"/>
                </a:lnTo>
                <a:lnTo>
                  <a:pt x="1396726" y="130231"/>
                </a:lnTo>
                <a:lnTo>
                  <a:pt x="1417320" y="171450"/>
                </a:lnTo>
                <a:lnTo>
                  <a:pt x="1414971" y="185518"/>
                </a:lnTo>
                <a:lnTo>
                  <a:pt x="1381195" y="225661"/>
                </a:lnTo>
                <a:lnTo>
                  <a:pt x="1338226" y="250264"/>
                </a:lnTo>
                <a:lnTo>
                  <a:pt x="1280598" y="272728"/>
                </a:lnTo>
                <a:lnTo>
                  <a:pt x="1209770" y="292703"/>
                </a:lnTo>
                <a:lnTo>
                  <a:pt x="1169861" y="301646"/>
                </a:lnTo>
                <a:lnTo>
                  <a:pt x="1127199" y="309835"/>
                </a:lnTo>
                <a:lnTo>
                  <a:pt x="1081965" y="317225"/>
                </a:lnTo>
                <a:lnTo>
                  <a:pt x="1034344" y="323773"/>
                </a:lnTo>
                <a:lnTo>
                  <a:pt x="984515" y="329434"/>
                </a:lnTo>
                <a:lnTo>
                  <a:pt x="932663" y="334164"/>
                </a:lnTo>
                <a:lnTo>
                  <a:pt x="878969" y="337920"/>
                </a:lnTo>
                <a:lnTo>
                  <a:pt x="823616" y="340657"/>
                </a:lnTo>
                <a:lnTo>
                  <a:pt x="766785" y="342332"/>
                </a:lnTo>
                <a:lnTo>
                  <a:pt x="708660" y="342900"/>
                </a:lnTo>
                <a:lnTo>
                  <a:pt x="650534" y="342332"/>
                </a:lnTo>
                <a:lnTo>
                  <a:pt x="593703" y="340657"/>
                </a:lnTo>
                <a:lnTo>
                  <a:pt x="538350" y="337920"/>
                </a:lnTo>
                <a:lnTo>
                  <a:pt x="484656" y="334164"/>
                </a:lnTo>
                <a:lnTo>
                  <a:pt x="432804" y="329434"/>
                </a:lnTo>
                <a:lnTo>
                  <a:pt x="382975" y="323773"/>
                </a:lnTo>
                <a:lnTo>
                  <a:pt x="335354" y="317225"/>
                </a:lnTo>
                <a:lnTo>
                  <a:pt x="290120" y="309835"/>
                </a:lnTo>
                <a:lnTo>
                  <a:pt x="247458" y="301646"/>
                </a:lnTo>
                <a:lnTo>
                  <a:pt x="207549" y="292703"/>
                </a:lnTo>
                <a:lnTo>
                  <a:pt x="170576" y="283049"/>
                </a:lnTo>
                <a:lnTo>
                  <a:pt x="106165" y="261785"/>
                </a:lnTo>
                <a:lnTo>
                  <a:pt x="55685" y="238208"/>
                </a:lnTo>
                <a:lnTo>
                  <a:pt x="20593" y="212668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47184" y="3432529"/>
            <a:ext cx="435609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 marR="5080" indent="-22860">
              <a:lnSpc>
                <a:spcPct val="100000"/>
              </a:lnSpc>
            </a:pPr>
            <a:r>
              <a:rPr sz="900" spc="-15" dirty="0">
                <a:latin typeface="Times New Roman"/>
                <a:cs typeface="Times New Roman"/>
              </a:rPr>
              <a:t>I</a:t>
            </a: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spc="15" dirty="0">
                <a:latin typeface="Times New Roman"/>
                <a:cs typeface="Times New Roman"/>
              </a:rPr>
              <a:t>o</a:t>
            </a: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spc="-5" dirty="0">
                <a:latin typeface="Times New Roman"/>
                <a:cs typeface="Times New Roman"/>
              </a:rPr>
              <a:t>ce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spc="-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s </a:t>
            </a:r>
            <a:r>
              <a:rPr sz="900" spc="-5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spc="-35" dirty="0">
                <a:latin typeface="Times New Roman"/>
                <a:cs typeface="Times New Roman"/>
              </a:rPr>
              <a:t>i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19800" y="32766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2401" y="2057400"/>
            <a:ext cx="85725" cy="1600200"/>
          </a:xfrm>
          <a:custGeom>
            <a:avLst/>
            <a:gdLst/>
            <a:ahLst/>
            <a:cxnLst/>
            <a:rect l="l" t="t" r="r" b="b"/>
            <a:pathLst>
              <a:path w="85725" h="1600200">
                <a:moveTo>
                  <a:pt x="28573" y="1514475"/>
                </a:moveTo>
                <a:lnTo>
                  <a:pt x="0" y="1514475"/>
                </a:lnTo>
                <a:lnTo>
                  <a:pt x="42799" y="1600200"/>
                </a:lnTo>
                <a:lnTo>
                  <a:pt x="78602" y="1528699"/>
                </a:lnTo>
                <a:lnTo>
                  <a:pt x="28575" y="1528699"/>
                </a:lnTo>
                <a:lnTo>
                  <a:pt x="28573" y="1514475"/>
                </a:lnTo>
                <a:close/>
              </a:path>
              <a:path w="85725" h="1600200">
                <a:moveTo>
                  <a:pt x="57023" y="0"/>
                </a:moveTo>
                <a:lnTo>
                  <a:pt x="28448" y="0"/>
                </a:lnTo>
                <a:lnTo>
                  <a:pt x="28575" y="1528699"/>
                </a:lnTo>
                <a:lnTo>
                  <a:pt x="57150" y="1528699"/>
                </a:lnTo>
                <a:lnTo>
                  <a:pt x="57023" y="0"/>
                </a:lnTo>
                <a:close/>
              </a:path>
              <a:path w="85725" h="1600200">
                <a:moveTo>
                  <a:pt x="85725" y="1514475"/>
                </a:moveTo>
                <a:lnTo>
                  <a:pt x="57148" y="1514475"/>
                </a:lnTo>
                <a:lnTo>
                  <a:pt x="57150" y="1528699"/>
                </a:lnTo>
                <a:lnTo>
                  <a:pt x="78602" y="1528699"/>
                </a:lnTo>
                <a:lnTo>
                  <a:pt x="85725" y="151447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6897" y="4724400"/>
            <a:ext cx="1211580" cy="342900"/>
          </a:xfrm>
          <a:custGeom>
            <a:avLst/>
            <a:gdLst/>
            <a:ahLst/>
            <a:cxnLst/>
            <a:rect l="l" t="t" r="r" b="b"/>
            <a:pathLst>
              <a:path w="1211579" h="342900">
                <a:moveTo>
                  <a:pt x="0" y="171450"/>
                </a:moveTo>
                <a:lnTo>
                  <a:pt x="17608" y="130231"/>
                </a:lnTo>
                <a:lnTo>
                  <a:pt x="47613" y="104691"/>
                </a:lnTo>
                <a:lnTo>
                  <a:pt x="90773" y="81114"/>
                </a:lnTo>
                <a:lnTo>
                  <a:pt x="145841" y="59850"/>
                </a:lnTo>
                <a:lnTo>
                  <a:pt x="211569" y="41253"/>
                </a:lnTo>
                <a:lnTo>
                  <a:pt x="286708" y="25674"/>
                </a:lnTo>
                <a:lnTo>
                  <a:pt x="327416" y="19126"/>
                </a:lnTo>
                <a:lnTo>
                  <a:pt x="370010" y="13465"/>
                </a:lnTo>
                <a:lnTo>
                  <a:pt x="414332" y="8735"/>
                </a:lnTo>
                <a:lnTo>
                  <a:pt x="460228" y="4979"/>
                </a:lnTo>
                <a:lnTo>
                  <a:pt x="507540" y="2242"/>
                </a:lnTo>
                <a:lnTo>
                  <a:pt x="556112" y="567"/>
                </a:lnTo>
                <a:lnTo>
                  <a:pt x="605789" y="0"/>
                </a:lnTo>
                <a:lnTo>
                  <a:pt x="655484" y="567"/>
                </a:lnTo>
                <a:lnTo>
                  <a:pt x="704070" y="2242"/>
                </a:lnTo>
                <a:lnTo>
                  <a:pt x="751393" y="4979"/>
                </a:lnTo>
                <a:lnTo>
                  <a:pt x="797295" y="8735"/>
                </a:lnTo>
                <a:lnTo>
                  <a:pt x="841623" y="13465"/>
                </a:lnTo>
                <a:lnTo>
                  <a:pt x="884219" y="19126"/>
                </a:lnTo>
                <a:lnTo>
                  <a:pt x="924928" y="25674"/>
                </a:lnTo>
                <a:lnTo>
                  <a:pt x="963594" y="33064"/>
                </a:lnTo>
                <a:lnTo>
                  <a:pt x="1034176" y="50196"/>
                </a:lnTo>
                <a:lnTo>
                  <a:pt x="1094719" y="70171"/>
                </a:lnTo>
                <a:lnTo>
                  <a:pt x="1143977" y="92635"/>
                </a:lnTo>
                <a:lnTo>
                  <a:pt x="1180703" y="117238"/>
                </a:lnTo>
                <a:lnTo>
                  <a:pt x="1209572" y="157381"/>
                </a:lnTo>
                <a:lnTo>
                  <a:pt x="1211579" y="171450"/>
                </a:lnTo>
                <a:lnTo>
                  <a:pt x="1209572" y="185518"/>
                </a:lnTo>
                <a:lnTo>
                  <a:pt x="1180703" y="225661"/>
                </a:lnTo>
                <a:lnTo>
                  <a:pt x="1143977" y="250264"/>
                </a:lnTo>
                <a:lnTo>
                  <a:pt x="1094719" y="272728"/>
                </a:lnTo>
                <a:lnTo>
                  <a:pt x="1034176" y="292703"/>
                </a:lnTo>
                <a:lnTo>
                  <a:pt x="963594" y="309835"/>
                </a:lnTo>
                <a:lnTo>
                  <a:pt x="924928" y="317225"/>
                </a:lnTo>
                <a:lnTo>
                  <a:pt x="884219" y="323773"/>
                </a:lnTo>
                <a:lnTo>
                  <a:pt x="841623" y="329434"/>
                </a:lnTo>
                <a:lnTo>
                  <a:pt x="797295" y="334164"/>
                </a:lnTo>
                <a:lnTo>
                  <a:pt x="751393" y="337920"/>
                </a:lnTo>
                <a:lnTo>
                  <a:pt x="704070" y="340657"/>
                </a:lnTo>
                <a:lnTo>
                  <a:pt x="655484" y="342332"/>
                </a:lnTo>
                <a:lnTo>
                  <a:pt x="605789" y="342900"/>
                </a:lnTo>
                <a:lnTo>
                  <a:pt x="556112" y="342332"/>
                </a:lnTo>
                <a:lnTo>
                  <a:pt x="507540" y="340657"/>
                </a:lnTo>
                <a:lnTo>
                  <a:pt x="460228" y="337920"/>
                </a:lnTo>
                <a:lnTo>
                  <a:pt x="414332" y="334164"/>
                </a:lnTo>
                <a:lnTo>
                  <a:pt x="370010" y="329434"/>
                </a:lnTo>
                <a:lnTo>
                  <a:pt x="327416" y="323773"/>
                </a:lnTo>
                <a:lnTo>
                  <a:pt x="286708" y="317225"/>
                </a:lnTo>
                <a:lnTo>
                  <a:pt x="248040" y="309835"/>
                </a:lnTo>
                <a:lnTo>
                  <a:pt x="177450" y="292703"/>
                </a:lnTo>
                <a:lnTo>
                  <a:pt x="116896" y="272728"/>
                </a:lnTo>
                <a:lnTo>
                  <a:pt x="67626" y="250264"/>
                </a:lnTo>
                <a:lnTo>
                  <a:pt x="30888" y="225661"/>
                </a:lnTo>
                <a:lnTo>
                  <a:pt x="2008" y="185518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57215" y="4819918"/>
            <a:ext cx="72390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14617" y="5410200"/>
            <a:ext cx="1211580" cy="342900"/>
          </a:xfrm>
          <a:custGeom>
            <a:avLst/>
            <a:gdLst/>
            <a:ahLst/>
            <a:cxnLst/>
            <a:rect l="l" t="t" r="r" b="b"/>
            <a:pathLst>
              <a:path w="1211579" h="342900">
                <a:moveTo>
                  <a:pt x="0" y="171450"/>
                </a:moveTo>
                <a:lnTo>
                  <a:pt x="17608" y="130231"/>
                </a:lnTo>
                <a:lnTo>
                  <a:pt x="47613" y="104691"/>
                </a:lnTo>
                <a:lnTo>
                  <a:pt x="90773" y="81114"/>
                </a:lnTo>
                <a:lnTo>
                  <a:pt x="145841" y="59850"/>
                </a:lnTo>
                <a:lnTo>
                  <a:pt x="211569" y="41253"/>
                </a:lnTo>
                <a:lnTo>
                  <a:pt x="286708" y="25674"/>
                </a:lnTo>
                <a:lnTo>
                  <a:pt x="327416" y="19126"/>
                </a:lnTo>
                <a:lnTo>
                  <a:pt x="370010" y="13465"/>
                </a:lnTo>
                <a:lnTo>
                  <a:pt x="414332" y="8735"/>
                </a:lnTo>
                <a:lnTo>
                  <a:pt x="460228" y="4979"/>
                </a:lnTo>
                <a:lnTo>
                  <a:pt x="507540" y="2242"/>
                </a:lnTo>
                <a:lnTo>
                  <a:pt x="556112" y="567"/>
                </a:lnTo>
                <a:lnTo>
                  <a:pt x="605789" y="0"/>
                </a:lnTo>
                <a:lnTo>
                  <a:pt x="655484" y="567"/>
                </a:lnTo>
                <a:lnTo>
                  <a:pt x="704070" y="2242"/>
                </a:lnTo>
                <a:lnTo>
                  <a:pt x="751393" y="4979"/>
                </a:lnTo>
                <a:lnTo>
                  <a:pt x="797295" y="8735"/>
                </a:lnTo>
                <a:lnTo>
                  <a:pt x="841623" y="13465"/>
                </a:lnTo>
                <a:lnTo>
                  <a:pt x="884219" y="19126"/>
                </a:lnTo>
                <a:lnTo>
                  <a:pt x="924928" y="25674"/>
                </a:lnTo>
                <a:lnTo>
                  <a:pt x="963594" y="33064"/>
                </a:lnTo>
                <a:lnTo>
                  <a:pt x="1034176" y="50196"/>
                </a:lnTo>
                <a:lnTo>
                  <a:pt x="1094719" y="70171"/>
                </a:lnTo>
                <a:lnTo>
                  <a:pt x="1143977" y="92635"/>
                </a:lnTo>
                <a:lnTo>
                  <a:pt x="1180703" y="117238"/>
                </a:lnTo>
                <a:lnTo>
                  <a:pt x="1209572" y="157381"/>
                </a:lnTo>
                <a:lnTo>
                  <a:pt x="1211580" y="171450"/>
                </a:lnTo>
                <a:lnTo>
                  <a:pt x="1209572" y="185511"/>
                </a:lnTo>
                <a:lnTo>
                  <a:pt x="1180703" y="225642"/>
                </a:lnTo>
                <a:lnTo>
                  <a:pt x="1143977" y="250242"/>
                </a:lnTo>
                <a:lnTo>
                  <a:pt x="1094719" y="272706"/>
                </a:lnTo>
                <a:lnTo>
                  <a:pt x="1034176" y="292684"/>
                </a:lnTo>
                <a:lnTo>
                  <a:pt x="963594" y="309820"/>
                </a:lnTo>
                <a:lnTo>
                  <a:pt x="924928" y="317213"/>
                </a:lnTo>
                <a:lnTo>
                  <a:pt x="884219" y="323763"/>
                </a:lnTo>
                <a:lnTo>
                  <a:pt x="841623" y="329426"/>
                </a:lnTo>
                <a:lnTo>
                  <a:pt x="797295" y="334159"/>
                </a:lnTo>
                <a:lnTo>
                  <a:pt x="751393" y="337917"/>
                </a:lnTo>
                <a:lnTo>
                  <a:pt x="704070" y="340656"/>
                </a:lnTo>
                <a:lnTo>
                  <a:pt x="655484" y="342331"/>
                </a:lnTo>
                <a:lnTo>
                  <a:pt x="605789" y="342900"/>
                </a:lnTo>
                <a:lnTo>
                  <a:pt x="556112" y="342331"/>
                </a:lnTo>
                <a:lnTo>
                  <a:pt x="507540" y="340656"/>
                </a:lnTo>
                <a:lnTo>
                  <a:pt x="460228" y="337917"/>
                </a:lnTo>
                <a:lnTo>
                  <a:pt x="414332" y="334159"/>
                </a:lnTo>
                <a:lnTo>
                  <a:pt x="370010" y="329426"/>
                </a:lnTo>
                <a:lnTo>
                  <a:pt x="327416" y="323763"/>
                </a:lnTo>
                <a:lnTo>
                  <a:pt x="286708" y="317213"/>
                </a:lnTo>
                <a:lnTo>
                  <a:pt x="248040" y="309820"/>
                </a:lnTo>
                <a:lnTo>
                  <a:pt x="177450" y="292684"/>
                </a:lnTo>
                <a:lnTo>
                  <a:pt x="116896" y="272706"/>
                </a:lnTo>
                <a:lnTo>
                  <a:pt x="67626" y="250242"/>
                </a:lnTo>
                <a:lnTo>
                  <a:pt x="30888" y="225642"/>
                </a:lnTo>
                <a:lnTo>
                  <a:pt x="2008" y="185511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79869" y="5440792"/>
            <a:ext cx="4483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>
              <a:lnSpc>
                <a:spcPts val="1190"/>
              </a:lnSpc>
            </a:pPr>
            <a:r>
              <a:rPr sz="1000" spc="-4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g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14621" y="5410200"/>
            <a:ext cx="1211580" cy="342900"/>
          </a:xfrm>
          <a:custGeom>
            <a:avLst/>
            <a:gdLst/>
            <a:ahLst/>
            <a:cxnLst/>
            <a:rect l="l" t="t" r="r" b="b"/>
            <a:pathLst>
              <a:path w="1211579" h="342900">
                <a:moveTo>
                  <a:pt x="0" y="171450"/>
                </a:moveTo>
                <a:lnTo>
                  <a:pt x="17601" y="130231"/>
                </a:lnTo>
                <a:lnTo>
                  <a:pt x="47595" y="104691"/>
                </a:lnTo>
                <a:lnTo>
                  <a:pt x="90743" y="81114"/>
                </a:lnTo>
                <a:lnTo>
                  <a:pt x="145798" y="59850"/>
                </a:lnTo>
                <a:lnTo>
                  <a:pt x="211517" y="41253"/>
                </a:lnTo>
                <a:lnTo>
                  <a:pt x="286651" y="25674"/>
                </a:lnTo>
                <a:lnTo>
                  <a:pt x="327360" y="19126"/>
                </a:lnTo>
                <a:lnTo>
                  <a:pt x="369956" y="13465"/>
                </a:lnTo>
                <a:lnTo>
                  <a:pt x="414284" y="8735"/>
                </a:lnTo>
                <a:lnTo>
                  <a:pt x="460186" y="4979"/>
                </a:lnTo>
                <a:lnTo>
                  <a:pt x="507509" y="2242"/>
                </a:lnTo>
                <a:lnTo>
                  <a:pt x="556095" y="567"/>
                </a:lnTo>
                <a:lnTo>
                  <a:pt x="605789" y="0"/>
                </a:lnTo>
                <a:lnTo>
                  <a:pt x="655467" y="567"/>
                </a:lnTo>
                <a:lnTo>
                  <a:pt x="704039" y="2242"/>
                </a:lnTo>
                <a:lnTo>
                  <a:pt x="751351" y="4979"/>
                </a:lnTo>
                <a:lnTo>
                  <a:pt x="797247" y="8735"/>
                </a:lnTo>
                <a:lnTo>
                  <a:pt x="841569" y="13465"/>
                </a:lnTo>
                <a:lnTo>
                  <a:pt x="884163" y="19126"/>
                </a:lnTo>
                <a:lnTo>
                  <a:pt x="924871" y="25674"/>
                </a:lnTo>
                <a:lnTo>
                  <a:pt x="963539" y="33064"/>
                </a:lnTo>
                <a:lnTo>
                  <a:pt x="1034129" y="50196"/>
                </a:lnTo>
                <a:lnTo>
                  <a:pt x="1094683" y="70171"/>
                </a:lnTo>
                <a:lnTo>
                  <a:pt x="1143953" y="92635"/>
                </a:lnTo>
                <a:lnTo>
                  <a:pt x="1180691" y="117238"/>
                </a:lnTo>
                <a:lnTo>
                  <a:pt x="1209571" y="157381"/>
                </a:lnTo>
                <a:lnTo>
                  <a:pt x="1211579" y="171450"/>
                </a:lnTo>
                <a:lnTo>
                  <a:pt x="1209571" y="185511"/>
                </a:lnTo>
                <a:lnTo>
                  <a:pt x="1180691" y="225642"/>
                </a:lnTo>
                <a:lnTo>
                  <a:pt x="1143953" y="250242"/>
                </a:lnTo>
                <a:lnTo>
                  <a:pt x="1094683" y="272706"/>
                </a:lnTo>
                <a:lnTo>
                  <a:pt x="1034129" y="292684"/>
                </a:lnTo>
                <a:lnTo>
                  <a:pt x="963539" y="309820"/>
                </a:lnTo>
                <a:lnTo>
                  <a:pt x="924871" y="317213"/>
                </a:lnTo>
                <a:lnTo>
                  <a:pt x="884163" y="323763"/>
                </a:lnTo>
                <a:lnTo>
                  <a:pt x="841569" y="329426"/>
                </a:lnTo>
                <a:lnTo>
                  <a:pt x="797247" y="334159"/>
                </a:lnTo>
                <a:lnTo>
                  <a:pt x="751351" y="337917"/>
                </a:lnTo>
                <a:lnTo>
                  <a:pt x="704039" y="340656"/>
                </a:lnTo>
                <a:lnTo>
                  <a:pt x="655467" y="342331"/>
                </a:lnTo>
                <a:lnTo>
                  <a:pt x="605789" y="342900"/>
                </a:lnTo>
                <a:lnTo>
                  <a:pt x="556095" y="342331"/>
                </a:lnTo>
                <a:lnTo>
                  <a:pt x="507509" y="340656"/>
                </a:lnTo>
                <a:lnTo>
                  <a:pt x="460186" y="337917"/>
                </a:lnTo>
                <a:lnTo>
                  <a:pt x="414284" y="334159"/>
                </a:lnTo>
                <a:lnTo>
                  <a:pt x="369956" y="329426"/>
                </a:lnTo>
                <a:lnTo>
                  <a:pt x="327360" y="323763"/>
                </a:lnTo>
                <a:lnTo>
                  <a:pt x="286651" y="317213"/>
                </a:lnTo>
                <a:lnTo>
                  <a:pt x="247985" y="309820"/>
                </a:lnTo>
                <a:lnTo>
                  <a:pt x="177403" y="292684"/>
                </a:lnTo>
                <a:lnTo>
                  <a:pt x="116860" y="272706"/>
                </a:lnTo>
                <a:lnTo>
                  <a:pt x="67602" y="250242"/>
                </a:lnTo>
                <a:lnTo>
                  <a:pt x="30876" y="225642"/>
                </a:lnTo>
                <a:lnTo>
                  <a:pt x="2007" y="185511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52135" y="5440792"/>
            <a:ext cx="3384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marR="5080" indent="-32384">
              <a:lnSpc>
                <a:spcPts val="1190"/>
              </a:lnSpc>
            </a:pPr>
            <a:r>
              <a:rPr sz="1000" spc="1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41516" y="50673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91582" y="5295900"/>
            <a:ext cx="1500505" cy="0"/>
          </a:xfrm>
          <a:custGeom>
            <a:avLst/>
            <a:gdLst/>
            <a:ahLst/>
            <a:cxnLst/>
            <a:rect l="l" t="t" r="r" b="b"/>
            <a:pathLst>
              <a:path w="1500504">
                <a:moveTo>
                  <a:pt x="149999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1582" y="52959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1579" y="52959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49236" y="57531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68419" y="6019800"/>
            <a:ext cx="2769870" cy="0"/>
          </a:xfrm>
          <a:custGeom>
            <a:avLst/>
            <a:gdLst/>
            <a:ahLst/>
            <a:cxnLst/>
            <a:rect l="l" t="t" r="r" b="b"/>
            <a:pathLst>
              <a:path w="2769870">
                <a:moveTo>
                  <a:pt x="276936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8419" y="60198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37781" y="60198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60819" y="6134100"/>
            <a:ext cx="1211580" cy="342900"/>
          </a:xfrm>
          <a:custGeom>
            <a:avLst/>
            <a:gdLst/>
            <a:ahLst/>
            <a:cxnLst/>
            <a:rect l="l" t="t" r="r" b="b"/>
            <a:pathLst>
              <a:path w="1211579" h="342900">
                <a:moveTo>
                  <a:pt x="0" y="171450"/>
                </a:moveTo>
                <a:lnTo>
                  <a:pt x="17608" y="130247"/>
                </a:lnTo>
                <a:lnTo>
                  <a:pt x="47613" y="104713"/>
                </a:lnTo>
                <a:lnTo>
                  <a:pt x="90773" y="81136"/>
                </a:lnTo>
                <a:lnTo>
                  <a:pt x="145841" y="59871"/>
                </a:lnTo>
                <a:lnTo>
                  <a:pt x="211569" y="41270"/>
                </a:lnTo>
                <a:lnTo>
                  <a:pt x="286708" y="25686"/>
                </a:lnTo>
                <a:lnTo>
                  <a:pt x="327416" y="19136"/>
                </a:lnTo>
                <a:lnTo>
                  <a:pt x="370010" y="13473"/>
                </a:lnTo>
                <a:lnTo>
                  <a:pt x="414332" y="8740"/>
                </a:lnTo>
                <a:lnTo>
                  <a:pt x="460228" y="4982"/>
                </a:lnTo>
                <a:lnTo>
                  <a:pt x="507540" y="2243"/>
                </a:lnTo>
                <a:lnTo>
                  <a:pt x="556112" y="568"/>
                </a:lnTo>
                <a:lnTo>
                  <a:pt x="605789" y="0"/>
                </a:lnTo>
                <a:lnTo>
                  <a:pt x="655467" y="568"/>
                </a:lnTo>
                <a:lnTo>
                  <a:pt x="704039" y="2243"/>
                </a:lnTo>
                <a:lnTo>
                  <a:pt x="751351" y="4982"/>
                </a:lnTo>
                <a:lnTo>
                  <a:pt x="797247" y="8740"/>
                </a:lnTo>
                <a:lnTo>
                  <a:pt x="841569" y="13473"/>
                </a:lnTo>
                <a:lnTo>
                  <a:pt x="884163" y="19136"/>
                </a:lnTo>
                <a:lnTo>
                  <a:pt x="924871" y="25686"/>
                </a:lnTo>
                <a:lnTo>
                  <a:pt x="963539" y="33079"/>
                </a:lnTo>
                <a:lnTo>
                  <a:pt x="1034129" y="50215"/>
                </a:lnTo>
                <a:lnTo>
                  <a:pt x="1094683" y="70193"/>
                </a:lnTo>
                <a:lnTo>
                  <a:pt x="1143953" y="92657"/>
                </a:lnTo>
                <a:lnTo>
                  <a:pt x="1180691" y="117257"/>
                </a:lnTo>
                <a:lnTo>
                  <a:pt x="1209571" y="157388"/>
                </a:lnTo>
                <a:lnTo>
                  <a:pt x="1211579" y="171450"/>
                </a:lnTo>
                <a:lnTo>
                  <a:pt x="1209571" y="185511"/>
                </a:lnTo>
                <a:lnTo>
                  <a:pt x="1180691" y="225642"/>
                </a:lnTo>
                <a:lnTo>
                  <a:pt x="1143953" y="250242"/>
                </a:lnTo>
                <a:lnTo>
                  <a:pt x="1094683" y="272706"/>
                </a:lnTo>
                <a:lnTo>
                  <a:pt x="1034129" y="292684"/>
                </a:lnTo>
                <a:lnTo>
                  <a:pt x="963539" y="309820"/>
                </a:lnTo>
                <a:lnTo>
                  <a:pt x="924871" y="317213"/>
                </a:lnTo>
                <a:lnTo>
                  <a:pt x="884163" y="323763"/>
                </a:lnTo>
                <a:lnTo>
                  <a:pt x="841569" y="329426"/>
                </a:lnTo>
                <a:lnTo>
                  <a:pt x="797247" y="334159"/>
                </a:lnTo>
                <a:lnTo>
                  <a:pt x="751351" y="337917"/>
                </a:lnTo>
                <a:lnTo>
                  <a:pt x="704039" y="340656"/>
                </a:lnTo>
                <a:lnTo>
                  <a:pt x="655467" y="342331"/>
                </a:lnTo>
                <a:lnTo>
                  <a:pt x="605789" y="342900"/>
                </a:lnTo>
                <a:lnTo>
                  <a:pt x="556112" y="342331"/>
                </a:lnTo>
                <a:lnTo>
                  <a:pt x="507540" y="340656"/>
                </a:lnTo>
                <a:lnTo>
                  <a:pt x="460228" y="337917"/>
                </a:lnTo>
                <a:lnTo>
                  <a:pt x="414332" y="334159"/>
                </a:lnTo>
                <a:lnTo>
                  <a:pt x="370010" y="329426"/>
                </a:lnTo>
                <a:lnTo>
                  <a:pt x="327416" y="323763"/>
                </a:lnTo>
                <a:lnTo>
                  <a:pt x="286708" y="317213"/>
                </a:lnTo>
                <a:lnTo>
                  <a:pt x="248040" y="309820"/>
                </a:lnTo>
                <a:lnTo>
                  <a:pt x="177450" y="292684"/>
                </a:lnTo>
                <a:lnTo>
                  <a:pt x="116896" y="272706"/>
                </a:lnTo>
                <a:lnTo>
                  <a:pt x="67626" y="250242"/>
                </a:lnTo>
                <a:lnTo>
                  <a:pt x="30888" y="225642"/>
                </a:lnTo>
                <a:lnTo>
                  <a:pt x="2008" y="185511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89495" y="6177618"/>
            <a:ext cx="55689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spc="5" dirty="0">
                <a:latin typeface="Times New Roman"/>
                <a:cs typeface="Times New Roman"/>
              </a:rPr>
              <a:t>R</a:t>
            </a:r>
            <a:r>
              <a:rPr sz="900" spc="-40" dirty="0">
                <a:latin typeface="Times New Roman"/>
                <a:cs typeface="Times New Roman"/>
              </a:rPr>
              <a:t>i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15" dirty="0">
                <a:latin typeface="Times New Roman"/>
                <a:cs typeface="Times New Roman"/>
              </a:rPr>
              <a:t>h</a:t>
            </a:r>
            <a:r>
              <a:rPr sz="90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-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40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900" spc="-5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spc="-35" dirty="0">
                <a:latin typeface="Times New Roman"/>
                <a:cs typeface="Times New Roman"/>
              </a:rPr>
              <a:t>i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76139" y="6134100"/>
            <a:ext cx="1211580" cy="342900"/>
          </a:xfrm>
          <a:custGeom>
            <a:avLst/>
            <a:gdLst/>
            <a:ahLst/>
            <a:cxnLst/>
            <a:rect l="l" t="t" r="r" b="b"/>
            <a:pathLst>
              <a:path w="1211579" h="342900">
                <a:moveTo>
                  <a:pt x="0" y="171450"/>
                </a:moveTo>
                <a:lnTo>
                  <a:pt x="17608" y="130247"/>
                </a:lnTo>
                <a:lnTo>
                  <a:pt x="47613" y="104713"/>
                </a:lnTo>
                <a:lnTo>
                  <a:pt x="90773" y="81136"/>
                </a:lnTo>
                <a:lnTo>
                  <a:pt x="145841" y="59871"/>
                </a:lnTo>
                <a:lnTo>
                  <a:pt x="211569" y="41270"/>
                </a:lnTo>
                <a:lnTo>
                  <a:pt x="286708" y="25686"/>
                </a:lnTo>
                <a:lnTo>
                  <a:pt x="327416" y="19136"/>
                </a:lnTo>
                <a:lnTo>
                  <a:pt x="370010" y="13473"/>
                </a:lnTo>
                <a:lnTo>
                  <a:pt x="414332" y="8740"/>
                </a:lnTo>
                <a:lnTo>
                  <a:pt x="460228" y="4982"/>
                </a:lnTo>
                <a:lnTo>
                  <a:pt x="507540" y="2243"/>
                </a:lnTo>
                <a:lnTo>
                  <a:pt x="556112" y="568"/>
                </a:lnTo>
                <a:lnTo>
                  <a:pt x="605789" y="0"/>
                </a:lnTo>
                <a:lnTo>
                  <a:pt x="655484" y="568"/>
                </a:lnTo>
                <a:lnTo>
                  <a:pt x="704070" y="2243"/>
                </a:lnTo>
                <a:lnTo>
                  <a:pt x="751393" y="4982"/>
                </a:lnTo>
                <a:lnTo>
                  <a:pt x="797295" y="8740"/>
                </a:lnTo>
                <a:lnTo>
                  <a:pt x="841623" y="13473"/>
                </a:lnTo>
                <a:lnTo>
                  <a:pt x="884219" y="19136"/>
                </a:lnTo>
                <a:lnTo>
                  <a:pt x="924928" y="25686"/>
                </a:lnTo>
                <a:lnTo>
                  <a:pt x="963594" y="33079"/>
                </a:lnTo>
                <a:lnTo>
                  <a:pt x="1034176" y="50215"/>
                </a:lnTo>
                <a:lnTo>
                  <a:pt x="1094719" y="70193"/>
                </a:lnTo>
                <a:lnTo>
                  <a:pt x="1143977" y="92657"/>
                </a:lnTo>
                <a:lnTo>
                  <a:pt x="1180703" y="117257"/>
                </a:lnTo>
                <a:lnTo>
                  <a:pt x="1209572" y="157388"/>
                </a:lnTo>
                <a:lnTo>
                  <a:pt x="1211580" y="171450"/>
                </a:lnTo>
                <a:lnTo>
                  <a:pt x="1209572" y="185511"/>
                </a:lnTo>
                <a:lnTo>
                  <a:pt x="1180703" y="225642"/>
                </a:lnTo>
                <a:lnTo>
                  <a:pt x="1143977" y="250242"/>
                </a:lnTo>
                <a:lnTo>
                  <a:pt x="1094719" y="272706"/>
                </a:lnTo>
                <a:lnTo>
                  <a:pt x="1034176" y="292684"/>
                </a:lnTo>
                <a:lnTo>
                  <a:pt x="963594" y="309820"/>
                </a:lnTo>
                <a:lnTo>
                  <a:pt x="924928" y="317213"/>
                </a:lnTo>
                <a:lnTo>
                  <a:pt x="884219" y="323763"/>
                </a:lnTo>
                <a:lnTo>
                  <a:pt x="841623" y="329426"/>
                </a:lnTo>
                <a:lnTo>
                  <a:pt x="797295" y="334159"/>
                </a:lnTo>
                <a:lnTo>
                  <a:pt x="751393" y="337917"/>
                </a:lnTo>
                <a:lnTo>
                  <a:pt x="704070" y="340656"/>
                </a:lnTo>
                <a:lnTo>
                  <a:pt x="655484" y="342331"/>
                </a:lnTo>
                <a:lnTo>
                  <a:pt x="605789" y="342900"/>
                </a:lnTo>
                <a:lnTo>
                  <a:pt x="556112" y="342331"/>
                </a:lnTo>
                <a:lnTo>
                  <a:pt x="507540" y="340656"/>
                </a:lnTo>
                <a:lnTo>
                  <a:pt x="460228" y="337917"/>
                </a:lnTo>
                <a:lnTo>
                  <a:pt x="414332" y="334159"/>
                </a:lnTo>
                <a:lnTo>
                  <a:pt x="370010" y="329426"/>
                </a:lnTo>
                <a:lnTo>
                  <a:pt x="327416" y="323763"/>
                </a:lnTo>
                <a:lnTo>
                  <a:pt x="286708" y="317213"/>
                </a:lnTo>
                <a:lnTo>
                  <a:pt x="248040" y="309820"/>
                </a:lnTo>
                <a:lnTo>
                  <a:pt x="177450" y="292684"/>
                </a:lnTo>
                <a:lnTo>
                  <a:pt x="116896" y="272706"/>
                </a:lnTo>
                <a:lnTo>
                  <a:pt x="67626" y="250242"/>
                </a:lnTo>
                <a:lnTo>
                  <a:pt x="30888" y="225642"/>
                </a:lnTo>
                <a:lnTo>
                  <a:pt x="2008" y="185511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27040" y="6177618"/>
            <a:ext cx="51879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imes New Roman"/>
                <a:cs typeface="Times New Roman"/>
              </a:rPr>
              <a:t>E</a:t>
            </a:r>
            <a:r>
              <a:rPr sz="900" spc="15" dirty="0">
                <a:latin typeface="Times New Roman"/>
                <a:cs typeface="Times New Roman"/>
              </a:rPr>
              <a:t>qu</a:t>
            </a:r>
            <a:r>
              <a:rPr sz="900" spc="-40" dirty="0">
                <a:latin typeface="Times New Roman"/>
                <a:cs typeface="Times New Roman"/>
              </a:rPr>
              <a:t>il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dirty="0">
                <a:latin typeface="Times New Roman"/>
                <a:cs typeface="Times New Roman"/>
              </a:rPr>
              <a:t>t</a:t>
            </a:r>
            <a:r>
              <a:rPr sz="900" spc="-5" dirty="0">
                <a:latin typeface="Times New Roman"/>
                <a:cs typeface="Times New Roman"/>
              </a:rPr>
              <a:t>e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dirty="0">
                <a:latin typeface="Times New Roman"/>
                <a:cs typeface="Times New Roman"/>
              </a:rPr>
              <a:t>l</a:t>
            </a:r>
            <a:endParaRPr sz="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900" spc="-5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spc="-35" dirty="0">
                <a:latin typeface="Times New Roman"/>
                <a:cs typeface="Times New Roman"/>
              </a:rPr>
              <a:t>i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33800" y="6134100"/>
            <a:ext cx="1211580" cy="342900"/>
          </a:xfrm>
          <a:custGeom>
            <a:avLst/>
            <a:gdLst/>
            <a:ahLst/>
            <a:cxnLst/>
            <a:rect l="l" t="t" r="r" b="b"/>
            <a:pathLst>
              <a:path w="1211579" h="342900">
                <a:moveTo>
                  <a:pt x="0" y="171450"/>
                </a:moveTo>
                <a:lnTo>
                  <a:pt x="17608" y="130247"/>
                </a:lnTo>
                <a:lnTo>
                  <a:pt x="47613" y="104713"/>
                </a:lnTo>
                <a:lnTo>
                  <a:pt x="90773" y="81136"/>
                </a:lnTo>
                <a:lnTo>
                  <a:pt x="145841" y="59871"/>
                </a:lnTo>
                <a:lnTo>
                  <a:pt x="211569" y="41270"/>
                </a:lnTo>
                <a:lnTo>
                  <a:pt x="286708" y="25686"/>
                </a:lnTo>
                <a:lnTo>
                  <a:pt x="327416" y="19136"/>
                </a:lnTo>
                <a:lnTo>
                  <a:pt x="370010" y="13473"/>
                </a:lnTo>
                <a:lnTo>
                  <a:pt x="414332" y="8740"/>
                </a:lnTo>
                <a:lnTo>
                  <a:pt x="460228" y="4982"/>
                </a:lnTo>
                <a:lnTo>
                  <a:pt x="507540" y="2243"/>
                </a:lnTo>
                <a:lnTo>
                  <a:pt x="556112" y="568"/>
                </a:lnTo>
                <a:lnTo>
                  <a:pt x="605789" y="0"/>
                </a:lnTo>
                <a:lnTo>
                  <a:pt x="655467" y="568"/>
                </a:lnTo>
                <a:lnTo>
                  <a:pt x="704039" y="2243"/>
                </a:lnTo>
                <a:lnTo>
                  <a:pt x="751351" y="4982"/>
                </a:lnTo>
                <a:lnTo>
                  <a:pt x="797247" y="8740"/>
                </a:lnTo>
                <a:lnTo>
                  <a:pt x="841569" y="13473"/>
                </a:lnTo>
                <a:lnTo>
                  <a:pt x="884163" y="19136"/>
                </a:lnTo>
                <a:lnTo>
                  <a:pt x="924871" y="25686"/>
                </a:lnTo>
                <a:lnTo>
                  <a:pt x="963539" y="33079"/>
                </a:lnTo>
                <a:lnTo>
                  <a:pt x="1034129" y="50215"/>
                </a:lnTo>
                <a:lnTo>
                  <a:pt x="1094683" y="70193"/>
                </a:lnTo>
                <a:lnTo>
                  <a:pt x="1143953" y="92657"/>
                </a:lnTo>
                <a:lnTo>
                  <a:pt x="1180691" y="117257"/>
                </a:lnTo>
                <a:lnTo>
                  <a:pt x="1209571" y="157388"/>
                </a:lnTo>
                <a:lnTo>
                  <a:pt x="1211579" y="171450"/>
                </a:lnTo>
                <a:lnTo>
                  <a:pt x="1209571" y="185511"/>
                </a:lnTo>
                <a:lnTo>
                  <a:pt x="1180691" y="225642"/>
                </a:lnTo>
                <a:lnTo>
                  <a:pt x="1143953" y="250242"/>
                </a:lnTo>
                <a:lnTo>
                  <a:pt x="1094683" y="272706"/>
                </a:lnTo>
                <a:lnTo>
                  <a:pt x="1034129" y="292684"/>
                </a:lnTo>
                <a:lnTo>
                  <a:pt x="963539" y="309820"/>
                </a:lnTo>
                <a:lnTo>
                  <a:pt x="924871" y="317213"/>
                </a:lnTo>
                <a:lnTo>
                  <a:pt x="884163" y="323763"/>
                </a:lnTo>
                <a:lnTo>
                  <a:pt x="841569" y="329426"/>
                </a:lnTo>
                <a:lnTo>
                  <a:pt x="797247" y="334159"/>
                </a:lnTo>
                <a:lnTo>
                  <a:pt x="751351" y="337917"/>
                </a:lnTo>
                <a:lnTo>
                  <a:pt x="704039" y="340656"/>
                </a:lnTo>
                <a:lnTo>
                  <a:pt x="655467" y="342331"/>
                </a:lnTo>
                <a:lnTo>
                  <a:pt x="605789" y="342900"/>
                </a:lnTo>
                <a:lnTo>
                  <a:pt x="556112" y="342331"/>
                </a:lnTo>
                <a:lnTo>
                  <a:pt x="507540" y="340656"/>
                </a:lnTo>
                <a:lnTo>
                  <a:pt x="460228" y="337917"/>
                </a:lnTo>
                <a:lnTo>
                  <a:pt x="414332" y="334159"/>
                </a:lnTo>
                <a:lnTo>
                  <a:pt x="370010" y="329426"/>
                </a:lnTo>
                <a:lnTo>
                  <a:pt x="327416" y="323763"/>
                </a:lnTo>
                <a:lnTo>
                  <a:pt x="286708" y="317213"/>
                </a:lnTo>
                <a:lnTo>
                  <a:pt x="248040" y="309820"/>
                </a:lnTo>
                <a:lnTo>
                  <a:pt x="177450" y="292684"/>
                </a:lnTo>
                <a:lnTo>
                  <a:pt x="116896" y="272706"/>
                </a:lnTo>
                <a:lnTo>
                  <a:pt x="67626" y="250242"/>
                </a:lnTo>
                <a:lnTo>
                  <a:pt x="30888" y="225642"/>
                </a:lnTo>
                <a:lnTo>
                  <a:pt x="2008" y="185511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20388" y="6177618"/>
            <a:ext cx="435609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imes New Roman"/>
                <a:cs typeface="Times New Roman"/>
              </a:rPr>
              <a:t>I</a:t>
            </a: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spc="15" dirty="0">
                <a:latin typeface="Times New Roman"/>
                <a:cs typeface="Times New Roman"/>
              </a:rPr>
              <a:t>o</a:t>
            </a:r>
            <a:r>
              <a:rPr sz="900" spc="5" dirty="0">
                <a:latin typeface="Times New Roman"/>
                <a:cs typeface="Times New Roman"/>
              </a:rPr>
              <a:t>s</a:t>
            </a:r>
            <a:r>
              <a:rPr sz="900" spc="-5" dirty="0">
                <a:latin typeface="Times New Roman"/>
                <a:cs typeface="Times New Roman"/>
              </a:rPr>
              <a:t>ce</a:t>
            </a:r>
            <a:r>
              <a:rPr sz="900" spc="-40" dirty="0">
                <a:latin typeface="Times New Roman"/>
                <a:cs typeface="Times New Roman"/>
              </a:rPr>
              <a:t>l</a:t>
            </a:r>
            <a:r>
              <a:rPr sz="900" spc="-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900" spc="-5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r</a:t>
            </a:r>
            <a:r>
              <a:rPr sz="900" spc="-35" dirty="0">
                <a:latin typeface="Times New Roman"/>
                <a:cs typeface="Times New Roman"/>
              </a:rPr>
              <a:t>i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1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3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53100" y="601980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6073" y="4800600"/>
            <a:ext cx="85725" cy="1600200"/>
          </a:xfrm>
          <a:custGeom>
            <a:avLst/>
            <a:gdLst/>
            <a:ahLst/>
            <a:cxnLst/>
            <a:rect l="l" t="t" r="r" b="b"/>
            <a:pathLst>
              <a:path w="85725" h="1600200">
                <a:moveTo>
                  <a:pt x="57150" y="71374"/>
                </a:moveTo>
                <a:lnTo>
                  <a:pt x="28575" y="71374"/>
                </a:lnTo>
                <a:lnTo>
                  <a:pt x="28575" y="1600200"/>
                </a:lnTo>
                <a:lnTo>
                  <a:pt x="57150" y="1600200"/>
                </a:lnTo>
                <a:lnTo>
                  <a:pt x="57150" y="71374"/>
                </a:lnTo>
                <a:close/>
              </a:path>
              <a:path w="85725" h="16002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16002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7655">
              <a:lnSpc>
                <a:spcPct val="100000"/>
              </a:lnSpc>
            </a:pPr>
            <a:r>
              <a:rPr sz="4400" spc="-15" dirty="0">
                <a:solidFill>
                  <a:srgbClr val="000000"/>
                </a:solidFill>
              </a:rPr>
              <a:t>E</a:t>
            </a:r>
            <a:r>
              <a:rPr sz="4400" spc="-90" dirty="0">
                <a:solidFill>
                  <a:srgbClr val="000000"/>
                </a:solidFill>
              </a:rPr>
              <a:t>x</a:t>
            </a:r>
            <a:r>
              <a:rPr sz="4400" spc="-50" dirty="0">
                <a:solidFill>
                  <a:srgbClr val="000000"/>
                </a:solidFill>
              </a:rPr>
              <a:t>am</a:t>
            </a:r>
            <a:r>
              <a:rPr sz="4400" spc="-25" dirty="0">
                <a:solidFill>
                  <a:srgbClr val="000000"/>
                </a:solidFill>
              </a:rPr>
              <a:t>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10509" y="6372519"/>
            <a:ext cx="252730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 O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j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ec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1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1200" spc="1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og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ra</a:t>
            </a:r>
            <a:r>
              <a:rPr sz="1200" spc="-40" dirty="0">
                <a:solidFill>
                  <a:srgbClr val="888888"/>
                </a:solidFill>
                <a:latin typeface="Times New Roman"/>
                <a:cs typeface="Times New Roman"/>
              </a:rPr>
              <a:t>mm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1200" spc="14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50" spc="2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r>
              <a:rPr sz="1150" spc="1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35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750" y="1847850"/>
            <a:ext cx="7810500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6716" y="2162555"/>
            <a:ext cx="6871716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1735" y="2162555"/>
            <a:ext cx="1170431" cy="168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1027" y="2550464"/>
            <a:ext cx="590359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6000" b="1" spc="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heri</a:t>
            </a:r>
            <a:r>
              <a:rPr sz="6000" b="1" spc="-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7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6000" b="1" spc="-6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6000" b="1" spc="-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spc="-9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36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5200"/>
            <a:ext cx="9143999" cy="7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4672"/>
            <a:ext cx="9143999" cy="2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18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0816" y="441096"/>
            <a:ext cx="421640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Inhe</a:t>
            </a:r>
            <a:r>
              <a:rPr sz="440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5" dirty="0">
                <a:latin typeface="Calibri"/>
                <a:cs typeface="Calibri"/>
              </a:rPr>
              <a:t>a</a:t>
            </a:r>
            <a:r>
              <a:rPr sz="4400" spc="-30" dirty="0">
                <a:latin typeface="Calibri"/>
                <a:cs typeface="Calibri"/>
              </a:rPr>
              <a:t>nc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25" dirty="0">
                <a:latin typeface="Calibri"/>
                <a:cs typeface="Calibri"/>
              </a:rPr>
              <a:t> </a:t>
            </a:r>
            <a:r>
              <a:rPr sz="4400" spc="-65" dirty="0">
                <a:latin typeface="Calibri"/>
                <a:cs typeface="Calibri"/>
              </a:rPr>
              <a:t>S</a:t>
            </a:r>
            <a:r>
              <a:rPr sz="4400" spc="-20" dirty="0">
                <a:latin typeface="Calibri"/>
                <a:cs typeface="Calibri"/>
              </a:rPr>
              <a:t>y</a:t>
            </a:r>
            <a:r>
              <a:rPr sz="4400" spc="-75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8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1265247"/>
            <a:ext cx="13271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349" y="1265247"/>
            <a:ext cx="731393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695" algn="l"/>
                <a:tab pos="2047875" algn="l"/>
                <a:tab pos="3397250" algn="l"/>
                <a:tab pos="3845560" algn="l"/>
                <a:tab pos="5533390" algn="l"/>
                <a:tab pos="6828155" algn="l"/>
              </a:tabLst>
            </a:pPr>
            <a:r>
              <a:rPr sz="2400" dirty="0">
                <a:latin typeface="Arial"/>
                <a:cs typeface="Arial"/>
              </a:rPr>
              <a:t>The	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mple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4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le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in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10" dirty="0">
                <a:latin typeface="Arial"/>
                <a:cs typeface="Arial"/>
              </a:rPr>
              <a:t>requ</a:t>
            </a:r>
            <a:r>
              <a:rPr sz="2400" dirty="0">
                <a:latin typeface="Arial"/>
                <a:cs typeface="Arial"/>
              </a:rPr>
              <a:t>ir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1595059"/>
            <a:ext cx="7778115" cy="375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15" dirty="0">
                <a:latin typeface="Arial"/>
                <a:cs typeface="Arial"/>
              </a:rPr>
              <a:t>ss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55040" indent="-539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955675" algn="l"/>
              </a:tabLst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ba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spc="5" dirty="0">
                <a:latin typeface="Arial"/>
                <a:cs typeface="Arial"/>
              </a:rPr>
              <a:t>l</a:t>
            </a:r>
            <a:r>
              <a:rPr sz="2400" b="1" spc="-10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955040" indent="-53975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955675" algn="l"/>
              </a:tabLst>
            </a:pPr>
            <a:r>
              <a:rPr sz="2400" b="1" dirty="0">
                <a:latin typeface="Arial"/>
                <a:cs typeface="Arial"/>
              </a:rPr>
              <a:t>deriv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spc="5" dirty="0">
                <a:latin typeface="Arial"/>
                <a:cs typeface="Arial"/>
              </a:rPr>
              <a:t>l</a:t>
            </a:r>
            <a:r>
              <a:rPr sz="2400" b="1" spc="-10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872490" indent="-457200">
              <a:lnSpc>
                <a:spcPts val="2280"/>
              </a:lnSpc>
              <a:spcBef>
                <a:spcPts val="254"/>
              </a:spcBef>
              <a:buFont typeface="Arial"/>
              <a:buChar char="–"/>
              <a:tabLst>
                <a:tab pos="873125" algn="l"/>
              </a:tabLst>
            </a:pPr>
            <a:r>
              <a:rPr sz="2000" spc="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114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up</a:t>
            </a:r>
            <a:r>
              <a:rPr sz="2000" b="1" spc="-45" dirty="0">
                <a:latin typeface="Arial"/>
                <a:cs typeface="Arial"/>
              </a:rPr>
              <a:t>e</a:t>
            </a:r>
            <a:r>
              <a:rPr sz="2000" b="1" spc="-40" dirty="0">
                <a:latin typeface="Arial"/>
                <a:cs typeface="Arial"/>
              </a:rPr>
              <a:t>r</a:t>
            </a:r>
            <a:r>
              <a:rPr sz="2000" b="1" spc="10" dirty="0">
                <a:latin typeface="Arial"/>
                <a:cs typeface="Arial"/>
              </a:rPr>
              <a:t>-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l</a:t>
            </a:r>
            <a:r>
              <a:rPr sz="2000" b="1" spc="-4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ss</a:t>
            </a:r>
            <a:r>
              <a:rPr sz="2000" b="1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ot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35" dirty="0">
                <a:latin typeface="Arial"/>
                <a:cs typeface="Arial"/>
              </a:rPr>
              <a:t>c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87249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872490" indent="-457200">
              <a:lnSpc>
                <a:spcPts val="2280"/>
              </a:lnSpc>
              <a:spcBef>
                <a:spcPts val="229"/>
              </a:spcBef>
              <a:buFont typeface="Arial"/>
              <a:buChar char="–"/>
              <a:tabLst>
                <a:tab pos="873125" algn="l"/>
                <a:tab pos="1444625" algn="l"/>
                <a:tab pos="3114040" algn="l"/>
                <a:tab pos="3630929" algn="l"/>
                <a:tab pos="5259070" algn="l"/>
                <a:tab pos="5739765" algn="l"/>
                <a:tab pos="6448425" algn="l"/>
                <a:tab pos="7212330" algn="l"/>
              </a:tabLst>
            </a:pPr>
            <a:r>
              <a:rPr sz="2000" spc="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	d</a:t>
            </a:r>
            <a:r>
              <a:rPr sz="2000" spc="-4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3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ed 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ass	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	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spc="-4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ass 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	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her	ha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spc="-2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4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872490">
              <a:lnSpc>
                <a:spcPts val="2280"/>
              </a:lnSpc>
            </a:pP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5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fr</a:t>
            </a:r>
            <a:r>
              <a:rPr sz="2000" dirty="0">
                <a:latin typeface="Arial"/>
                <a:cs typeface="Arial"/>
              </a:rPr>
              <a:t>om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ts val="2590"/>
              </a:lnSpc>
              <a:buFont typeface="Arial"/>
              <a:buChar char="•"/>
              <a:tabLst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This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ing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4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d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ollo</a:t>
            </a:r>
            <a:r>
              <a:rPr sz="2400" spc="-5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60" dirty="0">
                <a:latin typeface="Arial"/>
                <a:cs typeface="Arial"/>
              </a:rPr>
              <a:t>y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blic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ba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na</a:t>
            </a:r>
            <a:r>
              <a:rPr sz="2400" spc="4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200" y="762000"/>
            <a:ext cx="3505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 smtClean="0">
                <a:latin typeface="Calibri"/>
                <a:cs typeface="Calibri"/>
              </a:rPr>
              <a:t>Inhe</a:t>
            </a:r>
            <a:r>
              <a:rPr sz="4400" dirty="0" smtClean="0">
                <a:latin typeface="Calibri"/>
                <a:cs typeface="Calibri"/>
              </a:rPr>
              <a:t>r</a:t>
            </a:r>
            <a:r>
              <a:rPr sz="4400" spc="-10" dirty="0" smtClean="0">
                <a:latin typeface="Calibri"/>
                <a:cs typeface="Calibri"/>
              </a:rPr>
              <a:t>i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5" dirty="0" smtClean="0">
                <a:latin typeface="Calibri"/>
                <a:cs typeface="Calibri"/>
              </a:rPr>
              <a:t>a</a:t>
            </a:r>
            <a:r>
              <a:rPr sz="4400" spc="-30" dirty="0" smtClean="0">
                <a:latin typeface="Calibri"/>
                <a:cs typeface="Calibri"/>
              </a:rPr>
              <a:t>nce</a:t>
            </a:r>
            <a:r>
              <a:rPr lang="en-US" sz="4400" spc="-30" dirty="0" smtClean="0">
                <a:latin typeface="Calibri"/>
                <a:cs typeface="Calibri"/>
              </a:rPr>
              <a:t> 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574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inherit attributes and methods from one class to another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1018" y="2545081"/>
            <a:ext cx="225551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Inheritance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3705405"/>
            <a:ext cx="225551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Base Class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5388" y="3696440"/>
            <a:ext cx="225551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Derived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52282" y="4858557"/>
            <a:ext cx="637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Derived class (child) – the class that inherits from another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Base class (parent) – the class being inherit  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2553148" y="3129856"/>
            <a:ext cx="1765630" cy="56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318778" y="3129856"/>
            <a:ext cx="1914382" cy="57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6425">
              <a:lnSpc>
                <a:spcPct val="100000"/>
              </a:lnSpc>
            </a:pPr>
            <a:r>
              <a:rPr spc="-35" dirty="0"/>
              <a:t>S</a:t>
            </a:r>
            <a:r>
              <a:rPr spc="-20" dirty="0"/>
              <a:t>y</a:t>
            </a:r>
            <a:r>
              <a:rPr spc="-80" dirty="0"/>
              <a:t>n</a:t>
            </a:r>
            <a:r>
              <a:rPr spc="-60" dirty="0"/>
              <a:t>ta</a:t>
            </a:r>
            <a:r>
              <a:rPr spc="-20" dirty="0"/>
              <a:t>x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6125" y="1547875"/>
            <a:ext cx="5105400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1200" y="1533525"/>
            <a:ext cx="4972050" cy="1666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6125" y="1371600"/>
            <a:ext cx="4953000" cy="1733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4601" y="1447800"/>
            <a:ext cx="5114925" cy="2600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0725" y="1600200"/>
            <a:ext cx="5162550" cy="2486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6276" y="4419600"/>
            <a:ext cx="3686175" cy="1095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8570">
              <a:lnSpc>
                <a:spcPct val="100000"/>
              </a:lnSpc>
            </a:pPr>
            <a:r>
              <a:rPr spc="-40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y</a:t>
            </a:r>
            <a:r>
              <a:rPr spc="-90" dirty="0">
                <a:solidFill>
                  <a:srgbClr val="000000"/>
                </a:solidFill>
              </a:rPr>
              <a:t>n</a:t>
            </a:r>
            <a:r>
              <a:rPr spc="-65" dirty="0">
                <a:solidFill>
                  <a:srgbClr val="000000"/>
                </a:solidFill>
              </a:rPr>
              <a:t>ta</a:t>
            </a:r>
            <a:r>
              <a:rPr spc="-25" dirty="0">
                <a:solidFill>
                  <a:srgbClr val="000000"/>
                </a:solidFill>
              </a:rPr>
              <a:t>x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spc="-45" dirty="0">
                <a:solidFill>
                  <a:srgbClr val="000000"/>
                </a:solidFill>
              </a:rPr>
              <a:t>g</a:t>
            </a:r>
            <a:r>
              <a:rPr spc="-20" dirty="0">
                <a:solidFill>
                  <a:srgbClr val="000000"/>
                </a:solidFill>
              </a:rPr>
              <a:t>le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h</a:t>
            </a:r>
            <a:r>
              <a:rPr spc="-20" dirty="0">
                <a:solidFill>
                  <a:srgbClr val="000000"/>
                </a:solidFill>
              </a:rPr>
              <a:t>er</a:t>
            </a:r>
            <a:r>
              <a:rPr spc="-35" dirty="0">
                <a:solidFill>
                  <a:srgbClr val="000000"/>
                </a:solidFill>
              </a:rPr>
              <a:t>i</a:t>
            </a:r>
            <a:r>
              <a:rPr spc="-6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50" dirty="0">
                <a:solidFill>
                  <a:srgbClr val="000000"/>
                </a:solidFill>
              </a:rPr>
              <a:t>n</a:t>
            </a:r>
            <a:r>
              <a:rPr spc="-20" dirty="0">
                <a:solidFill>
                  <a:srgbClr val="000000"/>
                </a:solidFill>
              </a:rPr>
              <a:t>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97964"/>
            <a:ext cx="9102852" cy="2464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0550" y="5257800"/>
            <a:ext cx="6400800" cy="8921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84455">
              <a:lnSpc>
                <a:spcPts val="3100"/>
              </a:lnSpc>
              <a:tabLst>
                <a:tab pos="993140" algn="l"/>
                <a:tab pos="2058670" algn="l"/>
                <a:tab pos="3289300" algn="l"/>
                <a:tab pos="3710304" algn="l"/>
                <a:tab pos="4263390" algn="l"/>
                <a:tab pos="4999990" algn="l"/>
                <a:tab pos="5791200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Note</a:t>
            </a:r>
            <a:r>
              <a:rPr sz="2600" spc="-10" dirty="0">
                <a:latin typeface="Times New Roman"/>
                <a:cs typeface="Times New Roman"/>
              </a:rPr>
              <a:t>:	pri</a:t>
            </a:r>
            <a:r>
              <a:rPr sz="2600" spc="-55" dirty="0">
                <a:latin typeface="Times New Roman"/>
                <a:cs typeface="Times New Roman"/>
              </a:rPr>
              <a:t>v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mem</a:t>
            </a:r>
            <a:r>
              <a:rPr sz="2600" spc="10" dirty="0">
                <a:latin typeface="Times New Roman"/>
                <a:cs typeface="Times New Roman"/>
              </a:rPr>
              <a:t>b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spc="15" dirty="0">
                <a:latin typeface="Times New Roman"/>
                <a:cs typeface="Times New Roman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ba</a:t>
            </a:r>
            <a:r>
              <a:rPr sz="2600" spc="15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class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wi</a:t>
            </a:r>
            <a:r>
              <a:rPr sz="2600" spc="15" dirty="0">
                <a:latin typeface="Times New Roman"/>
                <a:cs typeface="Times New Roman"/>
              </a:rPr>
              <a:t>l</a:t>
            </a:r>
            <a:r>
              <a:rPr sz="2600" spc="-10" dirty="0">
                <a:latin typeface="Times New Roman"/>
                <a:cs typeface="Times New Roman"/>
              </a:rPr>
              <a:t>l n</a:t>
            </a:r>
            <a:r>
              <a:rPr sz="2600" spc="-55" dirty="0">
                <a:latin typeface="Times New Roman"/>
                <a:cs typeface="Times New Roman"/>
              </a:rPr>
              <a:t>eve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ge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inh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rit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d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th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su</a:t>
            </a:r>
            <a:r>
              <a:rPr sz="2600" spc="-15" dirty="0">
                <a:latin typeface="Times New Roman"/>
                <a:cs typeface="Times New Roman"/>
              </a:rPr>
              <a:t>b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clas</a:t>
            </a:r>
            <a:r>
              <a:rPr sz="2600" spc="-2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12192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1390650" y="742950"/>
                </a:moveTo>
                <a:lnTo>
                  <a:pt x="895350" y="742950"/>
                </a:lnTo>
                <a:lnTo>
                  <a:pt x="1143000" y="990600"/>
                </a:lnTo>
                <a:lnTo>
                  <a:pt x="1390650" y="742950"/>
                </a:lnTo>
                <a:close/>
              </a:path>
              <a:path w="2286000" h="990600">
                <a:moveTo>
                  <a:pt x="1266825" y="643636"/>
                </a:moveTo>
                <a:lnTo>
                  <a:pt x="1019175" y="643636"/>
                </a:lnTo>
                <a:lnTo>
                  <a:pt x="1019175" y="742950"/>
                </a:lnTo>
                <a:lnTo>
                  <a:pt x="1266825" y="742950"/>
                </a:lnTo>
                <a:lnTo>
                  <a:pt x="1266825" y="643636"/>
                </a:lnTo>
                <a:close/>
              </a:path>
              <a:path w="2286000" h="990600">
                <a:moveTo>
                  <a:pt x="2286000" y="0"/>
                </a:moveTo>
                <a:lnTo>
                  <a:pt x="0" y="0"/>
                </a:lnTo>
                <a:lnTo>
                  <a:pt x="0" y="643636"/>
                </a:lnTo>
                <a:lnTo>
                  <a:pt x="2286000" y="643636"/>
                </a:lnTo>
                <a:lnTo>
                  <a:pt x="228600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12192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0" y="0"/>
                </a:moveTo>
                <a:lnTo>
                  <a:pt x="2286000" y="0"/>
                </a:lnTo>
                <a:lnTo>
                  <a:pt x="2286000" y="643636"/>
                </a:lnTo>
                <a:lnTo>
                  <a:pt x="1266825" y="643636"/>
                </a:lnTo>
                <a:lnTo>
                  <a:pt x="1266825" y="742950"/>
                </a:lnTo>
                <a:lnTo>
                  <a:pt x="1390650" y="742950"/>
                </a:lnTo>
                <a:lnTo>
                  <a:pt x="1143000" y="990600"/>
                </a:lnTo>
                <a:lnTo>
                  <a:pt x="895350" y="742950"/>
                </a:lnTo>
                <a:lnTo>
                  <a:pt x="1019175" y="742950"/>
                </a:lnTo>
                <a:lnTo>
                  <a:pt x="1019175" y="643636"/>
                </a:lnTo>
                <a:lnTo>
                  <a:pt x="0" y="6436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5038" y="1217294"/>
            <a:ext cx="204279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ub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12192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1390650" y="742950"/>
                </a:moveTo>
                <a:lnTo>
                  <a:pt x="895350" y="742950"/>
                </a:lnTo>
                <a:lnTo>
                  <a:pt x="1143000" y="990600"/>
                </a:lnTo>
                <a:lnTo>
                  <a:pt x="1390650" y="742950"/>
                </a:lnTo>
                <a:close/>
              </a:path>
              <a:path w="2286000" h="990600">
                <a:moveTo>
                  <a:pt x="1266825" y="643636"/>
                </a:moveTo>
                <a:lnTo>
                  <a:pt x="1019175" y="643636"/>
                </a:lnTo>
                <a:lnTo>
                  <a:pt x="1019175" y="742950"/>
                </a:lnTo>
                <a:lnTo>
                  <a:pt x="1266825" y="742950"/>
                </a:lnTo>
                <a:lnTo>
                  <a:pt x="1266825" y="643636"/>
                </a:lnTo>
                <a:close/>
              </a:path>
              <a:path w="2286000" h="990600">
                <a:moveTo>
                  <a:pt x="2286000" y="0"/>
                </a:moveTo>
                <a:lnTo>
                  <a:pt x="0" y="0"/>
                </a:lnTo>
                <a:lnTo>
                  <a:pt x="0" y="643636"/>
                </a:lnTo>
                <a:lnTo>
                  <a:pt x="2286000" y="643636"/>
                </a:lnTo>
                <a:lnTo>
                  <a:pt x="2286000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3600" y="12192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0" y="0"/>
                </a:moveTo>
                <a:lnTo>
                  <a:pt x="2286000" y="0"/>
                </a:lnTo>
                <a:lnTo>
                  <a:pt x="2286000" y="643636"/>
                </a:lnTo>
                <a:lnTo>
                  <a:pt x="1266825" y="643636"/>
                </a:lnTo>
                <a:lnTo>
                  <a:pt x="1266825" y="742950"/>
                </a:lnTo>
                <a:lnTo>
                  <a:pt x="1390650" y="742950"/>
                </a:lnTo>
                <a:lnTo>
                  <a:pt x="1143000" y="990600"/>
                </a:lnTo>
                <a:lnTo>
                  <a:pt x="895350" y="742950"/>
                </a:lnTo>
                <a:lnTo>
                  <a:pt x="1019175" y="742950"/>
                </a:lnTo>
                <a:lnTo>
                  <a:pt x="1019175" y="643636"/>
                </a:lnTo>
                <a:lnTo>
                  <a:pt x="0" y="6436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3457" y="1217294"/>
            <a:ext cx="153352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he</a:t>
            </a:r>
            <a:endParaRPr sz="24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86200" y="2781300"/>
            <a:ext cx="3581400" cy="1447800"/>
          </a:xfrm>
          <a:custGeom>
            <a:avLst/>
            <a:gdLst/>
            <a:ahLst/>
            <a:cxnLst/>
            <a:rect l="l" t="t" r="r" b="b"/>
            <a:pathLst>
              <a:path w="3581400" h="1447800">
                <a:moveTo>
                  <a:pt x="3581400" y="507111"/>
                </a:moveTo>
                <a:lnTo>
                  <a:pt x="0" y="507111"/>
                </a:lnTo>
                <a:lnTo>
                  <a:pt x="0" y="1447800"/>
                </a:lnTo>
                <a:lnTo>
                  <a:pt x="3581400" y="1447800"/>
                </a:lnTo>
                <a:lnTo>
                  <a:pt x="3581400" y="507111"/>
                </a:lnTo>
                <a:close/>
              </a:path>
              <a:path w="3581400" h="1447800">
                <a:moveTo>
                  <a:pt x="1971675" y="361950"/>
                </a:moveTo>
                <a:lnTo>
                  <a:pt x="1609725" y="361950"/>
                </a:lnTo>
                <a:lnTo>
                  <a:pt x="1609725" y="507111"/>
                </a:lnTo>
                <a:lnTo>
                  <a:pt x="1971675" y="507111"/>
                </a:lnTo>
                <a:lnTo>
                  <a:pt x="1971675" y="361950"/>
                </a:lnTo>
                <a:close/>
              </a:path>
              <a:path w="3581400" h="1447800">
                <a:moveTo>
                  <a:pt x="1790700" y="0"/>
                </a:moveTo>
                <a:lnTo>
                  <a:pt x="1428750" y="361950"/>
                </a:lnTo>
                <a:lnTo>
                  <a:pt x="2152650" y="361950"/>
                </a:lnTo>
                <a:lnTo>
                  <a:pt x="17907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6200" y="2781300"/>
            <a:ext cx="3581400" cy="1447800"/>
          </a:xfrm>
          <a:custGeom>
            <a:avLst/>
            <a:gdLst/>
            <a:ahLst/>
            <a:cxnLst/>
            <a:rect l="l" t="t" r="r" b="b"/>
            <a:pathLst>
              <a:path w="3581400" h="1447800">
                <a:moveTo>
                  <a:pt x="0" y="507111"/>
                </a:moveTo>
                <a:lnTo>
                  <a:pt x="1609725" y="507111"/>
                </a:lnTo>
                <a:lnTo>
                  <a:pt x="1609725" y="361950"/>
                </a:lnTo>
                <a:lnTo>
                  <a:pt x="1428750" y="361950"/>
                </a:lnTo>
                <a:lnTo>
                  <a:pt x="1790700" y="0"/>
                </a:lnTo>
                <a:lnTo>
                  <a:pt x="2152650" y="361950"/>
                </a:lnTo>
                <a:lnTo>
                  <a:pt x="1971675" y="361950"/>
                </a:lnTo>
                <a:lnTo>
                  <a:pt x="1971675" y="507111"/>
                </a:lnTo>
                <a:lnTo>
                  <a:pt x="3581400" y="507111"/>
                </a:lnTo>
                <a:lnTo>
                  <a:pt x="3581400" y="1447800"/>
                </a:lnTo>
                <a:lnTo>
                  <a:pt x="0" y="1447800"/>
                </a:lnTo>
                <a:lnTo>
                  <a:pt x="0" y="50711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86021" y="3436264"/>
            <a:ext cx="338264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marR="5080" indent="-43053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hic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nh</a:t>
            </a:r>
            <a:r>
              <a:rPr sz="2400" spc="-15" dirty="0">
                <a:latin typeface="Calibri"/>
                <a:cs typeface="Calibri"/>
              </a:rPr>
              <a:t>eri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81276"/>
            <a:ext cx="9144000" cy="157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2665">
              <a:lnSpc>
                <a:spcPct val="100000"/>
              </a:lnSpc>
            </a:pPr>
            <a:r>
              <a:rPr spc="-40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y</a:t>
            </a:r>
            <a:r>
              <a:rPr spc="-90" dirty="0">
                <a:solidFill>
                  <a:srgbClr val="000000"/>
                </a:solidFill>
              </a:rPr>
              <a:t>n</a:t>
            </a:r>
            <a:r>
              <a:rPr spc="-65" dirty="0">
                <a:solidFill>
                  <a:srgbClr val="000000"/>
                </a:solidFill>
              </a:rPr>
              <a:t>ta</a:t>
            </a:r>
            <a:r>
              <a:rPr spc="-25" dirty="0">
                <a:solidFill>
                  <a:srgbClr val="000000"/>
                </a:solidFill>
              </a:rPr>
              <a:t>x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Mu</a:t>
            </a:r>
            <a:r>
              <a:rPr spc="-3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3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spc="-30" dirty="0">
                <a:solidFill>
                  <a:srgbClr val="000000"/>
                </a:solidFill>
              </a:rPr>
              <a:t>l</a:t>
            </a:r>
            <a:r>
              <a:rPr spc="-20" dirty="0">
                <a:solidFill>
                  <a:srgbClr val="000000"/>
                </a:solidFill>
              </a:rPr>
              <a:t>e</a:t>
            </a:r>
            <a:r>
              <a:rPr spc="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h</a:t>
            </a:r>
            <a:r>
              <a:rPr spc="-20" dirty="0">
                <a:solidFill>
                  <a:srgbClr val="000000"/>
                </a:solidFill>
              </a:rPr>
              <a:t>er</a:t>
            </a:r>
            <a:r>
              <a:rPr spc="-35" dirty="0">
                <a:solidFill>
                  <a:srgbClr val="000000"/>
                </a:solidFill>
              </a:rPr>
              <a:t>i</a:t>
            </a:r>
            <a:r>
              <a:rPr spc="-6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50" dirty="0">
                <a:solidFill>
                  <a:srgbClr val="000000"/>
                </a:solidFill>
              </a:rPr>
              <a:t>n</a:t>
            </a:r>
            <a:r>
              <a:rPr spc="-20" dirty="0">
                <a:solidFill>
                  <a:srgbClr val="000000"/>
                </a:solidFill>
              </a:rPr>
              <a:t>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0550" y="5257800"/>
            <a:ext cx="6400800" cy="8921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84455">
              <a:lnSpc>
                <a:spcPts val="3100"/>
              </a:lnSpc>
              <a:tabLst>
                <a:tab pos="993140" algn="l"/>
                <a:tab pos="2058670" algn="l"/>
                <a:tab pos="3289300" algn="l"/>
                <a:tab pos="3710304" algn="l"/>
                <a:tab pos="4263390" algn="l"/>
                <a:tab pos="4999990" algn="l"/>
                <a:tab pos="5791200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Note</a:t>
            </a:r>
            <a:r>
              <a:rPr sz="2600" spc="-10" dirty="0">
                <a:latin typeface="Times New Roman"/>
                <a:cs typeface="Times New Roman"/>
              </a:rPr>
              <a:t>:	pri</a:t>
            </a:r>
            <a:r>
              <a:rPr sz="2600" spc="-55" dirty="0">
                <a:latin typeface="Times New Roman"/>
                <a:cs typeface="Times New Roman"/>
              </a:rPr>
              <a:t>v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mem</a:t>
            </a:r>
            <a:r>
              <a:rPr sz="2600" spc="10" dirty="0">
                <a:latin typeface="Times New Roman"/>
                <a:cs typeface="Times New Roman"/>
              </a:rPr>
              <a:t>b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spc="15" dirty="0">
                <a:latin typeface="Times New Roman"/>
                <a:cs typeface="Times New Roman"/>
              </a:rPr>
              <a:t>h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ba</a:t>
            </a:r>
            <a:r>
              <a:rPr sz="2600" spc="15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class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Times New Roman"/>
                <a:cs typeface="Times New Roman"/>
              </a:rPr>
              <a:t>wi</a:t>
            </a:r>
            <a:r>
              <a:rPr sz="2600" spc="15" dirty="0">
                <a:latin typeface="Times New Roman"/>
                <a:cs typeface="Times New Roman"/>
              </a:rPr>
              <a:t>l</a:t>
            </a:r>
            <a:r>
              <a:rPr sz="2600" spc="-10" dirty="0">
                <a:latin typeface="Times New Roman"/>
                <a:cs typeface="Times New Roman"/>
              </a:rPr>
              <a:t>l n</a:t>
            </a:r>
            <a:r>
              <a:rPr sz="2600" spc="-55" dirty="0">
                <a:latin typeface="Times New Roman"/>
                <a:cs typeface="Times New Roman"/>
              </a:rPr>
              <a:t>eve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ge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inh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rit</a:t>
            </a:r>
            <a:r>
              <a:rPr sz="2600" spc="-55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d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th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su</a:t>
            </a:r>
            <a:r>
              <a:rPr sz="2600" spc="-15" dirty="0">
                <a:latin typeface="Times New Roman"/>
                <a:cs typeface="Times New Roman"/>
              </a:rPr>
              <a:t>b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clas</a:t>
            </a:r>
            <a:r>
              <a:rPr sz="2600" spc="-2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12192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1390650" y="742950"/>
                </a:moveTo>
                <a:lnTo>
                  <a:pt x="895350" y="742950"/>
                </a:lnTo>
                <a:lnTo>
                  <a:pt x="1143000" y="990600"/>
                </a:lnTo>
                <a:lnTo>
                  <a:pt x="1390650" y="742950"/>
                </a:lnTo>
                <a:close/>
              </a:path>
              <a:path w="2286000" h="990600">
                <a:moveTo>
                  <a:pt x="1266825" y="643636"/>
                </a:moveTo>
                <a:lnTo>
                  <a:pt x="1019175" y="643636"/>
                </a:lnTo>
                <a:lnTo>
                  <a:pt x="1019175" y="742950"/>
                </a:lnTo>
                <a:lnTo>
                  <a:pt x="1266825" y="742950"/>
                </a:lnTo>
                <a:lnTo>
                  <a:pt x="1266825" y="643636"/>
                </a:lnTo>
                <a:close/>
              </a:path>
              <a:path w="2286000" h="990600">
                <a:moveTo>
                  <a:pt x="2286000" y="0"/>
                </a:moveTo>
                <a:lnTo>
                  <a:pt x="0" y="0"/>
                </a:lnTo>
                <a:lnTo>
                  <a:pt x="0" y="643636"/>
                </a:lnTo>
                <a:lnTo>
                  <a:pt x="2286000" y="643636"/>
                </a:lnTo>
                <a:lnTo>
                  <a:pt x="228600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12192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0" y="0"/>
                </a:moveTo>
                <a:lnTo>
                  <a:pt x="2286000" y="0"/>
                </a:lnTo>
                <a:lnTo>
                  <a:pt x="2286000" y="643636"/>
                </a:lnTo>
                <a:lnTo>
                  <a:pt x="1266825" y="643636"/>
                </a:lnTo>
                <a:lnTo>
                  <a:pt x="1266825" y="742950"/>
                </a:lnTo>
                <a:lnTo>
                  <a:pt x="1390650" y="742950"/>
                </a:lnTo>
                <a:lnTo>
                  <a:pt x="1143000" y="990600"/>
                </a:lnTo>
                <a:lnTo>
                  <a:pt x="895350" y="742950"/>
                </a:lnTo>
                <a:lnTo>
                  <a:pt x="1019175" y="742950"/>
                </a:lnTo>
                <a:lnTo>
                  <a:pt x="1019175" y="643636"/>
                </a:lnTo>
                <a:lnTo>
                  <a:pt x="0" y="6436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5038" y="1217294"/>
            <a:ext cx="204279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ub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1600" y="1219200"/>
            <a:ext cx="3587750" cy="990600"/>
          </a:xfrm>
          <a:custGeom>
            <a:avLst/>
            <a:gdLst/>
            <a:ahLst/>
            <a:cxnLst/>
            <a:rect l="l" t="t" r="r" b="b"/>
            <a:pathLst>
              <a:path w="3587750" h="990600">
                <a:moveTo>
                  <a:pt x="2041525" y="742950"/>
                </a:moveTo>
                <a:lnTo>
                  <a:pt x="1546225" y="742950"/>
                </a:lnTo>
                <a:lnTo>
                  <a:pt x="1793875" y="990600"/>
                </a:lnTo>
                <a:lnTo>
                  <a:pt x="2041525" y="742950"/>
                </a:lnTo>
                <a:close/>
              </a:path>
              <a:path w="3587750" h="990600">
                <a:moveTo>
                  <a:pt x="1917700" y="643636"/>
                </a:moveTo>
                <a:lnTo>
                  <a:pt x="1670050" y="643636"/>
                </a:lnTo>
                <a:lnTo>
                  <a:pt x="1670050" y="742950"/>
                </a:lnTo>
                <a:lnTo>
                  <a:pt x="1917700" y="742950"/>
                </a:lnTo>
                <a:lnTo>
                  <a:pt x="1917700" y="643636"/>
                </a:lnTo>
                <a:close/>
              </a:path>
              <a:path w="3587750" h="990600">
                <a:moveTo>
                  <a:pt x="3587750" y="0"/>
                </a:moveTo>
                <a:lnTo>
                  <a:pt x="0" y="0"/>
                </a:lnTo>
                <a:lnTo>
                  <a:pt x="0" y="643636"/>
                </a:lnTo>
                <a:lnTo>
                  <a:pt x="3587750" y="643636"/>
                </a:lnTo>
                <a:lnTo>
                  <a:pt x="3587750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1600" y="1219200"/>
            <a:ext cx="3587750" cy="990600"/>
          </a:xfrm>
          <a:custGeom>
            <a:avLst/>
            <a:gdLst/>
            <a:ahLst/>
            <a:cxnLst/>
            <a:rect l="l" t="t" r="r" b="b"/>
            <a:pathLst>
              <a:path w="3587750" h="990600">
                <a:moveTo>
                  <a:pt x="0" y="0"/>
                </a:moveTo>
                <a:lnTo>
                  <a:pt x="3587750" y="0"/>
                </a:lnTo>
                <a:lnTo>
                  <a:pt x="3587750" y="643636"/>
                </a:lnTo>
                <a:lnTo>
                  <a:pt x="1917700" y="643636"/>
                </a:lnTo>
                <a:lnTo>
                  <a:pt x="1917700" y="742950"/>
                </a:lnTo>
                <a:lnTo>
                  <a:pt x="2041525" y="742950"/>
                </a:lnTo>
                <a:lnTo>
                  <a:pt x="1793875" y="990600"/>
                </a:lnTo>
                <a:lnTo>
                  <a:pt x="1546225" y="742950"/>
                </a:lnTo>
                <a:lnTo>
                  <a:pt x="1670050" y="742950"/>
                </a:lnTo>
                <a:lnTo>
                  <a:pt x="1670050" y="643636"/>
                </a:lnTo>
                <a:lnTo>
                  <a:pt x="0" y="6436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5082" y="1217294"/>
            <a:ext cx="324612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7400" y="2590800"/>
            <a:ext cx="3581400" cy="1447800"/>
          </a:xfrm>
          <a:custGeom>
            <a:avLst/>
            <a:gdLst/>
            <a:ahLst/>
            <a:cxnLst/>
            <a:rect l="l" t="t" r="r" b="b"/>
            <a:pathLst>
              <a:path w="3581400" h="1447800">
                <a:moveTo>
                  <a:pt x="3581400" y="507111"/>
                </a:moveTo>
                <a:lnTo>
                  <a:pt x="0" y="507111"/>
                </a:lnTo>
                <a:lnTo>
                  <a:pt x="0" y="1447800"/>
                </a:lnTo>
                <a:lnTo>
                  <a:pt x="3581400" y="1447800"/>
                </a:lnTo>
                <a:lnTo>
                  <a:pt x="3581400" y="507111"/>
                </a:lnTo>
                <a:close/>
              </a:path>
              <a:path w="3581400" h="1447800">
                <a:moveTo>
                  <a:pt x="1971675" y="361950"/>
                </a:moveTo>
                <a:lnTo>
                  <a:pt x="1609725" y="361950"/>
                </a:lnTo>
                <a:lnTo>
                  <a:pt x="1609725" y="507111"/>
                </a:lnTo>
                <a:lnTo>
                  <a:pt x="1971675" y="507111"/>
                </a:lnTo>
                <a:lnTo>
                  <a:pt x="1971675" y="361950"/>
                </a:lnTo>
                <a:close/>
              </a:path>
              <a:path w="3581400" h="1447800">
                <a:moveTo>
                  <a:pt x="1790700" y="0"/>
                </a:moveTo>
                <a:lnTo>
                  <a:pt x="1428750" y="361950"/>
                </a:lnTo>
                <a:lnTo>
                  <a:pt x="2152650" y="361950"/>
                </a:lnTo>
                <a:lnTo>
                  <a:pt x="17907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7400" y="2590800"/>
            <a:ext cx="3581400" cy="1447800"/>
          </a:xfrm>
          <a:custGeom>
            <a:avLst/>
            <a:gdLst/>
            <a:ahLst/>
            <a:cxnLst/>
            <a:rect l="l" t="t" r="r" b="b"/>
            <a:pathLst>
              <a:path w="3581400" h="1447800">
                <a:moveTo>
                  <a:pt x="0" y="507111"/>
                </a:moveTo>
                <a:lnTo>
                  <a:pt x="1609725" y="507111"/>
                </a:lnTo>
                <a:lnTo>
                  <a:pt x="1609725" y="361950"/>
                </a:lnTo>
                <a:lnTo>
                  <a:pt x="1428750" y="361950"/>
                </a:lnTo>
                <a:lnTo>
                  <a:pt x="1790700" y="0"/>
                </a:lnTo>
                <a:lnTo>
                  <a:pt x="2152650" y="361950"/>
                </a:lnTo>
                <a:lnTo>
                  <a:pt x="1971675" y="361950"/>
                </a:lnTo>
                <a:lnTo>
                  <a:pt x="1971675" y="507111"/>
                </a:lnTo>
                <a:lnTo>
                  <a:pt x="3581400" y="507111"/>
                </a:lnTo>
                <a:lnTo>
                  <a:pt x="3581400" y="1447800"/>
                </a:lnTo>
                <a:lnTo>
                  <a:pt x="0" y="1447800"/>
                </a:lnTo>
                <a:lnTo>
                  <a:pt x="0" y="50711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6205" y="3245764"/>
            <a:ext cx="338264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marR="5080" indent="-43053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hic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nh</a:t>
            </a:r>
            <a:r>
              <a:rPr sz="2400" spc="-15" dirty="0">
                <a:latin typeface="Calibri"/>
                <a:cs typeface="Calibri"/>
              </a:rPr>
              <a:t>eri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985">
              <a:lnSpc>
                <a:spcPct val="100000"/>
              </a:lnSpc>
            </a:pPr>
            <a:r>
              <a:rPr spc="-110" dirty="0"/>
              <a:t>P</a:t>
            </a:r>
            <a:r>
              <a:rPr spc="-20" dirty="0"/>
              <a:t>e</a:t>
            </a:r>
            <a:r>
              <a:rPr spc="-90" dirty="0"/>
              <a:t>r</a:t>
            </a:r>
            <a:r>
              <a:rPr spc="-40" dirty="0"/>
              <a:t>s</a:t>
            </a:r>
            <a:r>
              <a:rPr spc="10" dirty="0"/>
              <a:t>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C</a:t>
            </a:r>
            <a:r>
              <a:rPr spc="-25" dirty="0"/>
              <a:t>l</a:t>
            </a:r>
            <a:r>
              <a:rPr spc="-20" dirty="0"/>
              <a:t>a</a:t>
            </a:r>
            <a:r>
              <a:rPr spc="-45" dirty="0"/>
              <a:t>s</a:t>
            </a:r>
            <a:r>
              <a:rPr spc="-20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287" y="1904936"/>
            <a:ext cx="7300849" cy="3767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164">
              <a:lnSpc>
                <a:spcPct val="100000"/>
              </a:lnSpc>
            </a:pPr>
            <a:r>
              <a:rPr spc="-40" dirty="0"/>
              <a:t>B</a:t>
            </a:r>
            <a:r>
              <a:rPr spc="-20" dirty="0"/>
              <a:t>a</a:t>
            </a:r>
            <a:r>
              <a:rPr spc="-45" dirty="0"/>
              <a:t>s</a:t>
            </a:r>
            <a:r>
              <a:rPr spc="-20" dirty="0"/>
              <a:t>e</a:t>
            </a:r>
            <a:r>
              <a:rPr spc="-45" dirty="0"/>
              <a:t>B</a:t>
            </a:r>
            <a:r>
              <a:rPr dirty="0"/>
              <a:t>a</a:t>
            </a:r>
            <a:r>
              <a:rPr spc="-25" dirty="0"/>
              <a:t>l</a:t>
            </a:r>
            <a:r>
              <a:rPr dirty="0"/>
              <a:t>l</a:t>
            </a:r>
            <a:r>
              <a:rPr spc="40" dirty="0"/>
              <a:t> </a:t>
            </a:r>
            <a:r>
              <a:rPr spc="-40" dirty="0"/>
              <a:t>P</a:t>
            </a:r>
            <a:r>
              <a:rPr spc="-20" dirty="0"/>
              <a:t>l</a:t>
            </a:r>
            <a:r>
              <a:rPr spc="-100" dirty="0"/>
              <a:t>a</a:t>
            </a:r>
            <a:r>
              <a:rPr spc="-70" dirty="0"/>
              <a:t>y</a:t>
            </a:r>
            <a:r>
              <a:rPr spc="-20" dirty="0"/>
              <a:t>er</a:t>
            </a:r>
            <a:r>
              <a:rPr spc="25" dirty="0"/>
              <a:t> </a:t>
            </a:r>
            <a:r>
              <a:rPr spc="-5" dirty="0"/>
              <a:t>C</a:t>
            </a:r>
            <a:r>
              <a:rPr spc="-25" dirty="0"/>
              <a:t>l</a:t>
            </a:r>
            <a:r>
              <a:rPr spc="-20" dirty="0"/>
              <a:t>a</a:t>
            </a:r>
            <a:r>
              <a:rPr spc="-45" dirty="0"/>
              <a:t>s</a:t>
            </a:r>
            <a:r>
              <a:rPr spc="-20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525" y="1752600"/>
            <a:ext cx="8442325" cy="290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5381027"/>
            <a:ext cx="887857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30" dirty="0">
                <a:latin typeface="Times New Roman"/>
                <a:cs typeface="Times New Roman"/>
              </a:rPr>
              <a:t>o</a:t>
            </a:r>
            <a:r>
              <a:rPr sz="3200" spc="-260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1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w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 t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</a:t>
            </a:r>
            <a:r>
              <a:rPr sz="3200" spc="10" dirty="0">
                <a:latin typeface="Times New Roman"/>
                <a:cs typeface="Times New Roman"/>
              </a:rPr>
              <a:t>ee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15" dirty="0">
                <a:latin typeface="Times New Roman"/>
                <a:cs typeface="Times New Roman"/>
              </a:rPr>
              <a:t>r</a:t>
            </a:r>
            <a:r>
              <a:rPr sz="3200" spc="10" dirty="0">
                <a:latin typeface="Times New Roman"/>
                <a:cs typeface="Times New Roman"/>
              </a:rPr>
              <a:t>ac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b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spc="15" dirty="0">
                <a:latin typeface="Times New Roman"/>
                <a:cs typeface="Times New Roman"/>
              </a:rPr>
              <a:t>b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20" dirty="0">
                <a:latin typeface="Times New Roman"/>
                <a:cs typeface="Times New Roman"/>
              </a:rPr>
              <a:t>a</a:t>
            </a:r>
            <a:r>
              <a:rPr sz="3200" spc="-90" dirty="0">
                <a:latin typeface="Times New Roman"/>
                <a:cs typeface="Times New Roman"/>
              </a:rPr>
              <a:t>y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spc="114" dirty="0">
                <a:latin typeface="Times New Roman"/>
                <a:cs typeface="Times New Roman"/>
              </a:rPr>
              <a:t>r</a:t>
            </a:r>
            <a:r>
              <a:rPr sz="3200" spc="-210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829"/>
              </a:lnSpc>
              <a:spcBef>
                <a:spcPts val="15"/>
              </a:spcBef>
              <a:buFont typeface="Arial"/>
              <a:buChar char="•"/>
              <a:tabLst>
                <a:tab pos="470534" algn="l"/>
              </a:tabLst>
            </a:pPr>
            <a:r>
              <a:rPr sz="3200" dirty="0">
                <a:latin typeface="Times New Roman"/>
                <a:cs typeface="Times New Roman"/>
              </a:rPr>
              <a:t>Name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829"/>
              </a:lnSpc>
              <a:buFont typeface="Arial"/>
              <a:buChar char="•"/>
              <a:tabLst>
                <a:tab pos="470534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164">
              <a:lnSpc>
                <a:spcPct val="100000"/>
              </a:lnSpc>
            </a:pPr>
            <a:r>
              <a:rPr spc="-40" dirty="0"/>
              <a:t>B</a:t>
            </a:r>
            <a:r>
              <a:rPr spc="-20" dirty="0"/>
              <a:t>a</a:t>
            </a:r>
            <a:r>
              <a:rPr spc="-45" dirty="0"/>
              <a:t>s</a:t>
            </a:r>
            <a:r>
              <a:rPr spc="-20" dirty="0"/>
              <a:t>e</a:t>
            </a:r>
            <a:r>
              <a:rPr spc="-45" dirty="0"/>
              <a:t>B</a:t>
            </a:r>
            <a:r>
              <a:rPr dirty="0"/>
              <a:t>a</a:t>
            </a:r>
            <a:r>
              <a:rPr spc="-25" dirty="0"/>
              <a:t>l</a:t>
            </a:r>
            <a:r>
              <a:rPr dirty="0"/>
              <a:t>l</a:t>
            </a:r>
            <a:r>
              <a:rPr spc="40" dirty="0"/>
              <a:t> </a:t>
            </a:r>
            <a:r>
              <a:rPr spc="-40" dirty="0"/>
              <a:t>P</a:t>
            </a:r>
            <a:r>
              <a:rPr spc="-20" dirty="0"/>
              <a:t>l</a:t>
            </a:r>
            <a:r>
              <a:rPr spc="-100" dirty="0"/>
              <a:t>a</a:t>
            </a:r>
            <a:r>
              <a:rPr spc="-70" dirty="0"/>
              <a:t>y</a:t>
            </a:r>
            <a:r>
              <a:rPr spc="-20" dirty="0"/>
              <a:t>er</a:t>
            </a:r>
            <a:r>
              <a:rPr spc="25" dirty="0"/>
              <a:t> </a:t>
            </a:r>
            <a:r>
              <a:rPr spc="-5" dirty="0"/>
              <a:t>C</a:t>
            </a:r>
            <a:r>
              <a:rPr spc="-25" dirty="0"/>
              <a:t>l</a:t>
            </a:r>
            <a:r>
              <a:rPr spc="-20" dirty="0"/>
              <a:t>a</a:t>
            </a:r>
            <a:r>
              <a:rPr spc="-45" dirty="0"/>
              <a:t>s</a:t>
            </a:r>
            <a:r>
              <a:rPr spc="-20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49225" y="1828800"/>
            <a:ext cx="8707374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1276" y="4110099"/>
            <a:ext cx="6678930" cy="267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6210" algn="r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49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1592" y="21615"/>
            <a:ext cx="193992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-50" dirty="0">
                <a:latin typeface="Calibri"/>
                <a:cs typeface="Calibri"/>
              </a:rPr>
              <a:t>am</a:t>
            </a:r>
            <a:r>
              <a:rPr sz="4400" spc="-25" dirty="0">
                <a:latin typeface="Calibri"/>
                <a:cs typeface="Calibri"/>
              </a:rPr>
              <a:t>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85800"/>
            <a:ext cx="3857625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1676400"/>
            <a:ext cx="5167249" cy="2066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1276" y="4110099"/>
            <a:ext cx="6678549" cy="2671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57263"/>
            <a:ext cx="3124200" cy="951230"/>
          </a:xfrm>
          <a:custGeom>
            <a:avLst/>
            <a:gdLst/>
            <a:ahLst/>
            <a:cxnLst/>
            <a:rect l="l" t="t" r="r" b="b"/>
            <a:pathLst>
              <a:path w="3124200" h="951230">
                <a:moveTo>
                  <a:pt x="0" y="950912"/>
                </a:moveTo>
                <a:lnTo>
                  <a:pt x="3124200" y="950912"/>
                </a:lnTo>
                <a:lnTo>
                  <a:pt x="3124200" y="0"/>
                </a:lnTo>
                <a:lnTo>
                  <a:pt x="0" y="0"/>
                </a:lnTo>
                <a:lnTo>
                  <a:pt x="0" y="9509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10147" y="507579"/>
            <a:ext cx="313118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pu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 Chil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2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7 P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en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575">
              <a:lnSpc>
                <a:spcPct val="100000"/>
              </a:lnSpc>
            </a:pPr>
            <a:r>
              <a:rPr spc="-5" dirty="0"/>
              <a:t>E</a:t>
            </a:r>
            <a:r>
              <a:rPr spc="-80" dirty="0"/>
              <a:t>x</a:t>
            </a:r>
            <a:r>
              <a:rPr spc="-25" dirty="0"/>
              <a:t>amp</a:t>
            </a:r>
            <a:r>
              <a:rPr spc="-30" dirty="0"/>
              <a:t>l</a:t>
            </a:r>
            <a:r>
              <a:rPr spc="-20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209673"/>
            <a:ext cx="2641599" cy="2830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09673"/>
            <a:ext cx="5956299" cy="2830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209673"/>
            <a:ext cx="9067799" cy="2830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575">
              <a:lnSpc>
                <a:spcPct val="100000"/>
              </a:lnSpc>
            </a:pPr>
            <a:r>
              <a:rPr spc="-5" dirty="0"/>
              <a:t>E</a:t>
            </a:r>
            <a:r>
              <a:rPr spc="-80" dirty="0"/>
              <a:t>x</a:t>
            </a:r>
            <a:r>
              <a:rPr spc="-25" dirty="0"/>
              <a:t>amp</a:t>
            </a:r>
            <a:r>
              <a:rPr spc="-30" dirty="0"/>
              <a:t>l</a:t>
            </a:r>
            <a:r>
              <a:rPr spc="-20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800" y="1828800"/>
            <a:ext cx="7843774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4210">
              <a:lnSpc>
                <a:spcPct val="100000"/>
              </a:lnSpc>
            </a:pPr>
            <a:r>
              <a:rPr spc="-40" dirty="0"/>
              <a:t>B</a:t>
            </a:r>
            <a:r>
              <a:rPr spc="-20" dirty="0"/>
              <a:t>a</a:t>
            </a:r>
            <a:r>
              <a:rPr spc="-40" dirty="0"/>
              <a:t>s</a:t>
            </a:r>
            <a:r>
              <a:rPr spc="-20" dirty="0"/>
              <a:t>e</a:t>
            </a:r>
            <a:r>
              <a:rPr spc="20" dirty="0"/>
              <a:t> </a:t>
            </a:r>
            <a:r>
              <a:rPr spc="-5" dirty="0"/>
              <a:t>C</a:t>
            </a:r>
            <a:r>
              <a:rPr spc="-25" dirty="0"/>
              <a:t>l</a:t>
            </a:r>
            <a:r>
              <a:rPr spc="-20" dirty="0"/>
              <a:t>a</a:t>
            </a:r>
            <a:r>
              <a:rPr spc="-40" dirty="0"/>
              <a:t>s</a:t>
            </a:r>
            <a:r>
              <a:rPr spc="-35" dirty="0"/>
              <a:t>s</a:t>
            </a:r>
            <a:r>
              <a:rPr spc="-15" dirty="0"/>
              <a:t>:</a:t>
            </a:r>
            <a:r>
              <a:rPr spc="70" dirty="0"/>
              <a:t> </a:t>
            </a:r>
            <a:r>
              <a:rPr spc="-110" dirty="0"/>
              <a:t>P</a:t>
            </a:r>
            <a:r>
              <a:rPr spc="-20" dirty="0"/>
              <a:t>e</a:t>
            </a:r>
            <a:r>
              <a:rPr spc="-85" dirty="0"/>
              <a:t>r</a:t>
            </a:r>
            <a:r>
              <a:rPr spc="-35" dirty="0"/>
              <a:t>s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1447800"/>
            <a:ext cx="8229600" cy="465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6695">
              <a:lnSpc>
                <a:spcPct val="100000"/>
              </a:lnSpc>
            </a:pPr>
            <a:r>
              <a:rPr spc="-105" dirty="0"/>
              <a:t>R</a:t>
            </a:r>
            <a:r>
              <a:rPr spc="10" dirty="0"/>
              <a:t>o</a:t>
            </a:r>
            <a:r>
              <a:rPr spc="-20" dirty="0"/>
              <a:t>ad</a:t>
            </a:r>
            <a:r>
              <a:rPr spc="-15" dirty="0"/>
              <a:t> </a:t>
            </a:r>
            <a:r>
              <a:rPr spc="-25" dirty="0"/>
              <a:t>Map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196" y="1682718"/>
            <a:ext cx="5867604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W</a:t>
            </a:r>
            <a:r>
              <a:rPr sz="3200" spc="-75" dirty="0" smtClean="0">
                <a:latin typeface="Calibri"/>
                <a:cs typeface="Calibri"/>
              </a:rPr>
              <a:t>h</a:t>
            </a:r>
            <a:r>
              <a:rPr sz="3200" dirty="0" smtClean="0">
                <a:latin typeface="Calibri"/>
                <a:cs typeface="Calibri"/>
              </a:rPr>
              <a:t>y</a:t>
            </a:r>
            <a:r>
              <a:rPr sz="3200" spc="25" dirty="0" smtClean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x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10" dirty="0">
                <a:latin typeface="Calibri"/>
                <a:cs typeface="Calibri"/>
              </a:rPr>
              <a:t>Acc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dirty="0" smtClean="0">
                <a:cs typeface="Calibri"/>
              </a:rPr>
              <a:t>Types </a:t>
            </a:r>
            <a:r>
              <a:rPr lang="en-US" sz="3200" dirty="0">
                <a:cs typeface="Calibri"/>
              </a:rPr>
              <a:t>of </a:t>
            </a:r>
            <a:r>
              <a:rPr lang="en-US" sz="3200">
                <a:cs typeface="Calibri"/>
              </a:rPr>
              <a:t>Inheritance </a:t>
            </a:r>
            <a:endParaRPr lang="en-US" sz="3200" smtClean="0"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smtClean="0">
                <a:cs typeface="Calibri"/>
              </a:rPr>
              <a:t>Objects </a:t>
            </a:r>
            <a:r>
              <a:rPr lang="en-US" sz="3200" dirty="0">
                <a:cs typeface="Calibri"/>
              </a:rPr>
              <a:t>as Function Arguments</a:t>
            </a: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endParaRPr lang="en-US" sz="32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00">
              <a:lnSpc>
                <a:spcPct val="100000"/>
              </a:lnSpc>
            </a:pPr>
            <a:r>
              <a:rPr spc="-30" dirty="0"/>
              <a:t>D</a:t>
            </a:r>
            <a:r>
              <a:rPr spc="-35" dirty="0"/>
              <a:t>e</a:t>
            </a:r>
            <a:r>
              <a:rPr spc="-15" dirty="0"/>
              <a:t>ri</a:t>
            </a:r>
            <a:r>
              <a:rPr spc="-75" dirty="0"/>
              <a:t>v</a:t>
            </a:r>
            <a:r>
              <a:rPr spc="-25" dirty="0"/>
              <a:t>ed</a:t>
            </a:r>
            <a:r>
              <a:rPr spc="45" dirty="0"/>
              <a:t> </a:t>
            </a:r>
            <a:r>
              <a:rPr spc="-5" dirty="0"/>
              <a:t>C</a:t>
            </a:r>
            <a:r>
              <a:rPr spc="-25" dirty="0"/>
              <a:t>l</a:t>
            </a:r>
            <a:r>
              <a:rPr spc="-20" dirty="0"/>
              <a:t>a</a:t>
            </a:r>
            <a:r>
              <a:rPr spc="-45" dirty="0"/>
              <a:t>s</a:t>
            </a:r>
            <a:r>
              <a:rPr spc="-40" dirty="0"/>
              <a:t>s</a:t>
            </a:r>
            <a:r>
              <a:rPr spc="-20" dirty="0"/>
              <a:t>es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0" y="1547875"/>
            <a:ext cx="9118600" cy="3328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9720">
              <a:lnSpc>
                <a:spcPct val="100000"/>
              </a:lnSpc>
            </a:pPr>
            <a:r>
              <a:rPr spc="-365" dirty="0"/>
              <a:t>T</a:t>
            </a:r>
            <a:r>
              <a:rPr spc="-20" dirty="0"/>
              <a:t>e</a:t>
            </a:r>
            <a:r>
              <a:rPr spc="-80" dirty="0"/>
              <a:t>s</a:t>
            </a:r>
            <a:r>
              <a:rPr spc="-15" dirty="0"/>
              <a:t>t</a:t>
            </a:r>
            <a:r>
              <a:rPr spc="20" dirty="0"/>
              <a:t> </a:t>
            </a:r>
            <a:r>
              <a:rPr spc="-5" dirty="0"/>
              <a:t>C</a:t>
            </a:r>
            <a:r>
              <a:rPr spc="-25" dirty="0"/>
              <a:t>l</a:t>
            </a:r>
            <a:r>
              <a:rPr spc="-20" dirty="0"/>
              <a:t>a</a:t>
            </a:r>
            <a:r>
              <a:rPr spc="-40" dirty="0"/>
              <a:t>s</a:t>
            </a:r>
            <a:r>
              <a:rPr spc="-20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84275"/>
            <a:ext cx="6184900" cy="453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7975" y="1676400"/>
            <a:ext cx="3448050" cy="309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180" y="2162555"/>
            <a:ext cx="6304788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8271" y="2162555"/>
            <a:ext cx="1170431" cy="168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4492" y="2550464"/>
            <a:ext cx="533463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r>
              <a:rPr sz="6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Spe</a:t>
            </a:r>
            <a:r>
              <a:rPr sz="6000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ifie</a:t>
            </a:r>
            <a:r>
              <a:rPr sz="6000" b="1" spc="-9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848" y="4060469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55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5200"/>
            <a:ext cx="9143999" cy="7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4672"/>
            <a:ext cx="9143999" cy="2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18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solidFill>
                  <a:srgbClr val="000000"/>
                </a:solidFill>
              </a:rPr>
              <a:t>Acc</a:t>
            </a:r>
            <a:r>
              <a:rPr spc="-45" dirty="0">
                <a:solidFill>
                  <a:srgbClr val="000000"/>
                </a:solidFill>
              </a:rPr>
              <a:t>e</a:t>
            </a:r>
            <a:r>
              <a:rPr spc="-40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Sp</a:t>
            </a:r>
            <a:r>
              <a:rPr spc="-4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spc="-20"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spc="-20" dirty="0">
                <a:solidFill>
                  <a:srgbClr val="000000"/>
                </a:solidFill>
              </a:rPr>
              <a:t>s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Wi</a:t>
            </a:r>
            <a:r>
              <a:rPr spc="-3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hou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h</a:t>
            </a:r>
            <a:r>
              <a:rPr spc="-20" dirty="0">
                <a:solidFill>
                  <a:srgbClr val="000000"/>
                </a:solidFill>
              </a:rPr>
              <a:t>er</a:t>
            </a:r>
            <a:r>
              <a:rPr spc="-35" dirty="0">
                <a:solidFill>
                  <a:srgbClr val="000000"/>
                </a:solidFill>
              </a:rPr>
              <a:t>i</a:t>
            </a:r>
            <a:r>
              <a:rPr spc="-6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50" dirty="0">
                <a:solidFill>
                  <a:srgbClr val="000000"/>
                </a:solidFill>
              </a:rPr>
              <a:t>n</a:t>
            </a:r>
            <a:r>
              <a:rPr spc="-20" dirty="0">
                <a:solidFill>
                  <a:srgbClr val="000000"/>
                </a:solidFill>
              </a:rPr>
              <a:t>ce</a:t>
            </a:r>
          </a:p>
        </p:txBody>
      </p:sp>
      <p:sp>
        <p:nvSpPr>
          <p:cNvPr id="3" name="object 3"/>
          <p:cNvSpPr/>
          <p:nvPr/>
        </p:nvSpPr>
        <p:spPr>
          <a:xfrm>
            <a:off x="760412" y="1219136"/>
            <a:ext cx="8083550" cy="5284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solidFill>
                  <a:srgbClr val="000000"/>
                </a:solidFill>
              </a:rPr>
              <a:t>Acc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r>
              <a:rPr sz="4400" spc="-5" dirty="0">
                <a:solidFill>
                  <a:srgbClr val="000000"/>
                </a:solidFill>
              </a:rPr>
              <a:t>s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Spe</a:t>
            </a:r>
            <a:r>
              <a:rPr sz="4400" spc="-5" dirty="0">
                <a:solidFill>
                  <a:srgbClr val="000000"/>
                </a:solidFill>
              </a:rPr>
              <a:t>c</a:t>
            </a:r>
            <a:r>
              <a:rPr sz="4400" dirty="0">
                <a:solidFill>
                  <a:srgbClr val="000000"/>
                </a:solidFill>
              </a:rPr>
              <a:t>if</a:t>
            </a:r>
            <a:r>
              <a:rPr sz="4400" spc="-15" dirty="0">
                <a:solidFill>
                  <a:srgbClr val="000000"/>
                </a:solidFill>
              </a:rPr>
              <a:t>i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r>
              <a:rPr sz="4400" spc="-70" dirty="0">
                <a:solidFill>
                  <a:srgbClr val="000000"/>
                </a:solidFill>
              </a:rPr>
              <a:t>r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With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0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</a:t>
            </a:r>
            <a:r>
              <a:rPr sz="4400" spc="-15" dirty="0">
                <a:solidFill>
                  <a:srgbClr val="000000"/>
                </a:solidFill>
              </a:rPr>
              <a:t>c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28800" y="1219198"/>
            <a:ext cx="5334000" cy="5568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27" y="333654"/>
            <a:ext cx="682244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Ac</a:t>
            </a:r>
            <a:r>
              <a:rPr sz="3600" spc="-25" dirty="0">
                <a:latin typeface="Calibri"/>
                <a:cs typeface="Calibri"/>
              </a:rPr>
              <a:t>c</a:t>
            </a:r>
            <a:r>
              <a:rPr sz="3600" dirty="0">
                <a:latin typeface="Calibri"/>
                <a:cs typeface="Calibri"/>
              </a:rPr>
              <a:t>ess</a:t>
            </a:r>
            <a:r>
              <a:rPr sz="3600" spc="-5" dirty="0">
                <a:latin typeface="Calibri"/>
                <a:cs typeface="Calibri"/>
              </a:rPr>
              <a:t> Co</a:t>
            </a:r>
            <a:r>
              <a:rPr sz="3600" spc="-15" dirty="0">
                <a:latin typeface="Calibri"/>
                <a:cs typeface="Calibri"/>
              </a:rPr>
              <a:t>n</a:t>
            </a:r>
            <a:r>
              <a:rPr sz="3600" spc="10" dirty="0">
                <a:latin typeface="Calibri"/>
                <a:cs typeface="Calibri"/>
              </a:rPr>
              <a:t>t</a:t>
            </a:r>
            <a:r>
              <a:rPr sz="3600" spc="-85" dirty="0">
                <a:latin typeface="Calibri"/>
                <a:cs typeface="Calibri"/>
              </a:rPr>
              <a:t>r</a:t>
            </a:r>
            <a:r>
              <a:rPr sz="3600" spc="-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f</a:t>
            </a:r>
            <a:r>
              <a:rPr sz="3600" spc="-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</a:t>
            </a:r>
            <a:r>
              <a:rPr sz="3600" spc="20" dirty="0">
                <a:latin typeface="Calibri"/>
                <a:cs typeface="Calibri"/>
              </a:rPr>
              <a:t>u</a:t>
            </a:r>
            <a:r>
              <a:rPr sz="3600" spc="10" dirty="0">
                <a:latin typeface="Calibri"/>
                <a:cs typeface="Calibri"/>
              </a:rPr>
              <a:t>b</a:t>
            </a:r>
            <a:r>
              <a:rPr sz="3600" dirty="0">
                <a:latin typeface="Calibri"/>
                <a:cs typeface="Calibri"/>
              </a:rPr>
              <a:t>lic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15" dirty="0">
                <a:latin typeface="Calibri"/>
                <a:cs typeface="Calibri"/>
              </a:rPr>
              <a:t>h</a:t>
            </a:r>
            <a:r>
              <a:rPr sz="3600" dirty="0">
                <a:latin typeface="Calibri"/>
                <a:cs typeface="Calibri"/>
              </a:rPr>
              <a:t>eritance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1440888"/>
            <a:ext cx="797750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1299"/>
              </a:lnSpc>
              <a:buFont typeface="Arial"/>
              <a:buChar char="•"/>
              <a:tabLst>
                <a:tab pos="470534" algn="l"/>
              </a:tabLst>
            </a:pP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bj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he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 a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nctio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041400" lvl="1" indent="-45720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1042035" algn="l"/>
              </a:tabLst>
            </a:pP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10" dirty="0">
                <a:latin typeface="Arial"/>
                <a:cs typeface="Arial"/>
              </a:rPr>
              <a:t>vat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spc="10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bers</a:t>
            </a:r>
            <a:endParaRPr sz="2400">
              <a:latin typeface="Arial"/>
              <a:cs typeface="Arial"/>
            </a:endParaRPr>
          </a:p>
          <a:p>
            <a:pPr marL="1384935" lvl="2" indent="-229235">
              <a:lnSpc>
                <a:spcPct val="100000"/>
              </a:lnSpc>
              <a:spcBef>
                <a:spcPts val="475"/>
              </a:spcBef>
              <a:buFont typeface="Wingdings"/>
              <a:buChar char=""/>
              <a:tabLst>
                <a:tab pos="1385570" algn="l"/>
              </a:tabLst>
            </a:pP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v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3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ass.</a:t>
            </a:r>
            <a:endParaRPr sz="2000">
              <a:latin typeface="Arial"/>
              <a:cs typeface="Arial"/>
            </a:endParaRPr>
          </a:p>
          <a:p>
            <a:pPr marL="1384935" lvl="2" indent="-22923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1385570" algn="l"/>
              </a:tabLst>
            </a:pPr>
            <a:r>
              <a:rPr sz="2000" spc="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3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ass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6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60" dirty="0">
                <a:latin typeface="Arial"/>
                <a:cs typeface="Arial"/>
              </a:rPr>
              <a:t>l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ace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ass.</a:t>
            </a:r>
            <a:endParaRPr sz="2000">
              <a:latin typeface="Arial"/>
              <a:cs typeface="Arial"/>
            </a:endParaRPr>
          </a:p>
          <a:p>
            <a:pPr marL="1041400" lvl="1" indent="-45720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1042035" algn="l"/>
              </a:tabLst>
            </a:pP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rot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cte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-10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spc="10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bers</a:t>
            </a:r>
            <a:endParaRPr sz="2400">
              <a:latin typeface="Arial"/>
              <a:cs typeface="Arial"/>
            </a:endParaRPr>
          </a:p>
          <a:p>
            <a:pPr marL="1384935" lvl="2" indent="-229235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1385570" algn="l"/>
              </a:tabLst>
            </a:pPr>
            <a:r>
              <a:rPr sz="2000" spc="-50" dirty="0">
                <a:latin typeface="Arial"/>
                <a:cs typeface="Arial"/>
              </a:rPr>
              <a:t>V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6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ass.</a:t>
            </a:r>
            <a:endParaRPr sz="2000">
              <a:latin typeface="Arial"/>
              <a:cs typeface="Arial"/>
            </a:endParaRPr>
          </a:p>
          <a:p>
            <a:pPr marL="1384935" lvl="2" indent="-22923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1385570" algn="l"/>
              </a:tabLst>
            </a:pPr>
            <a:r>
              <a:rPr sz="2000" spc="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ass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spc="-18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910" y="690651"/>
            <a:ext cx="75488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Acc</a:t>
            </a:r>
            <a:r>
              <a:rPr sz="4000" spc="-45" dirty="0">
                <a:latin typeface="Calibri"/>
                <a:cs typeface="Calibri"/>
              </a:rPr>
              <a:t>e</a:t>
            </a:r>
            <a:r>
              <a:rPr sz="4000" spc="-4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s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Co</a:t>
            </a:r>
            <a:r>
              <a:rPr sz="4000" spc="-4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10" dirty="0">
                <a:latin typeface="Calibri"/>
                <a:cs typeface="Calibri"/>
              </a:rPr>
              <a:t>o</a:t>
            </a:r>
            <a:r>
              <a:rPr sz="4000" dirty="0">
                <a:latin typeface="Calibri"/>
                <a:cs typeface="Calibri"/>
              </a:rPr>
              <a:t>l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70" dirty="0">
                <a:latin typeface="Calibri"/>
                <a:cs typeface="Calibri"/>
              </a:rPr>
              <a:t>f</a:t>
            </a:r>
            <a:r>
              <a:rPr sz="4000" spc="1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P</a:t>
            </a:r>
            <a:r>
              <a:rPr sz="4000" spc="-5" dirty="0">
                <a:latin typeface="Calibri"/>
                <a:cs typeface="Calibri"/>
              </a:rPr>
              <a:t>u</a:t>
            </a:r>
            <a:r>
              <a:rPr sz="4000" spc="-30" dirty="0">
                <a:latin typeface="Calibri"/>
                <a:cs typeface="Calibri"/>
              </a:rPr>
              <a:t>b</a:t>
            </a:r>
            <a:r>
              <a:rPr sz="4000" spc="-20" dirty="0">
                <a:latin typeface="Calibri"/>
                <a:cs typeface="Calibri"/>
              </a:rPr>
              <a:t>lic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25" dirty="0">
                <a:latin typeface="Calibri"/>
                <a:cs typeface="Calibri"/>
              </a:rPr>
              <a:t>h</a:t>
            </a:r>
            <a:r>
              <a:rPr sz="4000" spc="-20" dirty="0">
                <a:latin typeface="Calibri"/>
                <a:cs typeface="Calibri"/>
              </a:rPr>
              <a:t>er</a:t>
            </a:r>
            <a:r>
              <a:rPr sz="4000" spc="-35" dirty="0">
                <a:latin typeface="Calibri"/>
                <a:cs typeface="Calibri"/>
              </a:rPr>
              <a:t>i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50" dirty="0">
                <a:latin typeface="Calibri"/>
                <a:cs typeface="Calibri"/>
              </a:rPr>
              <a:t>n</a:t>
            </a:r>
            <a:r>
              <a:rPr sz="4000" spc="-20" dirty="0">
                <a:latin typeface="Calibri"/>
                <a:cs typeface="Calibri"/>
              </a:rPr>
              <a:t>ce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75" y="2195512"/>
          <a:ext cx="8915399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55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5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cces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550" b="1" spc="1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55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55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5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5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5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1F487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222885" algn="ctr">
                        <a:lnSpc>
                          <a:spcPct val="100000"/>
                        </a:lnSpc>
                      </a:pPr>
                      <a:r>
                        <a:rPr sz="155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5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ccess</a:t>
                      </a:r>
                      <a:r>
                        <a:rPr sz="155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50" b="1" spc="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55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50" b="1" spc="19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5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R="16192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1800" b="1" spc="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1F487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55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5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ccess</a:t>
                      </a:r>
                      <a:r>
                        <a:rPr sz="155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550" b="1" spc="2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50" b="1" spc="1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5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2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1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1F487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155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5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ccess</a:t>
                      </a:r>
                      <a:r>
                        <a:rPr sz="155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50" b="1" spc="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55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50" b="1" spc="19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5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5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sz="1800" b="1" spc="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6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2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1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1800" b="1" spc="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1F487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pub</a:t>
                      </a:r>
                      <a:r>
                        <a:rPr sz="1800" b="1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254635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349885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1800" b="1" spc="-4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254635"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8575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1800" b="1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F487C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F487C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R="319405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F487C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28575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F487C"/>
                      </a:solidFill>
                      <a:prstDash val="solid"/>
                    </a:lnL>
                    <a:lnR w="28575">
                      <a:solidFill>
                        <a:srgbClr val="1F487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F487C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012825"/>
            <a:ext cx="5057775" cy="569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0318" y="551967"/>
            <a:ext cx="787908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-50" dirty="0">
                <a:latin typeface="Calibri"/>
                <a:cs typeface="Calibri"/>
              </a:rPr>
              <a:t>am</a:t>
            </a:r>
            <a:r>
              <a:rPr sz="4400" spc="-25" dirty="0">
                <a:latin typeface="Calibri"/>
                <a:cs typeface="Calibri"/>
              </a:rPr>
              <a:t>ple</a:t>
            </a:r>
            <a:r>
              <a:rPr sz="4400" spc="-15" dirty="0">
                <a:latin typeface="Calibri"/>
                <a:cs typeface="Calibri"/>
              </a:rPr>
              <a:t>:</a:t>
            </a:r>
            <a:r>
              <a:rPr sz="4400" spc="3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spc="-30" dirty="0">
                <a:latin typeface="Calibri"/>
                <a:cs typeface="Calibri"/>
              </a:rPr>
              <a:t>o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ed </a:t>
            </a:r>
            <a:r>
              <a:rPr sz="4400" spc="-3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c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C</a:t>
            </a:r>
            <a:r>
              <a:rPr sz="4400" spc="-40" dirty="0">
                <a:latin typeface="Calibri"/>
                <a:cs typeface="Calibri"/>
              </a:rPr>
              <a:t>o</a:t>
            </a:r>
            <a:r>
              <a:rPr sz="4400" spc="-70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5" dirty="0">
                <a:latin typeface="Calibri"/>
                <a:cs typeface="Calibri"/>
              </a:rPr>
              <a:t>ol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1575" y="3962463"/>
            <a:ext cx="4953000" cy="1075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marR="267970">
              <a:lnSpc>
                <a:spcPct val="100400"/>
              </a:lnSpc>
            </a:pP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rr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32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'int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en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t::</a:t>
            </a:r>
            <a:r>
              <a:rPr sz="3200" spc="1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' is 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3200" spc="1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3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spc="1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sz="32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spc="15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1065275"/>
            <a:ext cx="5760720" cy="568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1135125"/>
            <a:ext cx="5562600" cy="5494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" y="1116075"/>
            <a:ext cx="5600700" cy="5532755"/>
          </a:xfrm>
          <a:custGeom>
            <a:avLst/>
            <a:gdLst/>
            <a:ahLst/>
            <a:cxnLst/>
            <a:rect l="l" t="t" r="r" b="b"/>
            <a:pathLst>
              <a:path w="5600700" h="5532755">
                <a:moveTo>
                  <a:pt x="0" y="5532374"/>
                </a:moveTo>
                <a:lnTo>
                  <a:pt x="5600700" y="5532374"/>
                </a:lnTo>
                <a:lnTo>
                  <a:pt x="5600700" y="0"/>
                </a:lnTo>
                <a:lnTo>
                  <a:pt x="0" y="0"/>
                </a:lnTo>
                <a:lnTo>
                  <a:pt x="0" y="55323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318" y="551967"/>
            <a:ext cx="787908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-50" dirty="0">
                <a:latin typeface="Calibri"/>
                <a:cs typeface="Calibri"/>
              </a:rPr>
              <a:t>am</a:t>
            </a:r>
            <a:r>
              <a:rPr sz="4400" spc="-25" dirty="0">
                <a:latin typeface="Calibri"/>
                <a:cs typeface="Calibri"/>
              </a:rPr>
              <a:t>ple</a:t>
            </a:r>
            <a:r>
              <a:rPr sz="4400" spc="-15" dirty="0">
                <a:latin typeface="Calibri"/>
                <a:cs typeface="Calibri"/>
              </a:rPr>
              <a:t>:</a:t>
            </a:r>
            <a:r>
              <a:rPr sz="4400" spc="3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spc="-30" dirty="0">
                <a:latin typeface="Calibri"/>
                <a:cs typeface="Calibri"/>
              </a:rPr>
              <a:t>o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ed </a:t>
            </a:r>
            <a:r>
              <a:rPr sz="4400" spc="-3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c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C</a:t>
            </a:r>
            <a:r>
              <a:rPr sz="4400" spc="-40" dirty="0">
                <a:latin typeface="Calibri"/>
                <a:cs typeface="Calibri"/>
              </a:rPr>
              <a:t>o</a:t>
            </a:r>
            <a:r>
              <a:rPr sz="4400" spc="-70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5" dirty="0">
                <a:latin typeface="Calibri"/>
                <a:cs typeface="Calibri"/>
              </a:rPr>
              <a:t>ol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0" y="6019800"/>
            <a:ext cx="4953000" cy="5829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pa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en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id is</a:t>
            </a:r>
            <a:r>
              <a:rPr sz="3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600" y="3786251"/>
            <a:ext cx="3771900" cy="2081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087" y="2162555"/>
            <a:ext cx="7781544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8935" y="2162555"/>
            <a:ext cx="1170431" cy="168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095" y="2550464"/>
            <a:ext cx="680847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Mode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6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6000" b="1" spc="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heri</a:t>
            </a:r>
            <a:r>
              <a:rPr sz="6000" b="1" spc="-9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848" y="4060469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62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5200"/>
            <a:ext cx="9143999" cy="7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4672"/>
            <a:ext cx="9143999" cy="2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18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755" y="2162555"/>
            <a:ext cx="6231636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1695" y="2162555"/>
            <a:ext cx="1170431" cy="168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1067" y="2550464"/>
            <a:ext cx="526605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6000" b="1" spc="-10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6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6000" b="1" spc="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heri</a:t>
            </a:r>
            <a:r>
              <a:rPr sz="6000" b="1" spc="-8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6206" y="6464204"/>
            <a:ext cx="10096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888888"/>
                </a:solidFill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5200"/>
            <a:ext cx="9143999" cy="7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4672"/>
            <a:ext cx="9143999" cy="2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18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905">
              <a:lnSpc>
                <a:spcPct val="100000"/>
              </a:lnSpc>
            </a:pPr>
            <a:r>
              <a:rPr sz="4400" spc="-40" dirty="0">
                <a:solidFill>
                  <a:srgbClr val="000000"/>
                </a:solidFill>
              </a:rPr>
              <a:t>M</a:t>
            </a:r>
            <a:r>
              <a:rPr sz="4400" spc="-50" dirty="0">
                <a:solidFill>
                  <a:srgbClr val="000000"/>
                </a:solidFill>
              </a:rPr>
              <a:t>o</a:t>
            </a:r>
            <a:r>
              <a:rPr sz="4400" spc="-30" dirty="0">
                <a:solidFill>
                  <a:srgbClr val="000000"/>
                </a:solidFill>
              </a:rPr>
              <a:t>de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15" dirty="0">
                <a:solidFill>
                  <a:srgbClr val="000000"/>
                </a:solidFill>
              </a:rPr>
              <a:t>f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</a:t>
            </a:r>
            <a:r>
              <a:rPr sz="4400" spc="-5" dirty="0">
                <a:solidFill>
                  <a:srgbClr val="000000"/>
                </a:solidFill>
              </a:rPr>
              <a:t>e</a:t>
            </a:r>
            <a:r>
              <a:rPr sz="4400" spc="-15" dirty="0">
                <a:solidFill>
                  <a:srgbClr val="000000"/>
                </a:solidFill>
              </a:rPr>
              <a:t>: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Public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63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b="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b="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2800" b="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b="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b="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2800" b="0" spc="-3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ri</a:t>
            </a:r>
            <a:r>
              <a:rPr sz="2800" b="0" spc="-2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ed</a:t>
            </a:r>
            <a:r>
              <a:rPr sz="2800" b="0" spc="2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sz="2800"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2800" spc="-3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2800" spc="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28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Base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2800" b="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758190" marR="5080" indent="-288290">
              <a:lnSpc>
                <a:spcPts val="3020"/>
              </a:lnSpc>
              <a:spcBef>
                <a:spcPts val="700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1764664" algn="l"/>
                <a:tab pos="3260090" algn="l"/>
                <a:tab pos="3685540" algn="l"/>
                <a:tab pos="4293870" algn="l"/>
                <a:tab pos="5094605" algn="l"/>
                <a:tab pos="5904230" algn="l"/>
                <a:tab pos="719391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publi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c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pu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lic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758190" indent="-288290">
              <a:lnSpc>
                <a:spcPts val="3195"/>
              </a:lnSpc>
              <a:spcBef>
                <a:spcPts val="305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2381885" algn="l"/>
                <a:tab pos="3955415" algn="l"/>
                <a:tab pos="4453890" algn="l"/>
                <a:tab pos="5144770" algn="l"/>
                <a:tab pos="6022975" algn="l"/>
                <a:tab pos="691070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emb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the	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8190">
              <a:lnSpc>
                <a:spcPts val="3195"/>
              </a:lnSpc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r>
              <a:rPr sz="28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nd</a:t>
            </a:r>
            <a:endParaRPr sz="2800">
              <a:latin typeface="Calibri"/>
              <a:cs typeface="Calibri"/>
            </a:endParaRPr>
          </a:p>
          <a:p>
            <a:pPr marL="758190" marR="6350" indent="-288290">
              <a:lnSpc>
                <a:spcPts val="3030"/>
              </a:lnSpc>
              <a:spcBef>
                <a:spcPts val="690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2038985" algn="l"/>
                <a:tab pos="3681095" algn="l"/>
                <a:tab pos="4252595" algn="l"/>
                <a:tab pos="5007610" algn="l"/>
                <a:tab pos="5954395" algn="l"/>
                <a:tab pos="691070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pri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embe</a:t>
            </a:r>
            <a:r>
              <a:rPr sz="2800" b="0" spc="-8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cl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 in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cce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ible</a:t>
            </a:r>
            <a:r>
              <a:rPr sz="2800"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thin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905">
              <a:lnSpc>
                <a:spcPct val="100000"/>
              </a:lnSpc>
            </a:pPr>
            <a:r>
              <a:rPr sz="4400" spc="-40" dirty="0">
                <a:solidFill>
                  <a:srgbClr val="000000"/>
                </a:solidFill>
              </a:rPr>
              <a:t>M</a:t>
            </a:r>
            <a:r>
              <a:rPr sz="4400" spc="-50" dirty="0">
                <a:solidFill>
                  <a:srgbClr val="000000"/>
                </a:solidFill>
              </a:rPr>
              <a:t>o</a:t>
            </a:r>
            <a:r>
              <a:rPr sz="4400" spc="-30" dirty="0">
                <a:solidFill>
                  <a:srgbClr val="000000"/>
                </a:solidFill>
              </a:rPr>
              <a:t>de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15" dirty="0">
                <a:solidFill>
                  <a:srgbClr val="000000"/>
                </a:solidFill>
              </a:rPr>
              <a:t>f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</a:t>
            </a:r>
            <a:r>
              <a:rPr sz="4400" spc="-5" dirty="0">
                <a:solidFill>
                  <a:srgbClr val="000000"/>
                </a:solidFill>
              </a:rPr>
              <a:t>e</a:t>
            </a:r>
            <a:r>
              <a:rPr sz="4400" spc="-15" dirty="0">
                <a:solidFill>
                  <a:srgbClr val="000000"/>
                </a:solidFill>
              </a:rPr>
              <a:t>: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Public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504681" y="599237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64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715869"/>
            <a:ext cx="6638925" cy="240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onsolas"/>
                <a:cs typeface="Consolas"/>
              </a:rPr>
              <a:t>{</a:t>
            </a:r>
            <a:r>
              <a:rPr sz="2800" spc="1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28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ri</a:t>
            </a:r>
            <a:r>
              <a:rPr sz="2800" spc="-30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ed</a:t>
            </a:r>
            <a:r>
              <a:rPr sz="2800" spc="1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:</a:t>
            </a:r>
            <a:r>
              <a:rPr sz="2800" spc="-30" dirty="0"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2800" spc="-35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blic</a:t>
            </a:r>
            <a:r>
              <a:rPr sz="2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Base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onsolas"/>
                <a:cs typeface="Consolas"/>
              </a:rPr>
              <a:t>{</a:t>
            </a:r>
            <a:r>
              <a:rPr sz="2800" spc="1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621030">
              <a:lnSpc>
                <a:spcPct val="100000"/>
              </a:lnSpc>
              <a:spcBef>
                <a:spcPts val="675"/>
              </a:spcBef>
              <a:tabLst>
                <a:tab pos="5501640" algn="l"/>
              </a:tabLst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Deri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4190936"/>
            <a:ext cx="2152650" cy="1662430"/>
          </a:xfrm>
          <a:custGeom>
            <a:avLst/>
            <a:gdLst/>
            <a:ahLst/>
            <a:cxnLst/>
            <a:rect l="l" t="t" r="r" b="b"/>
            <a:pathLst>
              <a:path w="2152650" h="1662429">
                <a:moveTo>
                  <a:pt x="0" y="1662176"/>
                </a:moveTo>
                <a:lnTo>
                  <a:pt x="2152650" y="1662176"/>
                </a:lnTo>
                <a:lnTo>
                  <a:pt x="2152650" y="0"/>
                </a:lnTo>
                <a:lnTo>
                  <a:pt x="0" y="0"/>
                </a:lnTo>
                <a:lnTo>
                  <a:pt x="0" y="1662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5144" y="4306061"/>
            <a:ext cx="1869439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p</a:t>
            </a:r>
            <a:r>
              <a:rPr sz="2800" b="1" spc="1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40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:       x p</a:t>
            </a:r>
            <a:r>
              <a:rPr sz="2800" b="1" spc="-25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o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d: 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 pu</a:t>
            </a:r>
            <a:r>
              <a:rPr sz="2800" b="1" spc="5" dirty="0">
                <a:latin typeface="Calibri"/>
                <a:cs typeface="Calibri"/>
              </a:rPr>
              <a:t>b</a:t>
            </a:r>
            <a:r>
              <a:rPr sz="2800" b="1" dirty="0">
                <a:latin typeface="Calibri"/>
                <a:cs typeface="Calibri"/>
              </a:rPr>
              <a:t>l</a:t>
            </a:r>
            <a:r>
              <a:rPr sz="2800" b="1" spc="-15" dirty="0">
                <a:latin typeface="Calibri"/>
                <a:cs typeface="Calibri"/>
              </a:rPr>
              <a:t>i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:        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0" y="4190936"/>
            <a:ext cx="2819400" cy="1662430"/>
          </a:xfrm>
          <a:custGeom>
            <a:avLst/>
            <a:gdLst/>
            <a:ahLst/>
            <a:cxnLst/>
            <a:rect l="l" t="t" r="r" b="b"/>
            <a:pathLst>
              <a:path w="2819400" h="1662429">
                <a:moveTo>
                  <a:pt x="0" y="1662176"/>
                </a:moveTo>
                <a:lnTo>
                  <a:pt x="2819400" y="1662176"/>
                </a:lnTo>
                <a:lnTo>
                  <a:pt x="2819400" y="0"/>
                </a:lnTo>
                <a:lnTo>
                  <a:pt x="0" y="0"/>
                </a:lnTo>
                <a:lnTo>
                  <a:pt x="0" y="1662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0529" y="4306061"/>
            <a:ext cx="2555875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483870" algn="l"/>
              </a:tabLst>
            </a:pPr>
            <a:r>
              <a:rPr sz="2800" b="1" dirty="0">
                <a:latin typeface="Calibri"/>
                <a:cs typeface="Calibri"/>
              </a:rPr>
              <a:t>x	not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cc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10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ib</a:t>
            </a:r>
            <a:r>
              <a:rPr sz="2800" b="1" spc="-10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e y	</a:t>
            </a:r>
            <a:r>
              <a:rPr sz="2800" b="1" spc="-6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</a:t>
            </a:r>
            <a:r>
              <a:rPr sz="2800" b="1" spc="-25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o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3350"/>
              </a:lnSpc>
              <a:tabLst>
                <a:tab pos="542925" algn="l"/>
              </a:tabLst>
            </a:pPr>
            <a:r>
              <a:rPr sz="2800" b="1" dirty="0">
                <a:latin typeface="Calibri"/>
                <a:cs typeface="Calibri"/>
              </a:rPr>
              <a:t>z	pu</a:t>
            </a:r>
            <a:r>
              <a:rPr sz="2800" b="1" spc="5" dirty="0">
                <a:latin typeface="Calibri"/>
                <a:cs typeface="Calibri"/>
              </a:rPr>
              <a:t>b</a:t>
            </a:r>
            <a:r>
              <a:rPr sz="2800" b="1" dirty="0">
                <a:latin typeface="Calibri"/>
                <a:cs typeface="Calibri"/>
              </a:rPr>
              <a:t>l</a:t>
            </a:r>
            <a:r>
              <a:rPr sz="2800" b="1" spc="-15" dirty="0">
                <a:latin typeface="Calibri"/>
                <a:cs typeface="Calibri"/>
              </a:rPr>
              <a:t>i</a:t>
            </a:r>
            <a:r>
              <a:rPr sz="2800" b="1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5923" y="4892928"/>
            <a:ext cx="2648585" cy="257175"/>
          </a:xfrm>
          <a:custGeom>
            <a:avLst/>
            <a:gdLst/>
            <a:ahLst/>
            <a:cxnLst/>
            <a:rect l="l" t="t" r="r" b="b"/>
            <a:pathLst>
              <a:path w="2648585" h="257175">
                <a:moveTo>
                  <a:pt x="226734" y="0"/>
                </a:moveTo>
                <a:lnTo>
                  <a:pt x="216481" y="2264"/>
                </a:lnTo>
                <a:lnTo>
                  <a:pt x="213740" y="3683"/>
                </a:lnTo>
                <a:lnTo>
                  <a:pt x="0" y="128397"/>
                </a:lnTo>
                <a:lnTo>
                  <a:pt x="213740" y="252984"/>
                </a:lnTo>
                <a:lnTo>
                  <a:pt x="225320" y="256780"/>
                </a:lnTo>
                <a:lnTo>
                  <a:pt x="237035" y="255501"/>
                </a:lnTo>
                <a:lnTo>
                  <a:pt x="247304" y="249550"/>
                </a:lnTo>
                <a:lnTo>
                  <a:pt x="253789" y="236095"/>
                </a:lnTo>
                <a:lnTo>
                  <a:pt x="255295" y="224031"/>
                </a:lnTo>
                <a:lnTo>
                  <a:pt x="252459" y="213836"/>
                </a:lnTo>
                <a:lnTo>
                  <a:pt x="245923" y="205992"/>
                </a:lnTo>
                <a:lnTo>
                  <a:pt x="162210" y="156972"/>
                </a:lnTo>
                <a:lnTo>
                  <a:pt x="56641" y="156972"/>
                </a:lnTo>
                <a:lnTo>
                  <a:pt x="56641" y="99822"/>
                </a:lnTo>
                <a:lnTo>
                  <a:pt x="162293" y="99817"/>
                </a:lnTo>
                <a:lnTo>
                  <a:pt x="242569" y="52959"/>
                </a:lnTo>
                <a:lnTo>
                  <a:pt x="251560" y="44706"/>
                </a:lnTo>
                <a:lnTo>
                  <a:pt x="256171" y="33823"/>
                </a:lnTo>
                <a:lnTo>
                  <a:pt x="255994" y="21932"/>
                </a:lnTo>
                <a:lnTo>
                  <a:pt x="247278" y="9487"/>
                </a:lnTo>
                <a:lnTo>
                  <a:pt x="237262" y="2292"/>
                </a:lnTo>
                <a:lnTo>
                  <a:pt x="226734" y="0"/>
                </a:lnTo>
                <a:close/>
              </a:path>
              <a:path w="2648585" h="257175">
                <a:moveTo>
                  <a:pt x="162293" y="99817"/>
                </a:moveTo>
                <a:lnTo>
                  <a:pt x="56641" y="99822"/>
                </a:lnTo>
                <a:lnTo>
                  <a:pt x="56641" y="156972"/>
                </a:lnTo>
                <a:lnTo>
                  <a:pt x="162201" y="156967"/>
                </a:lnTo>
                <a:lnTo>
                  <a:pt x="155487" y="153035"/>
                </a:lnTo>
                <a:lnTo>
                  <a:pt x="71119" y="153035"/>
                </a:lnTo>
                <a:lnTo>
                  <a:pt x="71119" y="103632"/>
                </a:lnTo>
                <a:lnTo>
                  <a:pt x="155757" y="103632"/>
                </a:lnTo>
                <a:lnTo>
                  <a:pt x="162293" y="99817"/>
                </a:lnTo>
                <a:close/>
              </a:path>
              <a:path w="2648585" h="257175">
                <a:moveTo>
                  <a:pt x="162201" y="156967"/>
                </a:moveTo>
                <a:lnTo>
                  <a:pt x="56641" y="156972"/>
                </a:lnTo>
                <a:lnTo>
                  <a:pt x="162210" y="156972"/>
                </a:lnTo>
                <a:close/>
              </a:path>
              <a:path w="2648585" h="257175">
                <a:moveTo>
                  <a:pt x="2648077" y="99695"/>
                </a:moveTo>
                <a:lnTo>
                  <a:pt x="162284" y="99822"/>
                </a:lnTo>
                <a:lnTo>
                  <a:pt x="113371" y="128373"/>
                </a:lnTo>
                <a:lnTo>
                  <a:pt x="162201" y="156967"/>
                </a:lnTo>
                <a:lnTo>
                  <a:pt x="2648077" y="156845"/>
                </a:lnTo>
                <a:lnTo>
                  <a:pt x="2648077" y="99695"/>
                </a:lnTo>
                <a:close/>
              </a:path>
              <a:path w="2648585" h="257175">
                <a:moveTo>
                  <a:pt x="71119" y="103632"/>
                </a:moveTo>
                <a:lnTo>
                  <a:pt x="71119" y="153035"/>
                </a:lnTo>
                <a:lnTo>
                  <a:pt x="113371" y="128373"/>
                </a:lnTo>
                <a:lnTo>
                  <a:pt x="71119" y="103632"/>
                </a:lnTo>
                <a:close/>
              </a:path>
              <a:path w="2648585" h="257175">
                <a:moveTo>
                  <a:pt x="113371" y="128373"/>
                </a:moveTo>
                <a:lnTo>
                  <a:pt x="71119" y="153035"/>
                </a:lnTo>
                <a:lnTo>
                  <a:pt x="155487" y="153035"/>
                </a:lnTo>
                <a:lnTo>
                  <a:pt x="113371" y="128373"/>
                </a:lnTo>
                <a:close/>
              </a:path>
              <a:path w="2648585" h="257175">
                <a:moveTo>
                  <a:pt x="155757" y="103632"/>
                </a:moveTo>
                <a:lnTo>
                  <a:pt x="71119" y="103632"/>
                </a:lnTo>
                <a:lnTo>
                  <a:pt x="113371" y="128373"/>
                </a:lnTo>
                <a:lnTo>
                  <a:pt x="155757" y="10363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905">
              <a:lnSpc>
                <a:spcPct val="100000"/>
              </a:lnSpc>
            </a:pPr>
            <a:r>
              <a:rPr sz="4400" spc="-40" dirty="0">
                <a:solidFill>
                  <a:srgbClr val="000000"/>
                </a:solidFill>
              </a:rPr>
              <a:t>M</a:t>
            </a:r>
            <a:r>
              <a:rPr sz="4400" spc="-50" dirty="0">
                <a:solidFill>
                  <a:srgbClr val="000000"/>
                </a:solidFill>
              </a:rPr>
              <a:t>o</a:t>
            </a:r>
            <a:r>
              <a:rPr sz="4400" spc="-30" dirty="0">
                <a:solidFill>
                  <a:srgbClr val="000000"/>
                </a:solidFill>
              </a:rPr>
              <a:t>de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15" dirty="0">
                <a:solidFill>
                  <a:srgbClr val="000000"/>
                </a:solidFill>
              </a:rPr>
              <a:t>f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</a:t>
            </a:r>
            <a:r>
              <a:rPr sz="4400" spc="-5" dirty="0">
                <a:solidFill>
                  <a:srgbClr val="000000"/>
                </a:solidFill>
              </a:rPr>
              <a:t>e</a:t>
            </a:r>
            <a:r>
              <a:rPr sz="4400" spc="-15" dirty="0">
                <a:solidFill>
                  <a:srgbClr val="000000"/>
                </a:solidFill>
              </a:rPr>
              <a:t>: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Public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504681" y="599237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65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300" y="1981200"/>
            <a:ext cx="73914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ct val="100000"/>
              </a:lnSpc>
            </a:pPr>
            <a:r>
              <a:rPr sz="4400" spc="-40" dirty="0">
                <a:solidFill>
                  <a:srgbClr val="000000"/>
                </a:solidFill>
              </a:rPr>
              <a:t>M</a:t>
            </a:r>
            <a:r>
              <a:rPr sz="4400" spc="-50" dirty="0">
                <a:solidFill>
                  <a:srgbClr val="000000"/>
                </a:solidFill>
              </a:rPr>
              <a:t>o</a:t>
            </a:r>
            <a:r>
              <a:rPr sz="4400" spc="-30" dirty="0">
                <a:solidFill>
                  <a:srgbClr val="000000"/>
                </a:solidFill>
              </a:rPr>
              <a:t>de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15" dirty="0">
                <a:solidFill>
                  <a:srgbClr val="000000"/>
                </a:solidFill>
              </a:rPr>
              <a:t>f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</a:t>
            </a:r>
            <a:r>
              <a:rPr sz="4400" spc="-5" dirty="0">
                <a:solidFill>
                  <a:srgbClr val="000000"/>
                </a:solidFill>
              </a:rPr>
              <a:t>e</a:t>
            </a:r>
            <a:r>
              <a:rPr sz="4400" spc="-15" dirty="0">
                <a:solidFill>
                  <a:srgbClr val="000000"/>
                </a:solidFill>
              </a:rPr>
              <a:t>: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P</a:t>
            </a:r>
            <a:r>
              <a:rPr sz="4400" spc="-80" dirty="0">
                <a:solidFill>
                  <a:srgbClr val="000000"/>
                </a:solidFill>
              </a:rPr>
              <a:t>r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55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r>
              <a:rPr sz="4400" spc="-5" dirty="0">
                <a:solidFill>
                  <a:srgbClr val="000000"/>
                </a:solidFill>
              </a:rPr>
              <a:t>c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10509" y="6372519"/>
            <a:ext cx="252730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 O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j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ec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1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1200" spc="1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og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ra</a:t>
            </a:r>
            <a:r>
              <a:rPr sz="1200" spc="-40" dirty="0">
                <a:solidFill>
                  <a:srgbClr val="888888"/>
                </a:solidFill>
                <a:latin typeface="Times New Roman"/>
                <a:cs typeface="Times New Roman"/>
              </a:rPr>
              <a:t>mm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1200" spc="14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50" spc="2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r>
              <a:rPr sz="1150" spc="1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66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b="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b="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2800" b="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b="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b="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2800" b="0" spc="-3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ri</a:t>
            </a:r>
            <a:r>
              <a:rPr sz="2800" b="0" spc="-2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ed</a:t>
            </a:r>
            <a:r>
              <a:rPr sz="2800" b="0" spc="2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sz="2800"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2800" spc="-3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ot</a:t>
            </a:r>
            <a:r>
              <a:rPr sz="2800" spc="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800" spc="-35" dirty="0">
                <a:solidFill>
                  <a:srgbClr val="0000FF"/>
                </a:solidFill>
                <a:latin typeface="Consolas"/>
                <a:cs typeface="Consolas"/>
              </a:rPr>
              <a:t>ct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ed</a:t>
            </a:r>
            <a:r>
              <a:rPr sz="28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b="0" spc="-3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2800" b="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758190" marR="5080" indent="-288290">
              <a:lnSpc>
                <a:spcPts val="3020"/>
              </a:lnSpc>
              <a:spcBef>
                <a:spcPts val="700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1933575" algn="l"/>
                <a:tab pos="3594100" algn="l"/>
                <a:tab pos="4184015" algn="l"/>
                <a:tab pos="4961890" algn="l"/>
                <a:tab pos="5935980" algn="l"/>
                <a:tab pos="691070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publi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the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758190" indent="-288290">
              <a:lnSpc>
                <a:spcPts val="3195"/>
              </a:lnSpc>
              <a:spcBef>
                <a:spcPts val="305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2381885" algn="l"/>
                <a:tab pos="3955415" algn="l"/>
                <a:tab pos="4453890" algn="l"/>
                <a:tab pos="5144770" algn="l"/>
                <a:tab pos="6022975" algn="l"/>
                <a:tab pos="691070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emb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the	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8190">
              <a:lnSpc>
                <a:spcPts val="3195"/>
              </a:lnSpc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r>
              <a:rPr sz="28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nd</a:t>
            </a:r>
            <a:endParaRPr sz="2800">
              <a:latin typeface="Calibri"/>
              <a:cs typeface="Calibri"/>
            </a:endParaRPr>
          </a:p>
          <a:p>
            <a:pPr marL="758190" marR="5080" indent="-288290">
              <a:lnSpc>
                <a:spcPts val="3030"/>
              </a:lnSpc>
              <a:spcBef>
                <a:spcPts val="690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2038985" algn="l"/>
                <a:tab pos="3681095" algn="l"/>
                <a:tab pos="4252595" algn="l"/>
                <a:tab pos="5007610" algn="l"/>
                <a:tab pos="5954395" algn="l"/>
                <a:tab pos="691070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pri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embe</a:t>
            </a:r>
            <a:r>
              <a:rPr sz="2800" b="0" spc="-8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cl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 in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cce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ible</a:t>
            </a:r>
            <a:r>
              <a:rPr sz="2800"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thin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115">
              <a:lnSpc>
                <a:spcPct val="100000"/>
              </a:lnSpc>
            </a:pPr>
            <a:r>
              <a:rPr sz="4400" spc="-25" dirty="0">
                <a:solidFill>
                  <a:srgbClr val="000000"/>
                </a:solidFill>
              </a:rPr>
              <a:t>P</a:t>
            </a:r>
            <a:r>
              <a:rPr sz="4400" spc="-80" dirty="0">
                <a:solidFill>
                  <a:srgbClr val="000000"/>
                </a:solidFill>
              </a:rPr>
              <a:t>r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55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r>
              <a:rPr sz="4400" spc="-5" dirty="0">
                <a:solidFill>
                  <a:srgbClr val="000000"/>
                </a:solidFill>
              </a:rPr>
              <a:t>c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ed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Inhe</a:t>
            </a:r>
            <a:r>
              <a:rPr sz="4400" spc="-5" dirty="0">
                <a:solidFill>
                  <a:srgbClr val="000000"/>
                </a:solidFill>
              </a:rPr>
              <a:t>r</a:t>
            </a:r>
            <a:r>
              <a:rPr sz="4400" spc="-10" dirty="0">
                <a:solidFill>
                  <a:srgbClr val="000000"/>
                </a:solidFill>
              </a:rPr>
              <a:t>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67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715869"/>
            <a:ext cx="6638925" cy="246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onsolas"/>
                <a:cs typeface="Consolas"/>
              </a:rPr>
              <a:t>{</a:t>
            </a:r>
            <a:r>
              <a:rPr sz="2800" spc="1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28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ri</a:t>
            </a:r>
            <a:r>
              <a:rPr sz="2800" spc="-30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ed</a:t>
            </a:r>
            <a:r>
              <a:rPr sz="2800" spc="1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:</a:t>
            </a:r>
            <a:r>
              <a:rPr sz="2800" spc="-30" dirty="0">
                <a:latin typeface="Consolas"/>
                <a:cs typeface="Consolas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2800" b="1" spc="-3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800" b="1" dirty="0">
                <a:solidFill>
                  <a:srgbClr val="0000FF"/>
                </a:solidFill>
                <a:latin typeface="Consolas"/>
                <a:cs typeface="Consolas"/>
              </a:rPr>
              <a:t>ote</a:t>
            </a:r>
            <a:r>
              <a:rPr sz="2800" b="1" spc="-3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2800" b="1" spc="-3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800" b="1" dirty="0">
                <a:solidFill>
                  <a:srgbClr val="0000FF"/>
                </a:solidFill>
                <a:latin typeface="Consolas"/>
                <a:cs typeface="Consolas"/>
              </a:rPr>
              <a:t>ed</a:t>
            </a:r>
            <a:r>
              <a:rPr sz="2800" b="1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onsolas"/>
                <a:cs typeface="Consolas"/>
              </a:rPr>
              <a:t>{</a:t>
            </a:r>
            <a:r>
              <a:rPr sz="2800" spc="1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1140"/>
              </a:spcBef>
              <a:tabLst>
                <a:tab pos="5501640" algn="l"/>
              </a:tabLst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Deri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267136"/>
            <a:ext cx="2152650" cy="1662430"/>
          </a:xfrm>
          <a:custGeom>
            <a:avLst/>
            <a:gdLst/>
            <a:ahLst/>
            <a:cxnLst/>
            <a:rect l="l" t="t" r="r" b="b"/>
            <a:pathLst>
              <a:path w="2152650" h="1662429">
                <a:moveTo>
                  <a:pt x="0" y="1662176"/>
                </a:moveTo>
                <a:lnTo>
                  <a:pt x="2152650" y="1662176"/>
                </a:lnTo>
                <a:lnTo>
                  <a:pt x="2152650" y="0"/>
                </a:lnTo>
                <a:lnTo>
                  <a:pt x="0" y="0"/>
                </a:lnTo>
                <a:lnTo>
                  <a:pt x="0" y="1662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944" y="4382033"/>
            <a:ext cx="1869439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p</a:t>
            </a:r>
            <a:r>
              <a:rPr sz="2800" b="1" spc="1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40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:     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x p</a:t>
            </a:r>
            <a:r>
              <a:rPr sz="2800" b="1" spc="-25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o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d: 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 pu</a:t>
            </a:r>
            <a:r>
              <a:rPr sz="2800" b="1" spc="5" dirty="0">
                <a:latin typeface="Calibri"/>
                <a:cs typeface="Calibri"/>
              </a:rPr>
              <a:t>b</a:t>
            </a:r>
            <a:r>
              <a:rPr sz="2800" b="1" dirty="0">
                <a:latin typeface="Calibri"/>
                <a:cs typeface="Calibri"/>
              </a:rPr>
              <a:t>l</a:t>
            </a:r>
            <a:r>
              <a:rPr sz="2800" b="1" spc="-15" dirty="0">
                <a:latin typeface="Calibri"/>
                <a:cs typeface="Calibri"/>
              </a:rPr>
              <a:t>i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:        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4267136"/>
            <a:ext cx="2819400" cy="1662430"/>
          </a:xfrm>
          <a:custGeom>
            <a:avLst/>
            <a:gdLst/>
            <a:ahLst/>
            <a:cxnLst/>
            <a:rect l="l" t="t" r="r" b="b"/>
            <a:pathLst>
              <a:path w="2819400" h="1662429">
                <a:moveTo>
                  <a:pt x="0" y="1662176"/>
                </a:moveTo>
                <a:lnTo>
                  <a:pt x="2819400" y="1662176"/>
                </a:lnTo>
                <a:lnTo>
                  <a:pt x="2819400" y="0"/>
                </a:lnTo>
                <a:lnTo>
                  <a:pt x="0" y="0"/>
                </a:lnTo>
                <a:lnTo>
                  <a:pt x="0" y="16621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1929" y="4382033"/>
            <a:ext cx="2556510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  <a:buFont typeface="Calibri"/>
              <a:buAutoNum type="alphaLcPeriod" startAt="24"/>
              <a:tabLst>
                <a:tab pos="484505" algn="l"/>
              </a:tabLst>
            </a:pPr>
            <a:r>
              <a:rPr sz="2800" b="1" dirty="0">
                <a:latin typeface="Calibri"/>
                <a:cs typeface="Calibri"/>
              </a:rPr>
              <a:t>not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cc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ib</a:t>
            </a:r>
            <a:r>
              <a:rPr sz="2800" b="1" spc="-15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R="615950">
              <a:lnSpc>
                <a:spcPts val="3350"/>
              </a:lnSpc>
              <a:spcBef>
                <a:spcPts val="115"/>
              </a:spcBef>
              <a:buFont typeface="Calibri"/>
              <a:buAutoNum type="alphaLcPeriod" startAt="24"/>
              <a:tabLst>
                <a:tab pos="488950" algn="l"/>
              </a:tabLst>
            </a:pPr>
            <a:r>
              <a:rPr sz="2800" b="1" dirty="0">
                <a:latin typeface="Calibri"/>
                <a:cs typeface="Calibri"/>
              </a:rPr>
              <a:t>p</a:t>
            </a:r>
            <a:r>
              <a:rPr sz="2800" b="1" spc="-25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o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d z	p</a:t>
            </a:r>
            <a:r>
              <a:rPr sz="2800" b="1" spc="-25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o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9723" y="4969128"/>
            <a:ext cx="2496185" cy="257175"/>
          </a:xfrm>
          <a:custGeom>
            <a:avLst/>
            <a:gdLst/>
            <a:ahLst/>
            <a:cxnLst/>
            <a:rect l="l" t="t" r="r" b="b"/>
            <a:pathLst>
              <a:path w="2496185" h="257175">
                <a:moveTo>
                  <a:pt x="226734" y="0"/>
                </a:moveTo>
                <a:lnTo>
                  <a:pt x="216481" y="2264"/>
                </a:lnTo>
                <a:lnTo>
                  <a:pt x="213740" y="3683"/>
                </a:lnTo>
                <a:lnTo>
                  <a:pt x="0" y="128397"/>
                </a:lnTo>
                <a:lnTo>
                  <a:pt x="213740" y="252984"/>
                </a:lnTo>
                <a:lnTo>
                  <a:pt x="225320" y="256780"/>
                </a:lnTo>
                <a:lnTo>
                  <a:pt x="237035" y="255501"/>
                </a:lnTo>
                <a:lnTo>
                  <a:pt x="247304" y="249550"/>
                </a:lnTo>
                <a:lnTo>
                  <a:pt x="253789" y="236095"/>
                </a:lnTo>
                <a:lnTo>
                  <a:pt x="255295" y="224031"/>
                </a:lnTo>
                <a:lnTo>
                  <a:pt x="252459" y="213836"/>
                </a:lnTo>
                <a:lnTo>
                  <a:pt x="245923" y="205992"/>
                </a:lnTo>
                <a:lnTo>
                  <a:pt x="161993" y="156845"/>
                </a:lnTo>
                <a:lnTo>
                  <a:pt x="56641" y="156845"/>
                </a:lnTo>
                <a:lnTo>
                  <a:pt x="56641" y="99695"/>
                </a:lnTo>
                <a:lnTo>
                  <a:pt x="162501" y="99695"/>
                </a:lnTo>
                <a:lnTo>
                  <a:pt x="242569" y="52959"/>
                </a:lnTo>
                <a:lnTo>
                  <a:pt x="251560" y="44706"/>
                </a:lnTo>
                <a:lnTo>
                  <a:pt x="256171" y="33823"/>
                </a:lnTo>
                <a:lnTo>
                  <a:pt x="255994" y="21932"/>
                </a:lnTo>
                <a:lnTo>
                  <a:pt x="247278" y="9487"/>
                </a:lnTo>
                <a:lnTo>
                  <a:pt x="237262" y="2292"/>
                </a:lnTo>
                <a:lnTo>
                  <a:pt x="226734" y="0"/>
                </a:lnTo>
                <a:close/>
              </a:path>
              <a:path w="2496185" h="257175">
                <a:moveTo>
                  <a:pt x="162501" y="99695"/>
                </a:moveTo>
                <a:lnTo>
                  <a:pt x="56641" y="99695"/>
                </a:lnTo>
                <a:lnTo>
                  <a:pt x="56641" y="156845"/>
                </a:lnTo>
                <a:lnTo>
                  <a:pt x="161993" y="156845"/>
                </a:lnTo>
                <a:lnTo>
                  <a:pt x="155487" y="153035"/>
                </a:lnTo>
                <a:lnTo>
                  <a:pt x="71119" y="153035"/>
                </a:lnTo>
                <a:lnTo>
                  <a:pt x="71119" y="103632"/>
                </a:lnTo>
                <a:lnTo>
                  <a:pt x="155757" y="103632"/>
                </a:lnTo>
                <a:lnTo>
                  <a:pt x="162501" y="99695"/>
                </a:lnTo>
                <a:close/>
              </a:path>
              <a:path w="2496185" h="257175">
                <a:moveTo>
                  <a:pt x="2495677" y="99695"/>
                </a:moveTo>
                <a:lnTo>
                  <a:pt x="162501" y="99695"/>
                </a:lnTo>
                <a:lnTo>
                  <a:pt x="113371" y="128373"/>
                </a:lnTo>
                <a:lnTo>
                  <a:pt x="161993" y="156845"/>
                </a:lnTo>
                <a:lnTo>
                  <a:pt x="2495677" y="156845"/>
                </a:lnTo>
                <a:lnTo>
                  <a:pt x="2495677" y="99695"/>
                </a:lnTo>
                <a:close/>
              </a:path>
              <a:path w="2496185" h="257175">
                <a:moveTo>
                  <a:pt x="71119" y="103632"/>
                </a:moveTo>
                <a:lnTo>
                  <a:pt x="71119" y="153035"/>
                </a:lnTo>
                <a:lnTo>
                  <a:pt x="113371" y="128373"/>
                </a:lnTo>
                <a:lnTo>
                  <a:pt x="71119" y="103632"/>
                </a:lnTo>
                <a:close/>
              </a:path>
              <a:path w="2496185" h="257175">
                <a:moveTo>
                  <a:pt x="113371" y="128373"/>
                </a:moveTo>
                <a:lnTo>
                  <a:pt x="71119" y="153035"/>
                </a:lnTo>
                <a:lnTo>
                  <a:pt x="155487" y="153035"/>
                </a:lnTo>
                <a:lnTo>
                  <a:pt x="113371" y="128373"/>
                </a:lnTo>
                <a:close/>
              </a:path>
              <a:path w="2496185" h="257175">
                <a:moveTo>
                  <a:pt x="155757" y="103632"/>
                </a:moveTo>
                <a:lnTo>
                  <a:pt x="71119" y="103632"/>
                </a:lnTo>
                <a:lnTo>
                  <a:pt x="113371" y="128373"/>
                </a:lnTo>
                <a:lnTo>
                  <a:pt x="155757" y="10363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115">
              <a:lnSpc>
                <a:spcPct val="100000"/>
              </a:lnSpc>
            </a:pPr>
            <a:r>
              <a:rPr sz="4400" spc="-25" dirty="0">
                <a:solidFill>
                  <a:srgbClr val="000000"/>
                </a:solidFill>
              </a:rPr>
              <a:t>P</a:t>
            </a:r>
            <a:r>
              <a:rPr sz="4400" spc="-80" dirty="0">
                <a:solidFill>
                  <a:srgbClr val="000000"/>
                </a:solidFill>
              </a:rPr>
              <a:t>r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55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r>
              <a:rPr sz="4400" spc="-5" dirty="0">
                <a:solidFill>
                  <a:srgbClr val="000000"/>
                </a:solidFill>
              </a:rPr>
              <a:t>c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ed</a:t>
            </a:r>
            <a:r>
              <a:rPr sz="4400" spc="-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Inhe</a:t>
            </a:r>
            <a:r>
              <a:rPr sz="4400" spc="-5" dirty="0">
                <a:solidFill>
                  <a:srgbClr val="000000"/>
                </a:solidFill>
              </a:rPr>
              <a:t>r</a:t>
            </a:r>
            <a:r>
              <a:rPr sz="4400" spc="-10" dirty="0">
                <a:solidFill>
                  <a:srgbClr val="000000"/>
                </a:solidFill>
              </a:rPr>
              <a:t>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68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752600"/>
            <a:ext cx="8359775" cy="364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338" y="6463353"/>
            <a:ext cx="19050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69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1592" y="21615"/>
            <a:ext cx="193992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-50" dirty="0">
                <a:latin typeface="Calibri"/>
                <a:cs typeface="Calibri"/>
              </a:rPr>
              <a:t>am</a:t>
            </a:r>
            <a:r>
              <a:rPr sz="4400" spc="-25" dirty="0">
                <a:latin typeface="Calibri"/>
                <a:cs typeface="Calibri"/>
              </a:rPr>
              <a:t>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1200" y="1219200"/>
            <a:ext cx="3124200" cy="13830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marR="840105">
              <a:lnSpc>
                <a:spcPts val="3350"/>
              </a:lnSpc>
            </a:pP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pu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: P</a:t>
            </a:r>
            <a:r>
              <a:rPr sz="2800" spc="-2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en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9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Chil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2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28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85736"/>
            <a:ext cx="5495925" cy="5637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62" y="609536"/>
            <a:ext cx="5519674" cy="5589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9338" y="6463353"/>
            <a:ext cx="19050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70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1592" y="21615"/>
            <a:ext cx="193992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-50" dirty="0">
                <a:latin typeface="Calibri"/>
                <a:cs typeface="Calibri"/>
              </a:rPr>
              <a:t>am</a:t>
            </a:r>
            <a:r>
              <a:rPr sz="4400" spc="-25" dirty="0">
                <a:latin typeface="Calibri"/>
                <a:cs typeface="Calibri"/>
              </a:rPr>
              <a:t>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403413"/>
            <a:ext cx="4267200" cy="951230"/>
          </a:xfrm>
          <a:custGeom>
            <a:avLst/>
            <a:gdLst/>
            <a:ahLst/>
            <a:cxnLst/>
            <a:rect l="l" t="t" r="r" b="b"/>
            <a:pathLst>
              <a:path w="4267200" h="951230">
                <a:moveTo>
                  <a:pt x="0" y="950912"/>
                </a:moveTo>
                <a:lnTo>
                  <a:pt x="4267200" y="950912"/>
                </a:lnTo>
                <a:lnTo>
                  <a:pt x="4267200" y="0"/>
                </a:lnTo>
                <a:lnTo>
                  <a:pt x="0" y="0"/>
                </a:lnTo>
                <a:lnTo>
                  <a:pt x="0" y="9509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6513" y="1451806"/>
            <a:ext cx="411162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50"/>
              </a:lnSpc>
            </a:pP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rr</a:t>
            </a:r>
            <a:r>
              <a:rPr sz="2800" spc="-3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'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P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t:</a:t>
            </a:r>
            <a:r>
              <a:rPr sz="2800" spc="-3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p(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)'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cce</a:t>
            </a:r>
            <a:r>
              <a:rPr sz="2800" spc="-15" dirty="0">
                <a:latin typeface="Times New Roman"/>
                <a:cs typeface="Times New Roman"/>
              </a:rPr>
              <a:t>ss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3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et</a:t>
            </a:r>
            <a:r>
              <a:rPr sz="2800" dirty="0">
                <a:latin typeface="Times New Roman"/>
                <a:cs typeface="Times New Roman"/>
              </a:rPr>
              <a:t>p(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" y="685800"/>
            <a:ext cx="6419850" cy="542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9338" y="6463353"/>
            <a:ext cx="19050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71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1592" y="21615"/>
            <a:ext cx="193992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-50" dirty="0">
                <a:latin typeface="Calibri"/>
                <a:cs typeface="Calibri"/>
              </a:rPr>
              <a:t>am</a:t>
            </a:r>
            <a:r>
              <a:rPr sz="4400" spc="-25" dirty="0">
                <a:latin typeface="Calibri"/>
                <a:cs typeface="Calibri"/>
              </a:rPr>
              <a:t>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990600"/>
            <a:ext cx="3124200" cy="18135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marR="1188720">
              <a:lnSpc>
                <a:spcPct val="99700"/>
              </a:lnSpc>
            </a:pP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pu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800" dirty="0">
                <a:latin typeface="Times New Roman"/>
                <a:cs typeface="Times New Roman"/>
              </a:rPr>
              <a:t>Chi</a:t>
            </a:r>
            <a:r>
              <a:rPr sz="2800" spc="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7 Chi</a:t>
            </a:r>
            <a:r>
              <a:rPr sz="2800" spc="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22 </a:t>
            </a:r>
            <a:r>
              <a:rPr sz="2800" dirty="0">
                <a:latin typeface="Times New Roman"/>
                <a:cs typeface="Times New Roman"/>
              </a:rPr>
              <a:t>(p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1495">
              <a:lnSpc>
                <a:spcPct val="100000"/>
              </a:lnSpc>
            </a:pPr>
            <a:r>
              <a:rPr sz="4400" spc="-40" dirty="0">
                <a:solidFill>
                  <a:srgbClr val="000000"/>
                </a:solidFill>
              </a:rPr>
              <a:t>M</a:t>
            </a:r>
            <a:r>
              <a:rPr sz="4400" spc="-50" dirty="0">
                <a:solidFill>
                  <a:srgbClr val="000000"/>
                </a:solidFill>
              </a:rPr>
              <a:t>o</a:t>
            </a:r>
            <a:r>
              <a:rPr sz="4400" spc="-30" dirty="0">
                <a:solidFill>
                  <a:srgbClr val="000000"/>
                </a:solidFill>
              </a:rPr>
              <a:t>de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15" dirty="0">
                <a:solidFill>
                  <a:srgbClr val="000000"/>
                </a:solidFill>
              </a:rPr>
              <a:t>f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</a:t>
            </a:r>
            <a:r>
              <a:rPr sz="4400" spc="-5" dirty="0">
                <a:solidFill>
                  <a:srgbClr val="000000"/>
                </a:solidFill>
              </a:rPr>
              <a:t>e</a:t>
            </a:r>
            <a:r>
              <a:rPr sz="4400" spc="-15" dirty="0">
                <a:solidFill>
                  <a:srgbClr val="000000"/>
                </a:solidFill>
              </a:rPr>
              <a:t>: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Pri</a:t>
            </a:r>
            <a:r>
              <a:rPr sz="4400" spc="-90" dirty="0">
                <a:solidFill>
                  <a:srgbClr val="000000"/>
                </a:solidFill>
              </a:rPr>
              <a:t>v</a:t>
            </a:r>
            <a:r>
              <a:rPr sz="4400" spc="-80" dirty="0">
                <a:solidFill>
                  <a:srgbClr val="000000"/>
                </a:solidFill>
              </a:rPr>
              <a:t>a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10509" y="6372519"/>
            <a:ext cx="252730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 O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j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ec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1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1200" spc="1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og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ra</a:t>
            </a:r>
            <a:r>
              <a:rPr sz="1200" spc="-40" dirty="0">
                <a:solidFill>
                  <a:srgbClr val="888888"/>
                </a:solidFill>
                <a:latin typeface="Times New Roman"/>
                <a:cs typeface="Times New Roman"/>
              </a:rPr>
              <a:t>mm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1200" spc="14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50" spc="2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r>
              <a:rPr sz="1150" spc="15" dirty="0">
                <a:solidFill>
                  <a:srgbClr val="888888"/>
                </a:solidFill>
                <a:latin typeface="Times New Roman"/>
                <a:cs typeface="Times New Roman"/>
              </a:rPr>
              <a:t>+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72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b="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b="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2800" b="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b="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b="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2800" b="0" spc="-3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ri</a:t>
            </a:r>
            <a:r>
              <a:rPr sz="2800" b="0" spc="-2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ed</a:t>
            </a:r>
            <a:r>
              <a:rPr sz="2800" b="0" spc="2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sz="2800" b="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2800" spc="-3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iv</a:t>
            </a:r>
            <a:r>
              <a:rPr sz="2800" spc="5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2B91AE"/>
                </a:solidFill>
                <a:latin typeface="Consolas"/>
                <a:cs typeface="Consolas"/>
              </a:rPr>
              <a:t>Base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2800" b="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758190" marR="5080" indent="-288290">
              <a:lnSpc>
                <a:spcPts val="3020"/>
              </a:lnSpc>
              <a:spcBef>
                <a:spcPts val="700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publi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2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2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5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20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pri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spc="-5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758190" indent="-288290">
              <a:lnSpc>
                <a:spcPts val="3195"/>
              </a:lnSpc>
              <a:spcBef>
                <a:spcPts val="305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2381885" algn="l"/>
                <a:tab pos="3955415" algn="l"/>
                <a:tab pos="4453890" algn="l"/>
                <a:tab pos="5144770" algn="l"/>
                <a:tab pos="6022975" algn="l"/>
                <a:tab pos="691070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emb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the	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8190">
              <a:lnSpc>
                <a:spcPts val="3195"/>
              </a:lnSpc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pri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spc="-5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nd</a:t>
            </a:r>
            <a:endParaRPr sz="2800">
              <a:latin typeface="Calibri"/>
              <a:cs typeface="Calibri"/>
            </a:endParaRPr>
          </a:p>
          <a:p>
            <a:pPr marL="758190" marR="5080" indent="-288290">
              <a:lnSpc>
                <a:spcPts val="3030"/>
              </a:lnSpc>
              <a:spcBef>
                <a:spcPts val="690"/>
              </a:spcBef>
              <a:buClr>
                <a:srgbClr val="800080"/>
              </a:buClr>
              <a:buSzPct val="69642"/>
              <a:buFont typeface="Wingdings"/>
              <a:buChar char=""/>
              <a:tabLst>
                <a:tab pos="758825" algn="l"/>
                <a:tab pos="2038985" algn="l"/>
                <a:tab pos="3681095" algn="l"/>
                <a:tab pos="4252595" algn="l"/>
                <a:tab pos="5007610" algn="l"/>
                <a:tab pos="5954395" algn="l"/>
                <a:tab pos="6910705" algn="l"/>
              </a:tabLst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pri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embe</a:t>
            </a:r>
            <a:r>
              <a:rPr sz="2800" b="0" spc="-8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f	t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	cl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s	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 in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cce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ible</a:t>
            </a:r>
            <a:r>
              <a:rPr sz="2800"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thin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deri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ed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430">
              <a:lnSpc>
                <a:spcPct val="100000"/>
              </a:lnSpc>
            </a:pPr>
            <a:r>
              <a:rPr spc="-40" dirty="0"/>
              <a:t>W</a:t>
            </a:r>
            <a:r>
              <a:rPr spc="-100" dirty="0"/>
              <a:t>h</a:t>
            </a:r>
            <a:r>
              <a:rPr spc="-20" dirty="0"/>
              <a:t>y</a:t>
            </a:r>
            <a:r>
              <a:rPr spc="20" dirty="0"/>
              <a:t> </a:t>
            </a:r>
            <a:r>
              <a:rPr spc="-20" dirty="0"/>
              <a:t>i</a:t>
            </a:r>
            <a:r>
              <a:rPr spc="-5" dirty="0"/>
              <a:t>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  <a:r>
              <a:rPr spc="20" dirty="0"/>
              <a:t> </a:t>
            </a:r>
            <a:r>
              <a:rPr spc="-35" dirty="0"/>
              <a:t>s</a:t>
            </a:r>
            <a:r>
              <a:rPr spc="-5" dirty="0"/>
              <a:t>hou</a:t>
            </a:r>
            <a:r>
              <a:rPr spc="-15" dirty="0"/>
              <a:t>l</a:t>
            </a:r>
            <a:r>
              <a:rPr dirty="0"/>
              <a:t>d</a:t>
            </a:r>
            <a:r>
              <a:rPr spc="50" dirty="0"/>
              <a:t> </a:t>
            </a:r>
            <a:r>
              <a:rPr spc="-30" dirty="0"/>
              <a:t>b</a:t>
            </a:r>
            <a:r>
              <a:rPr spc="-20" dirty="0"/>
              <a:t>e</a:t>
            </a:r>
            <a:r>
              <a:rPr spc="-15" dirty="0"/>
              <a:t> u</a:t>
            </a:r>
            <a:r>
              <a:rPr spc="-35" dirty="0"/>
              <a:t>s</a:t>
            </a:r>
            <a:r>
              <a:rPr spc="-20" dirty="0"/>
              <a:t>e</a:t>
            </a:r>
            <a:r>
              <a:rPr spc="-45" dirty="0"/>
              <a:t>d</a:t>
            </a:r>
            <a:r>
              <a:rPr dirty="0"/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196" y="1682718"/>
            <a:ext cx="8081009" cy="407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ct val="1004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yi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me 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9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1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t, 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 ne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mp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me 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80" dirty="0">
                <a:latin typeface="Calibri"/>
                <a:cs typeface="Calibri"/>
              </a:rPr>
              <a:t> 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ha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4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yi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pl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1495">
              <a:lnSpc>
                <a:spcPct val="100000"/>
              </a:lnSpc>
            </a:pPr>
            <a:r>
              <a:rPr sz="4400" spc="-40" dirty="0">
                <a:solidFill>
                  <a:srgbClr val="000000"/>
                </a:solidFill>
              </a:rPr>
              <a:t>M</a:t>
            </a:r>
            <a:r>
              <a:rPr sz="4400" spc="-50" dirty="0">
                <a:solidFill>
                  <a:srgbClr val="000000"/>
                </a:solidFill>
              </a:rPr>
              <a:t>o</a:t>
            </a:r>
            <a:r>
              <a:rPr sz="4400" spc="-30" dirty="0">
                <a:solidFill>
                  <a:srgbClr val="000000"/>
                </a:solidFill>
              </a:rPr>
              <a:t>de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15" dirty="0">
                <a:solidFill>
                  <a:srgbClr val="000000"/>
                </a:solidFill>
              </a:rPr>
              <a:t>f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</a:t>
            </a:r>
            <a:r>
              <a:rPr sz="4400" spc="-5" dirty="0">
                <a:solidFill>
                  <a:srgbClr val="000000"/>
                </a:solidFill>
              </a:rPr>
              <a:t>e</a:t>
            </a:r>
            <a:r>
              <a:rPr sz="4400" spc="-15" dirty="0">
                <a:solidFill>
                  <a:srgbClr val="000000"/>
                </a:solidFill>
              </a:rPr>
              <a:t>: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Pri</a:t>
            </a:r>
            <a:r>
              <a:rPr sz="4400" spc="-90" dirty="0">
                <a:solidFill>
                  <a:srgbClr val="000000"/>
                </a:solidFill>
              </a:rPr>
              <a:t>v</a:t>
            </a:r>
            <a:r>
              <a:rPr sz="4400" spc="-80" dirty="0">
                <a:solidFill>
                  <a:srgbClr val="000000"/>
                </a:solidFill>
              </a:rPr>
              <a:t>a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73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715869"/>
            <a:ext cx="6638925" cy="240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28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onsolas"/>
                <a:cs typeface="Consolas"/>
              </a:rPr>
              <a:t>{</a:t>
            </a:r>
            <a:r>
              <a:rPr sz="2800" spc="1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28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ri</a:t>
            </a:r>
            <a:r>
              <a:rPr sz="2800" spc="-30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ed</a:t>
            </a:r>
            <a:r>
              <a:rPr sz="2800" spc="1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:</a:t>
            </a:r>
            <a:r>
              <a:rPr sz="2800" spc="-30" dirty="0">
                <a:latin typeface="Consolas"/>
                <a:cs typeface="Consolas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2800" b="1" spc="-3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800" b="1" dirty="0">
                <a:solidFill>
                  <a:srgbClr val="0000FF"/>
                </a:solidFill>
                <a:latin typeface="Consolas"/>
                <a:cs typeface="Consolas"/>
              </a:rPr>
              <a:t>iva</a:t>
            </a:r>
            <a:r>
              <a:rPr sz="2800" b="1" spc="-3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800" b="1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2800" b="1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B91AE"/>
                </a:solidFill>
                <a:latin typeface="Consolas"/>
                <a:cs typeface="Consolas"/>
              </a:rPr>
              <a:t>Base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onsolas"/>
                <a:cs typeface="Consolas"/>
              </a:rPr>
              <a:t>{</a:t>
            </a:r>
            <a:r>
              <a:rPr sz="2800" spc="1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};</a:t>
            </a:r>
            <a:endParaRPr sz="2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  <a:tabLst>
                <a:tab pos="5501640" algn="l"/>
              </a:tabLst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Deri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281551"/>
            <a:ext cx="2152650" cy="1662430"/>
          </a:xfrm>
          <a:custGeom>
            <a:avLst/>
            <a:gdLst/>
            <a:ahLst/>
            <a:cxnLst/>
            <a:rect l="l" t="t" r="r" b="b"/>
            <a:pathLst>
              <a:path w="2152650" h="1662429">
                <a:moveTo>
                  <a:pt x="0" y="1662049"/>
                </a:moveTo>
                <a:lnTo>
                  <a:pt x="2152650" y="1662049"/>
                </a:lnTo>
                <a:lnTo>
                  <a:pt x="2152650" y="0"/>
                </a:lnTo>
                <a:lnTo>
                  <a:pt x="0" y="0"/>
                </a:lnTo>
                <a:lnTo>
                  <a:pt x="0" y="166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944" y="4396613"/>
            <a:ext cx="1869439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p</a:t>
            </a:r>
            <a:r>
              <a:rPr sz="2800" b="1" spc="1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40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:       x p</a:t>
            </a:r>
            <a:r>
              <a:rPr sz="2800" b="1" spc="-25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o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d: 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 pu</a:t>
            </a:r>
            <a:r>
              <a:rPr sz="2800" b="1" spc="5" dirty="0">
                <a:latin typeface="Calibri"/>
                <a:cs typeface="Calibri"/>
              </a:rPr>
              <a:t>b</a:t>
            </a:r>
            <a:r>
              <a:rPr sz="2800" b="1" dirty="0">
                <a:latin typeface="Calibri"/>
                <a:cs typeface="Calibri"/>
              </a:rPr>
              <a:t>l</a:t>
            </a:r>
            <a:r>
              <a:rPr sz="2800" b="1" spc="-15" dirty="0">
                <a:latin typeface="Calibri"/>
                <a:cs typeface="Calibri"/>
              </a:rPr>
              <a:t>i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:        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9200" y="4281551"/>
            <a:ext cx="2819400" cy="1662430"/>
          </a:xfrm>
          <a:custGeom>
            <a:avLst/>
            <a:gdLst/>
            <a:ahLst/>
            <a:cxnLst/>
            <a:rect l="l" t="t" r="r" b="b"/>
            <a:pathLst>
              <a:path w="2819400" h="1662429">
                <a:moveTo>
                  <a:pt x="0" y="1662049"/>
                </a:moveTo>
                <a:lnTo>
                  <a:pt x="2819400" y="1662049"/>
                </a:lnTo>
                <a:lnTo>
                  <a:pt x="2819400" y="0"/>
                </a:lnTo>
                <a:lnTo>
                  <a:pt x="0" y="0"/>
                </a:lnTo>
                <a:lnTo>
                  <a:pt x="0" y="1662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5729" y="4396613"/>
            <a:ext cx="2555875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483870" algn="l"/>
              </a:tabLst>
            </a:pPr>
            <a:r>
              <a:rPr sz="2800" b="1" dirty="0">
                <a:latin typeface="Calibri"/>
                <a:cs typeface="Calibri"/>
              </a:rPr>
              <a:t>x	not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cc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10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ib</a:t>
            </a:r>
            <a:r>
              <a:rPr sz="2800" b="1" spc="-10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e y	</a:t>
            </a:r>
            <a:r>
              <a:rPr sz="2800" b="1" spc="-6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</a:t>
            </a:r>
            <a:r>
              <a:rPr sz="2800" b="1" spc="1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40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3350"/>
              </a:lnSpc>
              <a:tabLst>
                <a:tab pos="461009" algn="l"/>
              </a:tabLst>
            </a:pPr>
            <a:r>
              <a:rPr sz="2800" b="1" dirty="0">
                <a:latin typeface="Calibri"/>
                <a:cs typeface="Calibri"/>
              </a:rPr>
              <a:t>z	p</a:t>
            </a:r>
            <a:r>
              <a:rPr sz="2800" b="1" spc="1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40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9723" y="4985003"/>
            <a:ext cx="2419985" cy="257175"/>
          </a:xfrm>
          <a:custGeom>
            <a:avLst/>
            <a:gdLst/>
            <a:ahLst/>
            <a:cxnLst/>
            <a:rect l="l" t="t" r="r" b="b"/>
            <a:pathLst>
              <a:path w="2419985" h="257175">
                <a:moveTo>
                  <a:pt x="226734" y="0"/>
                </a:moveTo>
                <a:lnTo>
                  <a:pt x="216481" y="2264"/>
                </a:lnTo>
                <a:lnTo>
                  <a:pt x="213740" y="3683"/>
                </a:lnTo>
                <a:lnTo>
                  <a:pt x="0" y="128270"/>
                </a:lnTo>
                <a:lnTo>
                  <a:pt x="213740" y="252984"/>
                </a:lnTo>
                <a:lnTo>
                  <a:pt x="225320" y="256780"/>
                </a:lnTo>
                <a:lnTo>
                  <a:pt x="237035" y="255501"/>
                </a:lnTo>
                <a:lnTo>
                  <a:pt x="247304" y="249550"/>
                </a:lnTo>
                <a:lnTo>
                  <a:pt x="253789" y="236095"/>
                </a:lnTo>
                <a:lnTo>
                  <a:pt x="255295" y="224031"/>
                </a:lnTo>
                <a:lnTo>
                  <a:pt x="252459" y="213836"/>
                </a:lnTo>
                <a:lnTo>
                  <a:pt x="245923" y="205992"/>
                </a:lnTo>
                <a:lnTo>
                  <a:pt x="161993" y="156845"/>
                </a:lnTo>
                <a:lnTo>
                  <a:pt x="56641" y="156845"/>
                </a:lnTo>
                <a:lnTo>
                  <a:pt x="56641" y="99695"/>
                </a:lnTo>
                <a:lnTo>
                  <a:pt x="162501" y="99695"/>
                </a:lnTo>
                <a:lnTo>
                  <a:pt x="242569" y="52959"/>
                </a:lnTo>
                <a:lnTo>
                  <a:pt x="251560" y="44706"/>
                </a:lnTo>
                <a:lnTo>
                  <a:pt x="256171" y="33823"/>
                </a:lnTo>
                <a:lnTo>
                  <a:pt x="255994" y="21932"/>
                </a:lnTo>
                <a:lnTo>
                  <a:pt x="247278" y="9487"/>
                </a:lnTo>
                <a:lnTo>
                  <a:pt x="237262" y="2292"/>
                </a:lnTo>
                <a:lnTo>
                  <a:pt x="226734" y="0"/>
                </a:lnTo>
                <a:close/>
              </a:path>
              <a:path w="2419985" h="257175">
                <a:moveTo>
                  <a:pt x="162501" y="99695"/>
                </a:moveTo>
                <a:lnTo>
                  <a:pt x="56641" y="99695"/>
                </a:lnTo>
                <a:lnTo>
                  <a:pt x="56641" y="156845"/>
                </a:lnTo>
                <a:lnTo>
                  <a:pt x="161993" y="156845"/>
                </a:lnTo>
                <a:lnTo>
                  <a:pt x="155487" y="153035"/>
                </a:lnTo>
                <a:lnTo>
                  <a:pt x="71119" y="153035"/>
                </a:lnTo>
                <a:lnTo>
                  <a:pt x="71119" y="103632"/>
                </a:lnTo>
                <a:lnTo>
                  <a:pt x="155757" y="103632"/>
                </a:lnTo>
                <a:lnTo>
                  <a:pt x="162501" y="99695"/>
                </a:lnTo>
                <a:close/>
              </a:path>
              <a:path w="2419985" h="257175">
                <a:moveTo>
                  <a:pt x="2419477" y="99695"/>
                </a:moveTo>
                <a:lnTo>
                  <a:pt x="162501" y="99695"/>
                </a:lnTo>
                <a:lnTo>
                  <a:pt x="113371" y="128373"/>
                </a:lnTo>
                <a:lnTo>
                  <a:pt x="161993" y="156845"/>
                </a:lnTo>
                <a:lnTo>
                  <a:pt x="2419477" y="156845"/>
                </a:lnTo>
                <a:lnTo>
                  <a:pt x="2419477" y="99695"/>
                </a:lnTo>
                <a:close/>
              </a:path>
              <a:path w="2419985" h="257175">
                <a:moveTo>
                  <a:pt x="71119" y="103632"/>
                </a:moveTo>
                <a:lnTo>
                  <a:pt x="71119" y="153035"/>
                </a:lnTo>
                <a:lnTo>
                  <a:pt x="113371" y="128373"/>
                </a:lnTo>
                <a:lnTo>
                  <a:pt x="71119" y="103632"/>
                </a:lnTo>
                <a:close/>
              </a:path>
              <a:path w="2419985" h="257175">
                <a:moveTo>
                  <a:pt x="113371" y="128373"/>
                </a:moveTo>
                <a:lnTo>
                  <a:pt x="71119" y="153035"/>
                </a:lnTo>
                <a:lnTo>
                  <a:pt x="155487" y="153035"/>
                </a:lnTo>
                <a:lnTo>
                  <a:pt x="113371" y="128373"/>
                </a:lnTo>
                <a:close/>
              </a:path>
              <a:path w="2419985" h="257175">
                <a:moveTo>
                  <a:pt x="155757" y="103632"/>
                </a:moveTo>
                <a:lnTo>
                  <a:pt x="71119" y="103632"/>
                </a:lnTo>
                <a:lnTo>
                  <a:pt x="113371" y="128373"/>
                </a:lnTo>
                <a:lnTo>
                  <a:pt x="155757" y="10363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1495">
              <a:lnSpc>
                <a:spcPct val="100000"/>
              </a:lnSpc>
            </a:pPr>
            <a:r>
              <a:rPr sz="4400" spc="-40" dirty="0">
                <a:solidFill>
                  <a:srgbClr val="000000"/>
                </a:solidFill>
              </a:rPr>
              <a:t>M</a:t>
            </a:r>
            <a:r>
              <a:rPr sz="4400" spc="-50" dirty="0">
                <a:solidFill>
                  <a:srgbClr val="000000"/>
                </a:solidFill>
              </a:rPr>
              <a:t>o</a:t>
            </a:r>
            <a:r>
              <a:rPr sz="4400" spc="-30" dirty="0">
                <a:solidFill>
                  <a:srgbClr val="000000"/>
                </a:solidFill>
              </a:rPr>
              <a:t>de</a:t>
            </a:r>
            <a:r>
              <a:rPr sz="4400" spc="-20" dirty="0">
                <a:solidFill>
                  <a:srgbClr val="000000"/>
                </a:solidFill>
              </a:rPr>
              <a:t>s</a:t>
            </a:r>
            <a:r>
              <a:rPr sz="4400" spc="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</a:t>
            </a:r>
            <a:r>
              <a:rPr sz="4400" spc="-15" dirty="0">
                <a:solidFill>
                  <a:srgbClr val="000000"/>
                </a:solidFill>
              </a:rPr>
              <a:t>f </a:t>
            </a:r>
            <a:r>
              <a:rPr sz="4400" spc="-20" dirty="0">
                <a:solidFill>
                  <a:srgbClr val="000000"/>
                </a:solidFill>
              </a:rPr>
              <a:t>Inh</a:t>
            </a:r>
            <a:r>
              <a:rPr sz="4400" spc="-10" dirty="0">
                <a:solidFill>
                  <a:srgbClr val="000000"/>
                </a:solidFill>
              </a:rPr>
              <a:t>eri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45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nc</a:t>
            </a:r>
            <a:r>
              <a:rPr sz="4400" spc="-5" dirty="0">
                <a:solidFill>
                  <a:srgbClr val="000000"/>
                </a:solidFill>
              </a:rPr>
              <a:t>e</a:t>
            </a:r>
            <a:r>
              <a:rPr sz="4400" spc="-15" dirty="0">
                <a:solidFill>
                  <a:srgbClr val="000000"/>
                </a:solidFill>
              </a:rPr>
              <a:t>: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Pri</a:t>
            </a:r>
            <a:r>
              <a:rPr sz="4400" spc="-90" dirty="0">
                <a:solidFill>
                  <a:srgbClr val="000000"/>
                </a:solidFill>
              </a:rPr>
              <a:t>v</a:t>
            </a:r>
            <a:r>
              <a:rPr sz="4400" spc="-80" dirty="0">
                <a:solidFill>
                  <a:srgbClr val="000000"/>
                </a:solidFill>
              </a:rPr>
              <a:t>a</a:t>
            </a:r>
            <a:r>
              <a:rPr sz="4400" spc="-50" dirty="0">
                <a:solidFill>
                  <a:srgbClr val="000000"/>
                </a:solidFill>
              </a:rPr>
              <a:t>t</a:t>
            </a:r>
            <a:r>
              <a:rPr sz="4400" spc="-25" dirty="0">
                <a:solidFill>
                  <a:srgbClr val="00000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28481" y="6464204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" dirty="0">
                <a:solidFill>
                  <a:srgbClr val="888888"/>
                </a:solidFill>
                <a:latin typeface="Times New Roman"/>
                <a:cs typeface="Times New Roman"/>
              </a:rPr>
              <a:t>74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00200"/>
            <a:ext cx="8186674" cy="3706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4160" y="528959"/>
            <a:ext cx="19989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Arial"/>
                <a:cs typeface="Arial"/>
              </a:rPr>
              <a:t>E</a:t>
            </a:r>
            <a:r>
              <a:rPr sz="4000" spc="-45" dirty="0">
                <a:latin typeface="Arial"/>
                <a:cs typeface="Arial"/>
              </a:rPr>
              <a:t>x</a:t>
            </a:r>
            <a:r>
              <a:rPr sz="4000" spc="-30" dirty="0">
                <a:latin typeface="Arial"/>
                <a:cs typeface="Arial"/>
              </a:rPr>
              <a:t>amp</a:t>
            </a:r>
            <a:r>
              <a:rPr sz="4000" spc="-5" dirty="0">
                <a:latin typeface="Arial"/>
                <a:cs typeface="Arial"/>
              </a:rPr>
              <a:t>l</a:t>
            </a:r>
            <a:r>
              <a:rPr sz="4000" spc="-25" dirty="0"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295400"/>
            <a:ext cx="4953000" cy="2713355"/>
          </a:xfrm>
          <a:custGeom>
            <a:avLst/>
            <a:gdLst/>
            <a:ahLst/>
            <a:cxnLst/>
            <a:rect l="l" t="t" r="r" b="b"/>
            <a:pathLst>
              <a:path w="4953000" h="2713354">
                <a:moveTo>
                  <a:pt x="0" y="2713101"/>
                </a:moveTo>
                <a:lnTo>
                  <a:pt x="4953000" y="2713101"/>
                </a:lnTo>
                <a:lnTo>
                  <a:pt x="4953000" y="0"/>
                </a:lnTo>
                <a:lnTo>
                  <a:pt x="0" y="0"/>
                </a:lnTo>
                <a:lnTo>
                  <a:pt x="0" y="2713101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1295400"/>
            <a:ext cx="4953000" cy="2713355"/>
          </a:xfrm>
          <a:custGeom>
            <a:avLst/>
            <a:gdLst/>
            <a:ahLst/>
            <a:cxnLst/>
            <a:rect l="l" t="t" r="r" b="b"/>
            <a:pathLst>
              <a:path w="4953000" h="2713354">
                <a:moveTo>
                  <a:pt x="0" y="2713101"/>
                </a:moveTo>
                <a:lnTo>
                  <a:pt x="4953000" y="2713101"/>
                </a:lnTo>
                <a:lnTo>
                  <a:pt x="4953000" y="0"/>
                </a:lnTo>
                <a:lnTo>
                  <a:pt x="0" y="0"/>
                </a:lnTo>
                <a:lnTo>
                  <a:pt x="0" y="27131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3628" y="1317269"/>
            <a:ext cx="3894454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0"/>
              </a:lnSpc>
            </a:pPr>
            <a:r>
              <a:rPr sz="2600" b="1" spc="-15" dirty="0">
                <a:solidFill>
                  <a:srgbClr val="C0504D"/>
                </a:solidFill>
                <a:latin typeface="Calibri"/>
                <a:cs typeface="Calibri"/>
              </a:rPr>
              <a:t>cl</a:t>
            </a:r>
            <a:r>
              <a:rPr sz="2600" b="1" spc="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600" b="1" spc="-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600" b="1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Sh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236220">
              <a:lnSpc>
                <a:spcPts val="3110"/>
              </a:lnSpc>
            </a:pPr>
            <a:r>
              <a:rPr sz="2600" b="1" spc="-10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sz="2600" b="1" spc="-35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600" b="1" spc="-50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600" b="1" spc="-2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600" b="1" spc="-20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600" b="1" spc="-55" dirty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sz="2600" b="1" spc="-25" dirty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600" b="1" spc="0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460375">
              <a:lnSpc>
                <a:spcPct val="100000"/>
              </a:lnSpc>
              <a:spcBef>
                <a:spcPts val="10"/>
              </a:spcBef>
            </a:pPr>
            <a:r>
              <a:rPr sz="2600" b="1" spc="-5" dirty="0">
                <a:latin typeface="Calibri"/>
                <a:cs typeface="Calibri"/>
              </a:rPr>
              <a:t>i</a:t>
            </a:r>
            <a:r>
              <a:rPr sz="2600" b="1" spc="-40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t </a:t>
            </a:r>
            <a:r>
              <a:rPr sz="2600" spc="-4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dth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45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t;</a:t>
            </a:r>
            <a:endParaRPr sz="2600">
              <a:latin typeface="Calibri"/>
              <a:cs typeface="Calibri"/>
            </a:endParaRPr>
          </a:p>
          <a:p>
            <a:pPr marL="236220">
              <a:lnSpc>
                <a:spcPts val="3110"/>
              </a:lnSpc>
              <a:spcBef>
                <a:spcPts val="15"/>
              </a:spcBef>
            </a:pPr>
            <a:r>
              <a:rPr sz="2600" b="1" spc="-10" dirty="0">
                <a:solidFill>
                  <a:srgbClr val="C0504D"/>
                </a:solidFill>
                <a:latin typeface="Calibri"/>
                <a:cs typeface="Calibri"/>
              </a:rPr>
              <a:t>publi</a:t>
            </a:r>
            <a:r>
              <a:rPr sz="2600" b="1" spc="-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927100" marR="5080" indent="-540385">
              <a:lnSpc>
                <a:spcPts val="3140"/>
              </a:lnSpc>
              <a:spcBef>
                <a:spcPts val="75"/>
              </a:spcBef>
            </a:pPr>
            <a:r>
              <a:rPr sz="2600" b="1" spc="-55" dirty="0">
                <a:latin typeface="Calibri"/>
                <a:cs typeface="Calibri"/>
              </a:rPr>
              <a:t>v</a:t>
            </a:r>
            <a:r>
              <a:rPr sz="2600" b="1" spc="-10" dirty="0">
                <a:latin typeface="Calibri"/>
                <a:cs typeface="Calibri"/>
              </a:rPr>
              <a:t>oi</a:t>
            </a:r>
            <a:r>
              <a:rPr sz="2600" b="1" spc="-15" dirty="0">
                <a:latin typeface="Calibri"/>
                <a:cs typeface="Calibri"/>
              </a:rPr>
              <a:t>d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set</a:t>
            </a:r>
            <a:r>
              <a:rPr sz="2600" spc="-4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im</a:t>
            </a:r>
            <a:r>
              <a:rPr sz="2600" spc="-15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b="1" spc="-5" dirty="0">
                <a:latin typeface="Calibri"/>
                <a:cs typeface="Calibri"/>
              </a:rPr>
              <a:t>i</a:t>
            </a:r>
            <a:r>
              <a:rPr sz="2600" b="1" spc="-40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t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i</a:t>
            </a:r>
            <a:r>
              <a:rPr sz="2600" b="1" spc="-40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b){ </a:t>
            </a:r>
            <a:r>
              <a:rPr sz="2600" spc="-4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dth</a:t>
            </a:r>
            <a:r>
              <a:rPr sz="2600" spc="-1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;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4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t=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20" dirty="0">
                <a:latin typeface="Calibri"/>
                <a:cs typeface="Calibri"/>
              </a:rPr>
              <a:t>;</a:t>
            </a:r>
            <a:r>
              <a:rPr sz="2600" spc="-1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</a:pPr>
            <a:r>
              <a:rPr sz="2600" dirty="0">
                <a:latin typeface="Calibri"/>
                <a:cs typeface="Calibri"/>
              </a:rPr>
              <a:t>}</a:t>
            </a:r>
            <a:r>
              <a:rPr sz="2600" spc="-10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650" y="4114800"/>
            <a:ext cx="5027930" cy="2438400"/>
          </a:xfrm>
          <a:prstGeom prst="rect">
            <a:avLst/>
          </a:prstGeom>
          <a:solidFill>
            <a:srgbClr val="C3D59B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3110"/>
              </a:lnSpc>
            </a:pPr>
            <a:r>
              <a:rPr sz="2600" b="1" spc="-15" dirty="0">
                <a:solidFill>
                  <a:srgbClr val="C0504D"/>
                </a:solidFill>
                <a:latin typeface="Calibri"/>
                <a:cs typeface="Calibri"/>
              </a:rPr>
              <a:t>cl</a:t>
            </a:r>
            <a:r>
              <a:rPr sz="2600" b="1" spc="0" dirty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600" b="1" spc="-15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2600" b="1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504D"/>
                </a:solidFill>
                <a:latin typeface="Calibri"/>
                <a:cs typeface="Calibri"/>
              </a:rPr>
              <a:t>publi</a:t>
            </a:r>
            <a:r>
              <a:rPr sz="2600" b="1" spc="-1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Sh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384175">
              <a:lnSpc>
                <a:spcPts val="3110"/>
              </a:lnSpc>
            </a:pPr>
            <a:r>
              <a:rPr sz="2600" b="1" spc="-10" dirty="0">
                <a:solidFill>
                  <a:srgbClr val="C0504D"/>
                </a:solidFill>
                <a:latin typeface="Calibri"/>
                <a:cs typeface="Calibri"/>
              </a:rPr>
              <a:t>publi</a:t>
            </a:r>
            <a:r>
              <a:rPr sz="2600" b="1" spc="-5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608965">
              <a:lnSpc>
                <a:spcPct val="100000"/>
              </a:lnSpc>
              <a:spcBef>
                <a:spcPts val="15"/>
              </a:spcBef>
            </a:pPr>
            <a:r>
              <a:rPr sz="2600" b="1" spc="-5" dirty="0">
                <a:latin typeface="Calibri"/>
                <a:cs typeface="Calibri"/>
              </a:rPr>
              <a:t>i</a:t>
            </a:r>
            <a:r>
              <a:rPr sz="2600" b="1" spc="-40" dirty="0">
                <a:latin typeface="Calibri"/>
                <a:cs typeface="Calibri"/>
              </a:rPr>
              <a:t>n</a:t>
            </a:r>
            <a:r>
              <a:rPr sz="2600" b="1" spc="-10" dirty="0">
                <a:latin typeface="Calibri"/>
                <a:cs typeface="Calibri"/>
              </a:rPr>
              <a:t>t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ea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) {</a:t>
            </a:r>
            <a:endParaRPr sz="2600">
              <a:latin typeface="Calibri"/>
              <a:cs typeface="Calibri"/>
            </a:endParaRPr>
          </a:p>
          <a:p>
            <a:pPr marL="1002030">
              <a:lnSpc>
                <a:spcPts val="3110"/>
              </a:lnSpc>
              <a:spcBef>
                <a:spcPts val="15"/>
              </a:spcBef>
            </a:pPr>
            <a:r>
              <a:rPr sz="2600" b="1" spc="-35" dirty="0">
                <a:latin typeface="Calibri"/>
                <a:cs typeface="Calibri"/>
              </a:rPr>
              <a:t>r</a:t>
            </a:r>
            <a:r>
              <a:rPr sz="2600" b="1" spc="-25" dirty="0">
                <a:latin typeface="Calibri"/>
                <a:cs typeface="Calibri"/>
              </a:rPr>
              <a:t>e</a:t>
            </a:r>
            <a:r>
              <a:rPr sz="2600" b="1" spc="-10" dirty="0">
                <a:latin typeface="Calibri"/>
                <a:cs typeface="Calibri"/>
              </a:rPr>
              <a:t>tu</a:t>
            </a:r>
            <a:r>
              <a:rPr sz="2600" b="1" dirty="0">
                <a:latin typeface="Calibri"/>
                <a:cs typeface="Calibri"/>
              </a:rPr>
              <a:t>r</a:t>
            </a:r>
            <a:r>
              <a:rPr sz="2600" b="1" spc="-15" dirty="0">
                <a:latin typeface="Calibri"/>
                <a:cs typeface="Calibri"/>
              </a:rPr>
              <a:t>n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dt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*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45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10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535305">
              <a:lnSpc>
                <a:spcPts val="3110"/>
              </a:lnSpc>
            </a:pPr>
            <a:r>
              <a:rPr sz="2600" spc="-1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  <a:spcBef>
                <a:spcPts val="10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r>
              <a:rPr sz="2600" spc="-10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4320">
              <a:lnSpc>
                <a:spcPts val="5235"/>
              </a:lnSpc>
            </a:pPr>
            <a:r>
              <a:rPr sz="4400" spc="-3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400" spc="-75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4400" spc="-25" dirty="0">
                <a:solidFill>
                  <a:srgbClr val="000000"/>
                </a:solidFill>
                <a:latin typeface="Arial"/>
                <a:cs typeface="Arial"/>
              </a:rPr>
              <a:t>am</a:t>
            </a:r>
            <a:r>
              <a:rPr sz="4400" spc="-20" dirty="0">
                <a:solidFill>
                  <a:srgbClr val="000000"/>
                </a:solidFill>
                <a:latin typeface="Arial"/>
                <a:cs typeface="Arial"/>
              </a:rPr>
              <a:t>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34458"/>
            <a:ext cx="8076565" cy="24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1846580" algn="l"/>
                <a:tab pos="2523490" algn="l"/>
                <a:tab pos="4810760" algn="l"/>
                <a:tab pos="6595109" algn="l"/>
                <a:tab pos="7496175" algn="l"/>
              </a:tabLst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ign	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15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10" dirty="0">
                <a:latin typeface="Arial"/>
                <a:cs typeface="Arial"/>
              </a:rPr>
              <a:t>i</a:t>
            </a:r>
            <a:r>
              <a:rPr sz="3200" spc="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on</a:t>
            </a:r>
            <a:r>
              <a:rPr sz="3200" dirty="0">
                <a:latin typeface="Arial"/>
                <a:cs typeface="Arial"/>
              </a:rPr>
              <a:t>,	</a:t>
            </a:r>
            <a:r>
              <a:rPr sz="3200" spc="-3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ea</a:t>
            </a:r>
            <a:r>
              <a:rPr sz="3200" spc="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he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20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	the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(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15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sc</a:t>
            </a:r>
            <a:r>
              <a:rPr sz="3200" spc="-20" dirty="0">
                <a:latin typeface="Arial"/>
                <a:cs typeface="Arial"/>
              </a:rPr>
              <a:t>hoo</a:t>
            </a:r>
            <a:r>
              <a:rPr sz="3200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77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Arial"/>
                <a:cs typeface="Arial"/>
              </a:rPr>
              <a:t>C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ea</a:t>
            </a:r>
            <a:r>
              <a:rPr sz="3200" dirty="0">
                <a:latin typeface="Arial"/>
                <a:cs typeface="Arial"/>
              </a:rPr>
              <a:t>te    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  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    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og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    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   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ho</a:t>
            </a:r>
            <a:r>
              <a:rPr sz="3200" dirty="0">
                <a:latin typeface="Arial"/>
                <a:cs typeface="Arial"/>
              </a:rPr>
              <a:t>w </a:t>
            </a:r>
            <a:r>
              <a:rPr sz="3200" spc="4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unc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10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ona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r>
              <a:rPr sz="3200" spc="30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38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bo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33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se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36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on</a:t>
            </a:r>
            <a:r>
              <a:rPr sz="3200" spc="4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32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ob</a:t>
            </a:r>
            <a:r>
              <a:rPr sz="3200" dirty="0">
                <a:latin typeface="Arial"/>
                <a:cs typeface="Arial"/>
              </a:rPr>
              <a:t>j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3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1828800"/>
            <a:ext cx="5334000" cy="178308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cher</a:t>
            </a:r>
            <a:endParaRPr sz="2000">
              <a:latin typeface="Times New Roman"/>
              <a:cs typeface="Times New Roman"/>
            </a:endParaRPr>
          </a:p>
          <a:p>
            <a:pPr marL="671195" marR="664845" algn="ctr">
              <a:lnSpc>
                <a:spcPct val="150100"/>
              </a:lnSpc>
              <a:tabLst>
                <a:tab pos="3044190" algn="l"/>
              </a:tabLst>
            </a:pPr>
            <a:r>
              <a:rPr sz="2000" spc="-5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ttr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bu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e,	nu</a:t>
            </a:r>
            <a:r>
              <a:rPr sz="2000" spc="-20" dirty="0">
                <a:latin typeface="Times New Roman"/>
                <a:cs typeface="Times New Roman"/>
              </a:rPr>
              <a:t>mO</a:t>
            </a:r>
            <a:r>
              <a:rPr sz="2000" spc="10" dirty="0">
                <a:latin typeface="Times New Roman"/>
                <a:cs typeface="Times New Roman"/>
              </a:rPr>
              <a:t>f</a:t>
            </a:r>
            <a:r>
              <a:rPr sz="2000" spc="-4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uden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-4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unc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4222750"/>
            <a:ext cx="7467600" cy="22447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nc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pal</a:t>
            </a:r>
            <a:endParaRPr sz="2000">
              <a:latin typeface="Times New Roman"/>
              <a:cs typeface="Times New Roman"/>
            </a:endParaRPr>
          </a:p>
          <a:p>
            <a:pPr marL="1736089" marR="1733550" algn="ctr">
              <a:lnSpc>
                <a:spcPct val="150100"/>
              </a:lnSpc>
              <a:tabLst>
                <a:tab pos="4109720" algn="l"/>
              </a:tabLst>
            </a:pPr>
            <a:r>
              <a:rPr sz="2000" spc="-5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ttr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bu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e,	nu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2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f</a:t>
            </a:r>
            <a:r>
              <a:rPr sz="2000" spc="-4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uden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 schoo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_na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2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f</a:t>
            </a:r>
            <a:r>
              <a:rPr sz="2000" spc="-1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che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-4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unc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choo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10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590569" y="301072"/>
            <a:ext cx="46577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20" dirty="0" smtClean="0">
                <a:latin typeface="Calibri"/>
                <a:cs typeface="Calibri"/>
              </a:rPr>
              <a:t>Design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257" y="148056"/>
            <a:ext cx="857600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20" dirty="0" smtClean="0">
                <a:latin typeface="Calibri"/>
                <a:cs typeface="Calibri"/>
              </a:rPr>
              <a:t>Test Program - </a:t>
            </a:r>
            <a:r>
              <a:rPr sz="4400" spc="-2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eri</a:t>
            </a:r>
            <a:r>
              <a:rPr sz="4400" spc="-50" dirty="0" smtClean="0">
                <a:latin typeface="Calibri"/>
                <a:cs typeface="Calibri"/>
              </a:rPr>
              <a:t>t</a:t>
            </a:r>
            <a:r>
              <a:rPr sz="4400" spc="-40" dirty="0" smtClean="0">
                <a:latin typeface="Calibri"/>
                <a:cs typeface="Calibri"/>
              </a:rPr>
              <a:t>a</a:t>
            </a:r>
            <a:r>
              <a:rPr sz="4400" spc="-30" dirty="0" smtClean="0">
                <a:latin typeface="Calibri"/>
                <a:cs typeface="Calibri"/>
              </a:rPr>
              <a:t>n</a:t>
            </a:r>
            <a:r>
              <a:rPr sz="4400" spc="-1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</a:t>
            </a:r>
            <a:r>
              <a:rPr sz="4400" spc="20" dirty="0" smtClean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60" dirty="0">
                <a:latin typeface="Calibri"/>
                <a:cs typeface="Calibri"/>
              </a:rPr>
              <a:t>m</a:t>
            </a:r>
            <a:r>
              <a:rPr sz="4400" spc="-25" dirty="0">
                <a:latin typeface="Calibri"/>
                <a:cs typeface="Calibri"/>
              </a:rPr>
              <a:t>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838200"/>
            <a:ext cx="4648200" cy="3352800"/>
          </a:xfrm>
          <a:custGeom>
            <a:avLst/>
            <a:gdLst/>
            <a:ahLst/>
            <a:cxnLst/>
            <a:rect l="l" t="t" r="r" b="b"/>
            <a:pathLst>
              <a:path w="4648200" h="3352800">
                <a:moveTo>
                  <a:pt x="0" y="3352800"/>
                </a:moveTo>
                <a:lnTo>
                  <a:pt x="4648200" y="3352800"/>
                </a:lnTo>
                <a:lnTo>
                  <a:pt x="4648200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444" y="884637"/>
            <a:ext cx="3989070" cy="223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b="1" spc="5" dirty="0">
                <a:latin typeface="Courier New"/>
                <a:cs typeface="Courier New"/>
              </a:rPr>
              <a:t>c</a:t>
            </a:r>
            <a:r>
              <a:rPr sz="2000" b="1" spc="-25" dirty="0">
                <a:latin typeface="Courier New"/>
                <a:cs typeface="Courier New"/>
              </a:rPr>
              <a:t>la</a:t>
            </a:r>
            <a:r>
              <a:rPr sz="2000" b="1" spc="5" dirty="0">
                <a:latin typeface="Courier New"/>
                <a:cs typeface="Courier New"/>
              </a:rPr>
              <a:t>s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5" dirty="0">
                <a:latin typeface="Courier New"/>
                <a:cs typeface="Courier New"/>
              </a:rPr>
              <a:t>T</a:t>
            </a:r>
            <a:r>
              <a:rPr sz="2000" b="1" spc="-25" dirty="0">
                <a:latin typeface="Courier New"/>
                <a:cs typeface="Courier New"/>
              </a:rPr>
              <a:t>ea</a:t>
            </a:r>
            <a:r>
              <a:rPr sz="2000" b="1" spc="5" dirty="0">
                <a:latin typeface="Courier New"/>
                <a:cs typeface="Courier New"/>
              </a:rPr>
              <a:t>c</a:t>
            </a:r>
            <a:r>
              <a:rPr sz="2000" b="1" spc="-25" dirty="0">
                <a:latin typeface="Courier New"/>
                <a:cs typeface="Courier New"/>
              </a:rPr>
              <a:t>he</a:t>
            </a:r>
            <a:r>
              <a:rPr sz="2000" b="1" spc="5" dirty="0">
                <a:latin typeface="Courier New"/>
                <a:cs typeface="Courier New"/>
              </a:rPr>
              <a:t>r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 indent="1829435">
              <a:lnSpc>
                <a:spcPts val="2280"/>
              </a:lnSpc>
            </a:pPr>
            <a:r>
              <a:rPr sz="2000" b="1" spc="10" dirty="0">
                <a:solidFill>
                  <a:srgbClr val="92D050"/>
                </a:solidFill>
                <a:latin typeface="Courier New"/>
                <a:cs typeface="Courier New"/>
              </a:rPr>
              <a:t>/</a:t>
            </a:r>
            <a:r>
              <a:rPr sz="2000" b="1" dirty="0">
                <a:solidFill>
                  <a:srgbClr val="92D050"/>
                </a:solidFill>
                <a:latin typeface="Courier New"/>
                <a:cs typeface="Courier New"/>
              </a:rPr>
              <a:t>/</a:t>
            </a:r>
            <a:r>
              <a:rPr sz="2000" b="1" spc="-3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000" b="1" spc="10" dirty="0">
                <a:solidFill>
                  <a:srgbClr val="92D050"/>
                </a:solidFill>
                <a:latin typeface="Courier New"/>
                <a:cs typeface="Courier New"/>
              </a:rPr>
              <a:t>B</a:t>
            </a:r>
            <a:r>
              <a:rPr sz="2000" b="1" spc="-25" dirty="0">
                <a:solidFill>
                  <a:srgbClr val="92D050"/>
                </a:solidFill>
                <a:latin typeface="Courier New"/>
                <a:cs typeface="Courier New"/>
              </a:rPr>
              <a:t>as</a:t>
            </a:r>
            <a:r>
              <a:rPr sz="2000" b="1" dirty="0">
                <a:solidFill>
                  <a:srgbClr val="92D050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92D050"/>
                </a:solidFill>
                <a:latin typeface="Courier New"/>
                <a:cs typeface="Courier New"/>
              </a:rPr>
              <a:t>c</a:t>
            </a:r>
            <a:r>
              <a:rPr sz="2000" b="1" spc="10" dirty="0">
                <a:solidFill>
                  <a:srgbClr val="92D050"/>
                </a:solidFill>
                <a:latin typeface="Courier New"/>
                <a:cs typeface="Courier New"/>
              </a:rPr>
              <a:t>l</a:t>
            </a:r>
            <a:r>
              <a:rPr sz="2000" b="1" spc="-25" dirty="0">
                <a:solidFill>
                  <a:srgbClr val="92D050"/>
                </a:solidFill>
                <a:latin typeface="Courier New"/>
                <a:cs typeface="Courier New"/>
              </a:rPr>
              <a:t>as</a:t>
            </a:r>
            <a:r>
              <a:rPr sz="2000" b="1" dirty="0">
                <a:solidFill>
                  <a:srgbClr val="92D050"/>
                </a:solidFill>
                <a:latin typeface="Courier New"/>
                <a:cs typeface="Courier New"/>
              </a:rPr>
              <a:t>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b="1" spc="5" dirty="0">
                <a:latin typeface="Courier New"/>
                <a:cs typeface="Courier New"/>
              </a:rPr>
              <a:t>p</a:t>
            </a:r>
            <a:r>
              <a:rPr sz="2000" b="1" spc="-25" dirty="0">
                <a:latin typeface="Courier New"/>
                <a:cs typeface="Courier New"/>
              </a:rPr>
              <a:t>ri</a:t>
            </a:r>
            <a:r>
              <a:rPr sz="2000" b="1" spc="5" dirty="0">
                <a:latin typeface="Courier New"/>
                <a:cs typeface="Courier New"/>
              </a:rPr>
              <a:t>v</a:t>
            </a:r>
            <a:r>
              <a:rPr sz="2000" b="1" spc="-25" dirty="0">
                <a:latin typeface="Courier New"/>
                <a:cs typeface="Courier New"/>
              </a:rPr>
              <a:t>at</a:t>
            </a:r>
            <a:r>
              <a:rPr sz="2000" b="1" spc="5" dirty="0">
                <a:latin typeface="Courier New"/>
                <a:cs typeface="Courier New"/>
              </a:rPr>
              <a:t>e</a:t>
            </a:r>
            <a:r>
              <a:rPr sz="2000" b="1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b="1" spc="5" dirty="0">
                <a:latin typeface="Courier New"/>
                <a:cs typeface="Courier New"/>
              </a:rPr>
              <a:t>s</a:t>
            </a:r>
            <a:r>
              <a:rPr sz="2000" b="1" spc="-25" dirty="0">
                <a:latin typeface="Courier New"/>
                <a:cs typeface="Courier New"/>
              </a:rPr>
              <a:t>tr</a:t>
            </a:r>
            <a:r>
              <a:rPr sz="2000" b="1" spc="5" dirty="0">
                <a:latin typeface="Courier New"/>
                <a:cs typeface="Courier New"/>
              </a:rPr>
              <a:t>i</a:t>
            </a:r>
            <a:r>
              <a:rPr sz="2000" b="1" spc="-2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g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na</a:t>
            </a:r>
            <a:r>
              <a:rPr sz="2000" b="1" spc="5" dirty="0">
                <a:latin typeface="Courier New"/>
                <a:cs typeface="Courier New"/>
              </a:rPr>
              <a:t>m</a:t>
            </a:r>
            <a:r>
              <a:rPr sz="2000" b="1" spc="-25" dirty="0">
                <a:latin typeface="Courier New"/>
                <a:cs typeface="Courier New"/>
              </a:rPr>
              <a:t>e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marR="5080" indent="457200">
              <a:lnSpc>
                <a:spcPts val="2630"/>
              </a:lnSpc>
              <a:spcBef>
                <a:spcPts val="120"/>
              </a:spcBef>
            </a:pPr>
            <a:r>
              <a:rPr sz="2000" b="1" spc="10" dirty="0">
                <a:latin typeface="Courier New"/>
                <a:cs typeface="Courier New"/>
              </a:rPr>
              <a:t>i</a:t>
            </a:r>
            <a:r>
              <a:rPr sz="2000" b="1" spc="-2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ag</a:t>
            </a:r>
            <a:r>
              <a:rPr sz="2000" b="1" spc="10" dirty="0">
                <a:latin typeface="Courier New"/>
                <a:cs typeface="Courier New"/>
              </a:rPr>
              <a:t>e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ourier New"/>
                <a:cs typeface="Courier New"/>
              </a:rPr>
              <a:t>n</a:t>
            </a:r>
            <a:r>
              <a:rPr sz="2000" b="1" spc="-25" dirty="0">
                <a:latin typeface="Courier New"/>
                <a:cs typeface="Courier New"/>
              </a:rPr>
              <a:t>um</a:t>
            </a:r>
            <a:r>
              <a:rPr sz="2000" b="1" spc="10" dirty="0">
                <a:latin typeface="Courier New"/>
                <a:cs typeface="Courier New"/>
              </a:rPr>
              <a:t>O</a:t>
            </a:r>
            <a:r>
              <a:rPr sz="2000" b="1" spc="-25" dirty="0">
                <a:latin typeface="Courier New"/>
                <a:cs typeface="Courier New"/>
              </a:rPr>
              <a:t>fS</a:t>
            </a:r>
            <a:r>
              <a:rPr sz="2000" b="1" spc="10" dirty="0">
                <a:latin typeface="Courier New"/>
                <a:cs typeface="Courier New"/>
              </a:rPr>
              <a:t>t</a:t>
            </a:r>
            <a:r>
              <a:rPr sz="2000" b="1" spc="-25" dirty="0">
                <a:latin typeface="Courier New"/>
                <a:cs typeface="Courier New"/>
              </a:rPr>
              <a:t>ud</a:t>
            </a:r>
            <a:r>
              <a:rPr sz="2000" b="1" spc="10" dirty="0">
                <a:latin typeface="Courier New"/>
                <a:cs typeface="Courier New"/>
              </a:rPr>
              <a:t>e</a:t>
            </a:r>
            <a:r>
              <a:rPr sz="2000" b="1" spc="-25" dirty="0">
                <a:latin typeface="Courier New"/>
                <a:cs typeface="Courier New"/>
              </a:rPr>
              <a:t>nt</a:t>
            </a:r>
            <a:r>
              <a:rPr sz="2000" b="1" spc="10" dirty="0">
                <a:latin typeface="Courier New"/>
                <a:cs typeface="Courier New"/>
              </a:rPr>
              <a:t>s</a:t>
            </a:r>
            <a:r>
              <a:rPr sz="2000" b="1" dirty="0">
                <a:latin typeface="Courier New"/>
                <a:cs typeface="Courier New"/>
              </a:rPr>
              <a:t>;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ub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ic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b="1" spc="5" dirty="0">
                <a:latin typeface="Courier New"/>
                <a:cs typeface="Courier New"/>
              </a:rPr>
              <a:t>v</a:t>
            </a:r>
            <a:r>
              <a:rPr sz="2000" b="1" spc="-25" dirty="0">
                <a:latin typeface="Courier New"/>
                <a:cs typeface="Courier New"/>
              </a:rPr>
              <a:t>oi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</a:t>
            </a:r>
            <a:r>
              <a:rPr sz="2000" b="1" spc="5" dirty="0">
                <a:latin typeface="Courier New"/>
                <a:cs typeface="Courier New"/>
              </a:rPr>
              <a:t>e</a:t>
            </a:r>
            <a:r>
              <a:rPr sz="2000" b="1" spc="-25" dirty="0">
                <a:latin typeface="Courier New"/>
                <a:cs typeface="Courier New"/>
              </a:rPr>
              <a:t>tN</a:t>
            </a:r>
            <a:r>
              <a:rPr sz="2000" b="1" spc="5" dirty="0">
                <a:latin typeface="Courier New"/>
                <a:cs typeface="Courier New"/>
              </a:rPr>
              <a:t>a</a:t>
            </a:r>
            <a:r>
              <a:rPr sz="2000" b="1" spc="-25" dirty="0">
                <a:latin typeface="Courier New"/>
                <a:cs typeface="Courier New"/>
              </a:rPr>
              <a:t>m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(n</a:t>
            </a:r>
            <a:r>
              <a:rPr sz="2000" b="1" spc="5" dirty="0">
                <a:latin typeface="Courier New"/>
                <a:cs typeface="Courier New"/>
              </a:rPr>
              <a:t>e</a:t>
            </a:r>
            <a:r>
              <a:rPr sz="2000" b="1" spc="-25" dirty="0">
                <a:latin typeface="Courier New"/>
                <a:cs typeface="Courier New"/>
              </a:rPr>
              <a:t>w_</a:t>
            </a:r>
            <a:r>
              <a:rPr sz="2000" b="1" spc="5" dirty="0">
                <a:latin typeface="Courier New"/>
                <a:cs typeface="Courier New"/>
              </a:rPr>
              <a:t>n</a:t>
            </a:r>
            <a:r>
              <a:rPr sz="2000" b="1" spc="-25" dirty="0">
                <a:latin typeface="Courier New"/>
                <a:cs typeface="Courier New"/>
              </a:rPr>
              <a:t>am</a:t>
            </a:r>
            <a:r>
              <a:rPr sz="2000" b="1" spc="5" dirty="0">
                <a:latin typeface="Courier New"/>
                <a:cs typeface="Courier New"/>
              </a:rPr>
              <a:t>e</a:t>
            </a:r>
            <a:r>
              <a:rPr sz="2000" b="1" spc="-25" dirty="0">
                <a:latin typeface="Courier New"/>
                <a:cs typeface="Courier New"/>
              </a:rPr>
              <a:t>)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2876" y="3172415"/>
            <a:ext cx="246507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Courier New"/>
                <a:cs typeface="Courier New"/>
              </a:rPr>
              <a:t>na</a:t>
            </a:r>
            <a:r>
              <a:rPr sz="2000" b="1" spc="5" dirty="0">
                <a:latin typeface="Courier New"/>
                <a:cs typeface="Courier New"/>
              </a:rPr>
              <a:t>m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n</a:t>
            </a:r>
            <a:r>
              <a:rPr sz="2000" b="1" spc="5" dirty="0">
                <a:latin typeface="Courier New"/>
                <a:cs typeface="Courier New"/>
              </a:rPr>
              <a:t>e</a:t>
            </a:r>
            <a:r>
              <a:rPr sz="2000" b="1" spc="-25" dirty="0">
                <a:latin typeface="Courier New"/>
                <a:cs typeface="Courier New"/>
              </a:rPr>
              <a:t>w_</a:t>
            </a:r>
            <a:r>
              <a:rPr sz="2000" b="1" spc="5" dirty="0">
                <a:latin typeface="Courier New"/>
                <a:cs typeface="Courier New"/>
              </a:rPr>
              <a:t>n</a:t>
            </a:r>
            <a:r>
              <a:rPr sz="2000" b="1" spc="-25" dirty="0">
                <a:latin typeface="Courier New"/>
                <a:cs typeface="Courier New"/>
              </a:rPr>
              <a:t>am</a:t>
            </a:r>
            <a:r>
              <a:rPr sz="2000" b="1" spc="5" dirty="0">
                <a:latin typeface="Courier New"/>
                <a:cs typeface="Courier New"/>
              </a:rPr>
              <a:t>e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949" y="3506395"/>
            <a:ext cx="17907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444" y="3845104"/>
            <a:ext cx="33655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4190936"/>
            <a:ext cx="5410200" cy="2427605"/>
          </a:xfrm>
          <a:custGeom>
            <a:avLst/>
            <a:gdLst/>
            <a:ahLst/>
            <a:cxnLst/>
            <a:rect l="l" t="t" r="r" b="b"/>
            <a:pathLst>
              <a:path w="5410200" h="2427604">
                <a:moveTo>
                  <a:pt x="0" y="2427351"/>
                </a:moveTo>
                <a:lnTo>
                  <a:pt x="5410200" y="2427351"/>
                </a:lnTo>
                <a:lnTo>
                  <a:pt x="5410200" y="0"/>
                </a:lnTo>
                <a:lnTo>
                  <a:pt x="0" y="0"/>
                </a:lnTo>
                <a:lnTo>
                  <a:pt x="0" y="2427351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1140" y="4240074"/>
            <a:ext cx="231584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la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0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ci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197" y="4240074"/>
            <a:ext cx="124523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0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ub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6785" y="4240074"/>
            <a:ext cx="139636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Te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0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644" y="4573860"/>
            <a:ext cx="292417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Courier New"/>
                <a:cs typeface="Courier New"/>
              </a:rPr>
              <a:t>s</a:t>
            </a:r>
            <a:r>
              <a:rPr sz="2000" b="1" spc="-25" dirty="0">
                <a:latin typeface="Courier New"/>
                <a:cs typeface="Courier New"/>
              </a:rPr>
              <a:t>tr</a:t>
            </a:r>
            <a:r>
              <a:rPr sz="2000" b="1" spc="10" dirty="0">
                <a:latin typeface="Courier New"/>
                <a:cs typeface="Courier New"/>
              </a:rPr>
              <a:t>i</a:t>
            </a:r>
            <a:r>
              <a:rPr sz="2000" b="1" spc="-2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g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sc</a:t>
            </a:r>
            <a:r>
              <a:rPr sz="2000" b="1" spc="10" dirty="0">
                <a:latin typeface="Courier New"/>
                <a:cs typeface="Courier New"/>
              </a:rPr>
              <a:t>h</a:t>
            </a:r>
            <a:r>
              <a:rPr sz="2000" b="1" spc="-25" dirty="0">
                <a:latin typeface="Courier New"/>
                <a:cs typeface="Courier New"/>
              </a:rPr>
              <a:t>oo</a:t>
            </a:r>
            <a:r>
              <a:rPr sz="2000" b="1" spc="10" dirty="0">
                <a:latin typeface="Courier New"/>
                <a:cs typeface="Courier New"/>
              </a:rPr>
              <a:t>l</a:t>
            </a:r>
            <a:r>
              <a:rPr sz="2000" b="1" spc="-25" dirty="0">
                <a:latin typeface="Courier New"/>
                <a:cs typeface="Courier New"/>
              </a:rPr>
              <a:t>_n</a:t>
            </a:r>
            <a:r>
              <a:rPr sz="2000" b="1" spc="10" dirty="0">
                <a:latin typeface="Courier New"/>
                <a:cs typeface="Courier New"/>
              </a:rPr>
              <a:t>a</a:t>
            </a:r>
            <a:r>
              <a:rPr sz="2000" b="1" spc="-25" dirty="0">
                <a:latin typeface="Courier New"/>
                <a:cs typeface="Courier New"/>
              </a:rPr>
              <a:t>m</a:t>
            </a:r>
            <a:r>
              <a:rPr sz="2000" b="1" spc="-40" dirty="0">
                <a:latin typeface="Courier New"/>
                <a:cs typeface="Courier New"/>
              </a:rPr>
              <a:t>e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4912793"/>
            <a:ext cx="109410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9500"/>
              </a:lnSpc>
            </a:pPr>
            <a:r>
              <a:rPr sz="2000" b="1" spc="10" dirty="0">
                <a:latin typeface="Courier New"/>
                <a:cs typeface="Courier New"/>
              </a:rPr>
              <a:t>i</a:t>
            </a:r>
            <a:r>
              <a:rPr sz="2000" b="1" spc="-2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t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ub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ic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1622" y="4912793"/>
            <a:ext cx="216027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Courier New"/>
                <a:cs typeface="Courier New"/>
              </a:rPr>
              <a:t>nu</a:t>
            </a:r>
            <a:r>
              <a:rPr sz="2000" b="1" spc="10" dirty="0">
                <a:latin typeface="Courier New"/>
                <a:cs typeface="Courier New"/>
              </a:rPr>
              <a:t>m</a:t>
            </a:r>
            <a:r>
              <a:rPr sz="2000" b="1" spc="-25" dirty="0">
                <a:latin typeface="Courier New"/>
                <a:cs typeface="Courier New"/>
              </a:rPr>
              <a:t>Of</a:t>
            </a:r>
            <a:r>
              <a:rPr sz="2000" b="1" spc="10" dirty="0">
                <a:latin typeface="Courier New"/>
                <a:cs typeface="Courier New"/>
              </a:rPr>
              <a:t>T</a:t>
            </a:r>
            <a:r>
              <a:rPr sz="2000" b="1" spc="-25" dirty="0">
                <a:latin typeface="Courier New"/>
                <a:cs typeface="Courier New"/>
              </a:rPr>
              <a:t>ea</a:t>
            </a:r>
            <a:r>
              <a:rPr sz="2000" b="1" spc="10" dirty="0">
                <a:latin typeface="Courier New"/>
                <a:cs typeface="Courier New"/>
              </a:rPr>
              <a:t>c</a:t>
            </a:r>
            <a:r>
              <a:rPr sz="2000" b="1" spc="-25" dirty="0">
                <a:latin typeface="Courier New"/>
                <a:cs typeface="Courier New"/>
              </a:rPr>
              <a:t>he</a:t>
            </a:r>
            <a:r>
              <a:rPr sz="2000" b="1" spc="10" dirty="0">
                <a:latin typeface="Courier New"/>
                <a:cs typeface="Courier New"/>
              </a:rPr>
              <a:t>r</a:t>
            </a:r>
            <a:r>
              <a:rPr sz="2000" b="1" spc="-25" dirty="0">
                <a:latin typeface="Courier New"/>
                <a:cs typeface="Courier New"/>
              </a:rPr>
              <a:t>s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5580360"/>
            <a:ext cx="4451985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latin typeface="Courier New"/>
                <a:cs typeface="Courier New"/>
              </a:rPr>
              <a:t>v</a:t>
            </a:r>
            <a:r>
              <a:rPr sz="2000" b="1" spc="-25" dirty="0">
                <a:latin typeface="Courier New"/>
                <a:cs typeface="Courier New"/>
              </a:rPr>
              <a:t>oi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</a:t>
            </a:r>
            <a:r>
              <a:rPr sz="2000" b="1" spc="10" dirty="0">
                <a:latin typeface="Courier New"/>
                <a:cs typeface="Courier New"/>
              </a:rPr>
              <a:t>e</a:t>
            </a:r>
            <a:r>
              <a:rPr sz="2000" b="1" spc="-25" dirty="0">
                <a:latin typeface="Courier New"/>
                <a:cs typeface="Courier New"/>
              </a:rPr>
              <a:t>tS</a:t>
            </a:r>
            <a:r>
              <a:rPr sz="2000" b="1" spc="10" dirty="0">
                <a:latin typeface="Courier New"/>
                <a:cs typeface="Courier New"/>
              </a:rPr>
              <a:t>c</a:t>
            </a:r>
            <a:r>
              <a:rPr sz="2000" b="1" spc="-25" dirty="0">
                <a:latin typeface="Courier New"/>
                <a:cs typeface="Courier New"/>
              </a:rPr>
              <a:t>ho</a:t>
            </a:r>
            <a:r>
              <a:rPr sz="2000" b="1" spc="10" dirty="0">
                <a:latin typeface="Courier New"/>
                <a:cs typeface="Courier New"/>
              </a:rPr>
              <a:t>o</a:t>
            </a:r>
            <a:r>
              <a:rPr sz="2000" b="1" spc="-40" dirty="0">
                <a:latin typeface="Courier New"/>
                <a:cs typeface="Courier New"/>
              </a:rPr>
              <a:t>l</a:t>
            </a:r>
            <a:r>
              <a:rPr sz="2000" b="1" spc="-25" dirty="0">
                <a:latin typeface="Courier New"/>
                <a:cs typeface="Courier New"/>
              </a:rPr>
              <a:t>(</a:t>
            </a:r>
            <a:r>
              <a:rPr sz="2000" b="1" spc="10" dirty="0">
                <a:latin typeface="Courier New"/>
                <a:cs typeface="Courier New"/>
              </a:rPr>
              <a:t>s</a:t>
            </a:r>
            <a:r>
              <a:rPr sz="2000" b="1" spc="-25" dirty="0">
                <a:latin typeface="Courier New"/>
                <a:cs typeface="Courier New"/>
              </a:rPr>
              <a:t>_n</a:t>
            </a:r>
            <a:r>
              <a:rPr sz="2000" b="1" spc="10" dirty="0">
                <a:latin typeface="Courier New"/>
                <a:cs typeface="Courier New"/>
              </a:rPr>
              <a:t>a</a:t>
            </a:r>
            <a:r>
              <a:rPr sz="2000" b="1" spc="-25" dirty="0">
                <a:latin typeface="Courier New"/>
                <a:cs typeface="Courier New"/>
              </a:rPr>
              <a:t>m</a:t>
            </a:r>
            <a:r>
              <a:rPr sz="2000" b="1" spc="-35" dirty="0">
                <a:latin typeface="Courier New"/>
                <a:cs typeface="Courier New"/>
              </a:rPr>
              <a:t>e</a:t>
            </a:r>
            <a:r>
              <a:rPr sz="2000" b="1" spc="15" dirty="0">
                <a:latin typeface="Courier New"/>
                <a:cs typeface="Courier New"/>
              </a:rPr>
              <a:t>){</a:t>
            </a:r>
            <a:endParaRPr sz="2000">
              <a:latin typeface="Courier New"/>
              <a:cs typeface="Courier New"/>
            </a:endParaRPr>
          </a:p>
          <a:p>
            <a:pPr marL="1233805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ourier New"/>
                <a:cs typeface="Courier New"/>
              </a:rPr>
              <a:t>s</a:t>
            </a:r>
            <a:r>
              <a:rPr sz="2000" b="1" spc="10" dirty="0">
                <a:latin typeface="Courier New"/>
                <a:cs typeface="Courier New"/>
              </a:rPr>
              <a:t>c</a:t>
            </a:r>
            <a:r>
              <a:rPr sz="2000" b="1" spc="-25" dirty="0">
                <a:latin typeface="Courier New"/>
                <a:cs typeface="Courier New"/>
              </a:rPr>
              <a:t>ho</a:t>
            </a:r>
            <a:r>
              <a:rPr sz="2000" b="1" spc="10" dirty="0">
                <a:latin typeface="Courier New"/>
                <a:cs typeface="Courier New"/>
              </a:rPr>
              <a:t>o</a:t>
            </a:r>
            <a:r>
              <a:rPr sz="2000" b="1" spc="-25" dirty="0">
                <a:latin typeface="Courier New"/>
                <a:cs typeface="Courier New"/>
              </a:rPr>
              <a:t>l_</a:t>
            </a:r>
            <a:r>
              <a:rPr sz="2000" b="1" spc="10" dirty="0">
                <a:latin typeface="Courier New"/>
                <a:cs typeface="Courier New"/>
              </a:rPr>
              <a:t>n</a:t>
            </a:r>
            <a:r>
              <a:rPr sz="2000" b="1" spc="-25" dirty="0">
                <a:latin typeface="Courier New"/>
                <a:cs typeface="Courier New"/>
              </a:rPr>
              <a:t>am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25" dirty="0">
                <a:latin typeface="Courier New"/>
                <a:cs typeface="Courier New"/>
              </a:rPr>
              <a:t>s_</a:t>
            </a:r>
            <a:r>
              <a:rPr sz="2000" b="1" spc="10" dirty="0">
                <a:latin typeface="Courier New"/>
                <a:cs typeface="Courier New"/>
              </a:rPr>
              <a:t>n</a:t>
            </a:r>
            <a:r>
              <a:rPr sz="2000" b="1" spc="-25" dirty="0">
                <a:latin typeface="Courier New"/>
                <a:cs typeface="Courier New"/>
              </a:rPr>
              <a:t>am</a:t>
            </a:r>
            <a:r>
              <a:rPr sz="2000" b="1" spc="5" dirty="0">
                <a:latin typeface="Courier New"/>
                <a:cs typeface="Courier New"/>
              </a:rPr>
              <a:t>e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000" b="1" spc="10" dirty="0">
                <a:latin typeface="Courier New"/>
                <a:cs typeface="Courier New"/>
              </a:rPr>
              <a:t>}</a:t>
            </a:r>
            <a:r>
              <a:rPr sz="2000" b="1" spc="-25" dirty="0">
                <a:latin typeface="Courier New"/>
                <a:cs typeface="Courier New"/>
              </a:rPr>
              <a:t>}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76800" y="1066800"/>
            <a:ext cx="4267200" cy="2971800"/>
          </a:xfrm>
          <a:custGeom>
            <a:avLst/>
            <a:gdLst/>
            <a:ahLst/>
            <a:cxnLst/>
            <a:rect l="l" t="t" r="r" b="b"/>
            <a:pathLst>
              <a:path w="4267200" h="2971800">
                <a:moveTo>
                  <a:pt x="0" y="2971800"/>
                </a:moveTo>
                <a:lnTo>
                  <a:pt x="4267200" y="2971800"/>
                </a:lnTo>
                <a:lnTo>
                  <a:pt x="42672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7953" y="1152144"/>
            <a:ext cx="11309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5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ain</a:t>
            </a:r>
            <a:r>
              <a:rPr sz="2200" spc="0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7953" y="1490624"/>
            <a:ext cx="14338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1885" algn="l"/>
              </a:tabLst>
            </a:pPr>
            <a:r>
              <a:rPr sz="2200" spc="-5" dirty="0">
                <a:latin typeface="Calibri"/>
                <a:cs typeface="Calibri"/>
              </a:rPr>
              <a:t>{</a:t>
            </a:r>
            <a:r>
              <a:rPr sz="2200" spc="-190" dirty="0">
                <a:latin typeface="Calibri"/>
                <a:cs typeface="Calibri"/>
              </a:rPr>
              <a:t>T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1;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7953" y="1824634"/>
            <a:ext cx="14922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P</a:t>
            </a: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ipal 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p1;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953" y="2158619"/>
            <a:ext cx="29781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1.s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tN</a:t>
            </a:r>
            <a:r>
              <a:rPr sz="2200" spc="-15" dirty="0">
                <a:latin typeface="Calibri"/>
                <a:cs typeface="Calibri"/>
              </a:rPr>
              <a:t>ame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85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acher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1</a:t>
            </a:r>
            <a:r>
              <a:rPr sz="2200" spc="-20" dirty="0">
                <a:latin typeface="Calibri"/>
                <a:cs typeface="Calibri"/>
              </a:rPr>
              <a:t>"</a:t>
            </a:r>
            <a:r>
              <a:rPr sz="2200" spc="0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7953" y="2481952"/>
            <a:ext cx="313817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p1.s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tN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(</a:t>
            </a:r>
            <a:r>
              <a:rPr sz="2200" spc="-10" dirty="0">
                <a:latin typeface="Times New Roman"/>
                <a:cs typeface="Times New Roman"/>
              </a:rPr>
              <a:t>"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ipal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25" dirty="0">
                <a:latin typeface="Calibri"/>
                <a:cs typeface="Calibri"/>
              </a:rPr>
              <a:t>"</a:t>
            </a:r>
            <a:r>
              <a:rPr sz="2200" spc="0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7953" y="2831109"/>
            <a:ext cx="39846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p1</a:t>
            </a:r>
            <a:r>
              <a:rPr sz="2200" spc="-20" dirty="0">
                <a:latin typeface="Calibri"/>
                <a:cs typeface="Calibri"/>
              </a:rPr>
              <a:t>.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ho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15" dirty="0">
                <a:latin typeface="Calibri"/>
                <a:cs typeface="Calibri"/>
              </a:rPr>
              <a:t>(</a:t>
            </a:r>
            <a:r>
              <a:rPr sz="2200" spc="-15" dirty="0">
                <a:latin typeface="Calibri"/>
                <a:cs typeface="Calibri"/>
              </a:rPr>
              <a:t>“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6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ar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ho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30" dirty="0">
                <a:latin typeface="Calibri"/>
                <a:cs typeface="Calibri"/>
              </a:rPr>
              <a:t>"</a:t>
            </a:r>
            <a:r>
              <a:rPr sz="2200" spc="15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7953" y="3165119"/>
            <a:ext cx="10210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et</a:t>
            </a:r>
            <a:r>
              <a:rPr sz="2200" spc="-20" dirty="0">
                <a:latin typeface="Calibri"/>
                <a:cs typeface="Calibri"/>
              </a:rPr>
              <a:t>ur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7953" y="3503676"/>
            <a:ext cx="11366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7800" y="4495800"/>
            <a:ext cx="3733800" cy="2308225"/>
          </a:xfrm>
          <a:custGeom>
            <a:avLst/>
            <a:gdLst/>
            <a:ahLst/>
            <a:cxnLst/>
            <a:rect l="l" t="t" r="r" b="b"/>
            <a:pathLst>
              <a:path w="3733800" h="2308225">
                <a:moveTo>
                  <a:pt x="0" y="2308225"/>
                </a:moveTo>
                <a:lnTo>
                  <a:pt x="3733800" y="2308225"/>
                </a:lnTo>
                <a:lnTo>
                  <a:pt x="3733800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39334" y="4577993"/>
            <a:ext cx="357505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spc="1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j</a:t>
            </a:r>
            <a:r>
              <a:rPr sz="2400" spc="-3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ss,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9334" y="4944135"/>
            <a:ext cx="3580129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7285" algn="l"/>
                <a:tab pos="1919605" algn="l"/>
                <a:tab pos="256921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d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n	m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9334" y="5310148"/>
            <a:ext cx="104203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10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6869" y="5310148"/>
            <a:ext cx="221488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1020" algn="l"/>
              </a:tabLst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h</a:t>
            </a:r>
            <a:r>
              <a:rPr sz="2400" spc="-20" dirty="0">
                <a:latin typeface="Times New Roman"/>
                <a:cs typeface="Times New Roman"/>
              </a:rPr>
              <a:t>oo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()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02870" algn="ctr">
              <a:lnSpc>
                <a:spcPct val="100000"/>
              </a:lnSpc>
              <a:tabLst>
                <a:tab pos="1593850" algn="l"/>
              </a:tabLst>
            </a:pP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u</a:t>
            </a:r>
            <a:r>
              <a:rPr sz="2400" spc="10" dirty="0">
                <a:latin typeface="Times New Roman"/>
                <a:cs typeface="Times New Roman"/>
              </a:rPr>
              <a:t>n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ti</a:t>
            </a:r>
            <a:r>
              <a:rPr sz="2400" spc="-5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5" dirty="0">
                <a:latin typeface="Times New Roman"/>
                <a:cs typeface="Times New Roman"/>
              </a:rPr>
              <a:t>fr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9334" y="5676179"/>
            <a:ext cx="1023619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10" dirty="0">
                <a:latin typeface="Times New Roman"/>
                <a:cs typeface="Times New Roman"/>
              </a:rPr>
              <a:t>b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9334" y="6042244"/>
            <a:ext cx="199517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4425" algn="l"/>
              </a:tabLst>
            </a:pP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spc="5" dirty="0">
                <a:latin typeface="Times New Roman"/>
                <a:cs typeface="Times New Roman"/>
              </a:rPr>
              <a:t>Ba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am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31048" y="6042244"/>
            <a:ext cx="129032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9340" algn="l"/>
              </a:tabLst>
            </a:pPr>
            <a:r>
              <a:rPr sz="2400" spc="-55" dirty="0">
                <a:latin typeface="Times New Roman"/>
                <a:cs typeface="Times New Roman"/>
              </a:rPr>
              <a:t>w</a:t>
            </a:r>
            <a:r>
              <a:rPr sz="2400" spc="10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1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02" y="601370"/>
            <a:ext cx="8238897" cy="615553"/>
          </a:xfrm>
        </p:spPr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332255"/>
            <a:ext cx="7618095" cy="2513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030" marR="5080" indent="-608330" algn="just">
              <a:lnSpc>
                <a:spcPct val="100000"/>
              </a:lnSpc>
              <a:buFont typeface="Calibri"/>
              <a:buAutoNum type="arabicPeriod"/>
              <a:tabLst>
                <a:tab pos="621665" algn="l"/>
              </a:tabLst>
            </a:pPr>
            <a:r>
              <a:rPr lang="en-US" sz="2800" spc="5" dirty="0" smtClean="0">
                <a:latin typeface="Calibri"/>
                <a:cs typeface="Calibri"/>
              </a:rPr>
              <a:t>Single inheritance </a:t>
            </a:r>
            <a:endParaRPr sz="2600" dirty="0">
              <a:latin typeface="Calibri"/>
              <a:cs typeface="Calibri"/>
            </a:endParaRPr>
          </a:p>
          <a:p>
            <a:pPr marL="621030" indent="-608330">
              <a:lnSpc>
                <a:spcPct val="100000"/>
              </a:lnSpc>
              <a:spcBef>
                <a:spcPts val="675"/>
              </a:spcBef>
              <a:buFont typeface="Calibri"/>
              <a:buAutoNum type="arabicPeriod"/>
              <a:tabLst>
                <a:tab pos="621665" algn="l"/>
              </a:tabLst>
            </a:pPr>
            <a:r>
              <a:rPr lang="en-US" sz="2800" spc="-254" dirty="0" smtClean="0">
                <a:latin typeface="Calibri"/>
                <a:cs typeface="Calibri"/>
              </a:rPr>
              <a:t>Multiple inheritance</a:t>
            </a:r>
          </a:p>
          <a:p>
            <a:pPr marL="621030" indent="-608330">
              <a:lnSpc>
                <a:spcPct val="100000"/>
              </a:lnSpc>
              <a:spcBef>
                <a:spcPts val="675"/>
              </a:spcBef>
              <a:buFont typeface="Calibri"/>
              <a:buAutoNum type="arabicPeriod"/>
              <a:tabLst>
                <a:tab pos="621665" algn="l"/>
              </a:tabLst>
            </a:pPr>
            <a:r>
              <a:rPr lang="en-US" sz="2800" spc="-254" dirty="0" smtClean="0">
                <a:latin typeface="Calibri"/>
                <a:cs typeface="Calibri"/>
              </a:rPr>
              <a:t>Multi  level inheritance</a:t>
            </a:r>
          </a:p>
          <a:p>
            <a:pPr marL="621030" indent="-608330">
              <a:lnSpc>
                <a:spcPct val="100000"/>
              </a:lnSpc>
              <a:spcBef>
                <a:spcPts val="675"/>
              </a:spcBef>
              <a:buFont typeface="Calibri"/>
              <a:buAutoNum type="arabicPeriod"/>
              <a:tabLst>
                <a:tab pos="621665" algn="l"/>
              </a:tabLst>
            </a:pPr>
            <a:r>
              <a:rPr lang="en-US" sz="2800" spc="-254" dirty="0" smtClean="0">
                <a:latin typeface="Calibri"/>
                <a:cs typeface="Calibri"/>
              </a:rPr>
              <a:t>Hybrid inheritance</a:t>
            </a:r>
          </a:p>
          <a:p>
            <a:pPr marL="621030" indent="-608330">
              <a:lnSpc>
                <a:spcPct val="100000"/>
              </a:lnSpc>
              <a:spcBef>
                <a:spcPts val="675"/>
              </a:spcBef>
              <a:buFont typeface="Calibri"/>
              <a:buAutoNum type="arabicPeriod"/>
              <a:tabLst>
                <a:tab pos="621665" algn="l"/>
              </a:tabLst>
            </a:pPr>
            <a:r>
              <a:rPr lang="en-US" sz="2800" spc="-254" dirty="0" smtClean="0">
                <a:latin typeface="Calibri"/>
                <a:cs typeface="Calibri"/>
              </a:rPr>
              <a:t>Hierarchical inheritance 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5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03" y="601370"/>
            <a:ext cx="7790992" cy="615553"/>
          </a:xfrm>
        </p:spPr>
        <p:txBody>
          <a:bodyPr/>
          <a:lstStyle/>
          <a:p>
            <a:r>
              <a:rPr lang="en-US" dirty="0" smtClean="0"/>
              <a:t>Single Inheritance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76503" y="1447800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6503" y="2895600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  <a:endCxn id="3" idx="2"/>
          </p:cNvCxnSpPr>
          <p:nvPr/>
        </p:nvCxnSpPr>
        <p:spPr>
          <a:xfrm flipV="1">
            <a:off x="1519352" y="20574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0" y="1447800"/>
            <a:ext cx="39624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A 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func</a:t>
            </a:r>
            <a:r>
              <a:rPr lang="en-US" dirty="0" smtClean="0"/>
              <a:t>() {</a:t>
            </a:r>
          </a:p>
          <a:p>
            <a:r>
              <a:rPr lang="en-US" dirty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&lt;&lt;“Inherited”;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};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Class B : public A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	B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b.func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419600"/>
            <a:ext cx="2286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A </a:t>
            </a:r>
            <a:r>
              <a:rPr lang="en-US" dirty="0" smtClean="0">
                <a:solidFill>
                  <a:srgbClr val="0070C0"/>
                </a:solidFill>
              </a:rPr>
              <a:t>public and protected</a:t>
            </a:r>
            <a:r>
              <a:rPr lang="en-US" dirty="0" smtClean="0"/>
              <a:t> attributes become public attributes of Class B.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How about protected?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7" idx="1"/>
            <a:endCxn id="8" idx="0"/>
          </p:cNvCxnSpPr>
          <p:nvPr/>
        </p:nvCxnSpPr>
        <p:spPr>
          <a:xfrm flipH="1">
            <a:off x="1676400" y="3294460"/>
            <a:ext cx="2286000" cy="112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03" y="601370"/>
            <a:ext cx="7790992" cy="615553"/>
          </a:xfrm>
        </p:spPr>
        <p:txBody>
          <a:bodyPr/>
          <a:lstStyle/>
          <a:p>
            <a:r>
              <a:rPr lang="en-US" dirty="0" smtClean="0"/>
              <a:t>Multiple Inheritance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200" y="1557512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1705" y="2886670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  <a:endCxn id="3" idx="2"/>
          </p:cNvCxnSpPr>
          <p:nvPr/>
        </p:nvCxnSpPr>
        <p:spPr>
          <a:xfrm flipH="1" flipV="1">
            <a:off x="919049" y="2167112"/>
            <a:ext cx="845505" cy="71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86742" y="1212441"/>
            <a:ext cx="396240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A 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Afunc</a:t>
            </a:r>
            <a:r>
              <a:rPr lang="en-US" dirty="0" smtClean="0"/>
              <a:t>() {</a:t>
            </a:r>
          </a:p>
          <a:p>
            <a:r>
              <a:rPr lang="en-US" dirty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Func</a:t>
            </a:r>
            <a:r>
              <a:rPr lang="en-US" dirty="0" smtClean="0"/>
              <a:t> A \n”;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Class B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void </a:t>
            </a:r>
            <a:r>
              <a:rPr lang="en-US" dirty="0" err="1" smtClean="0"/>
              <a:t>Bfunc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\n”;</a:t>
            </a:r>
          </a:p>
          <a:p>
            <a:r>
              <a:rPr lang="en-US" dirty="0"/>
              <a:t>		}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Class C: public A, public B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	C </a:t>
            </a:r>
            <a:r>
              <a:rPr lang="en-US" dirty="0" err="1"/>
              <a:t>c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c.Afunc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c.Bfunc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419600"/>
            <a:ext cx="2286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A&amp;B </a:t>
            </a:r>
            <a:r>
              <a:rPr lang="en-US" dirty="0" smtClean="0">
                <a:solidFill>
                  <a:srgbClr val="0070C0"/>
                </a:solidFill>
              </a:rPr>
              <a:t>public and protected</a:t>
            </a:r>
            <a:r>
              <a:rPr lang="en-US" dirty="0" smtClean="0"/>
              <a:t> attributes become public attributes of Class C.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7" idx="1"/>
            <a:endCxn id="8" idx="0"/>
          </p:cNvCxnSpPr>
          <p:nvPr/>
        </p:nvCxnSpPr>
        <p:spPr>
          <a:xfrm flipH="1">
            <a:off x="1676400" y="3890097"/>
            <a:ext cx="2410342" cy="52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924755" y="1560855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0"/>
            <a:endCxn id="9" idx="2"/>
          </p:cNvCxnSpPr>
          <p:nvPr/>
        </p:nvCxnSpPr>
        <p:spPr>
          <a:xfrm flipV="1">
            <a:off x="1764554" y="2170455"/>
            <a:ext cx="1003050" cy="71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03" y="601370"/>
            <a:ext cx="7790992" cy="615553"/>
          </a:xfrm>
        </p:spPr>
        <p:txBody>
          <a:bodyPr/>
          <a:lstStyle/>
          <a:p>
            <a:r>
              <a:rPr lang="en-US" dirty="0" smtClean="0"/>
              <a:t>Multi Level Inheritance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200" y="1557512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026" y="2683756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  <a:endCxn id="3" idx="2"/>
          </p:cNvCxnSpPr>
          <p:nvPr/>
        </p:nvCxnSpPr>
        <p:spPr>
          <a:xfrm flipH="1" flipV="1">
            <a:off x="919049" y="2167112"/>
            <a:ext cx="1826" cy="51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86742" y="1212441"/>
            <a:ext cx="39624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A 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Afunc</a:t>
            </a:r>
            <a:r>
              <a:rPr lang="en-US" dirty="0" smtClean="0"/>
              <a:t>() {</a:t>
            </a:r>
          </a:p>
          <a:p>
            <a:r>
              <a:rPr lang="en-US" dirty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Func</a:t>
            </a:r>
            <a:r>
              <a:rPr lang="en-US" dirty="0" smtClean="0"/>
              <a:t> A \n”;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};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Class B: public A </a:t>
            </a:r>
            <a:r>
              <a:rPr lang="en-US" dirty="0" smtClean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void </a:t>
            </a:r>
            <a:r>
              <a:rPr lang="en-US" dirty="0" err="1" smtClean="0"/>
              <a:t>Bfunc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\n”;</a:t>
            </a:r>
          </a:p>
          <a:p>
            <a:r>
              <a:rPr lang="en-US" dirty="0"/>
              <a:t>		}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Class C: public B </a:t>
            </a:r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	C </a:t>
            </a:r>
            <a:r>
              <a:rPr lang="en-US" dirty="0" err="1"/>
              <a:t>c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c.Afunc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c.Bfunc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866147"/>
            <a:ext cx="25146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When we inherited Class B (both data members and functions)  in Class C, we also inherited Class A indirectly.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1638300" y="4495800"/>
            <a:ext cx="2448442" cy="37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6200" y="3757832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919049" y="3293356"/>
            <a:ext cx="1826" cy="46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6615">
              <a:lnSpc>
                <a:spcPct val="100000"/>
              </a:lnSpc>
            </a:pPr>
            <a:r>
              <a:rPr spc="-40" dirty="0"/>
              <a:t>B</a:t>
            </a:r>
            <a:r>
              <a:rPr spc="-65" dirty="0"/>
              <a:t>e</a:t>
            </a:r>
            <a:r>
              <a:rPr spc="-95" dirty="0"/>
              <a:t>t</a:t>
            </a:r>
            <a:r>
              <a:rPr spc="-60" dirty="0"/>
              <a:t>t</a:t>
            </a:r>
            <a:r>
              <a:rPr spc="-20" dirty="0"/>
              <a:t>er</a:t>
            </a:r>
            <a:r>
              <a:rPr spc="65" dirty="0"/>
              <a:t> </a:t>
            </a:r>
            <a:r>
              <a:rPr spc="-25" dirty="0"/>
              <a:t>A</a:t>
            </a:r>
            <a:r>
              <a:rPr spc="-45" dirty="0"/>
              <a:t>p</a:t>
            </a:r>
            <a:r>
              <a:rPr spc="-30" dirty="0"/>
              <a:t>p</a:t>
            </a:r>
            <a:r>
              <a:rPr spc="-85" dirty="0"/>
              <a:t>r</a:t>
            </a:r>
            <a:r>
              <a:rPr spc="10" dirty="0"/>
              <a:t>o</a:t>
            </a:r>
            <a:r>
              <a:rPr spc="-20" dirty="0"/>
              <a:t>ach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800" y="1828800"/>
            <a:ext cx="7843774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03" y="601370"/>
            <a:ext cx="7790992" cy="615553"/>
          </a:xfrm>
        </p:spPr>
        <p:txBody>
          <a:bodyPr/>
          <a:lstStyle/>
          <a:p>
            <a:r>
              <a:rPr lang="en-US" dirty="0" smtClean="0"/>
              <a:t>Hybrid Inheritance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3397" y="2155977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5825" y="3230053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1546246" y="2765577"/>
            <a:ext cx="822428" cy="46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2816021"/>
            <a:ext cx="2286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D </a:t>
            </a:r>
            <a:r>
              <a:rPr lang="en-US" dirty="0" smtClean="0">
                <a:solidFill>
                  <a:srgbClr val="0070C0"/>
                </a:solidFill>
              </a:rPr>
              <a:t>public and protected</a:t>
            </a:r>
            <a:r>
              <a:rPr lang="en-US" dirty="0" smtClean="0"/>
              <a:t> attributes of Class B, C, &amp; A.</a:t>
            </a:r>
            <a:br>
              <a:rPr lang="en-US" dirty="0" smtClean="0"/>
            </a:br>
            <a:r>
              <a:rPr lang="en-US" dirty="0" smtClean="0"/>
              <a:t>Hybrid of what?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869596" y="2514600"/>
            <a:ext cx="2378804" cy="30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551952" y="2159320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0"/>
            <a:endCxn id="9" idx="2"/>
          </p:cNvCxnSpPr>
          <p:nvPr/>
        </p:nvCxnSpPr>
        <p:spPr>
          <a:xfrm flipV="1">
            <a:off x="2368674" y="2768920"/>
            <a:ext cx="1026127" cy="46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555210" y="1169822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" idx="0"/>
            <a:endCxn id="19" idx="2"/>
          </p:cNvCxnSpPr>
          <p:nvPr/>
        </p:nvCxnSpPr>
        <p:spPr>
          <a:xfrm flipV="1">
            <a:off x="1546246" y="1779422"/>
            <a:ext cx="851813" cy="37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5400" y="4991529"/>
            <a:ext cx="2348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Hybrid of Multiple and multi level inheritance </a:t>
            </a:r>
          </a:p>
        </p:txBody>
      </p:sp>
    </p:spTree>
    <p:extLst>
      <p:ext uri="{BB962C8B-B14F-4D97-AF65-F5344CB8AC3E}">
        <p14:creationId xmlns:p14="http://schemas.microsoft.com/office/powerpoint/2010/main" val="25730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03" y="601370"/>
            <a:ext cx="7790992" cy="615553"/>
          </a:xfrm>
        </p:spPr>
        <p:txBody>
          <a:bodyPr/>
          <a:lstStyle/>
          <a:p>
            <a:r>
              <a:rPr lang="en-US" dirty="0" smtClean="0"/>
              <a:t>Hybrid Inheritance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09523" y="2857766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6" name="Straight Arrow Connector 5"/>
          <p:cNvCxnSpPr>
            <a:stCxn id="13" idx="0"/>
            <a:endCxn id="3" idx="2"/>
          </p:cNvCxnSpPr>
          <p:nvPr/>
        </p:nvCxnSpPr>
        <p:spPr>
          <a:xfrm flipV="1">
            <a:off x="2423621" y="3467366"/>
            <a:ext cx="1228751" cy="98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658078" y="2857766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52371" y="3467366"/>
            <a:ext cx="250259" cy="9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733800" y="1905000"/>
            <a:ext cx="168569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3266470" y="2514600"/>
            <a:ext cx="1310179" cy="34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824987" y="4450008"/>
            <a:ext cx="119726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03997" y="4436294"/>
            <a:ext cx="119726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91716" y="4413277"/>
            <a:ext cx="119726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70726" y="4399563"/>
            <a:ext cx="119726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19" idx="2"/>
          </p:cNvCxnSpPr>
          <p:nvPr/>
        </p:nvCxnSpPr>
        <p:spPr>
          <a:xfrm flipH="1" flipV="1">
            <a:off x="4576649" y="2514600"/>
            <a:ext cx="924278" cy="34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0"/>
            <a:endCxn id="9" idx="2"/>
          </p:cNvCxnSpPr>
          <p:nvPr/>
        </p:nvCxnSpPr>
        <p:spPr>
          <a:xfrm flipH="1" flipV="1">
            <a:off x="5500927" y="3467366"/>
            <a:ext cx="1368433" cy="93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9" idx="2"/>
          </p:cNvCxnSpPr>
          <p:nvPr/>
        </p:nvCxnSpPr>
        <p:spPr>
          <a:xfrm flipV="1">
            <a:off x="5390350" y="3467366"/>
            <a:ext cx="110577" cy="94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03" y="601370"/>
            <a:ext cx="7790992" cy="615553"/>
          </a:xfrm>
        </p:spPr>
        <p:txBody>
          <a:bodyPr/>
          <a:lstStyle/>
          <a:p>
            <a:r>
              <a:rPr lang="en-US" dirty="0" smtClean="0"/>
              <a:t>Test your skills - Practice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229986"/>
            <a:ext cx="396240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</a:t>
            </a:r>
            <a:r>
              <a:rPr lang="en-US" dirty="0" err="1" smtClean="0">
                <a:solidFill>
                  <a:srgbClr val="00B050"/>
                </a:solidFill>
              </a:rPr>
              <a:t>FirstFloor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Rooms;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Protected: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void give();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Public: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void take();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};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Class </a:t>
            </a:r>
            <a:r>
              <a:rPr lang="en-US" dirty="0" err="1" smtClean="0">
                <a:solidFill>
                  <a:srgbClr val="7030A0"/>
                </a:solidFill>
              </a:rPr>
              <a:t>SecondFloor</a:t>
            </a:r>
            <a:r>
              <a:rPr lang="en-US" dirty="0" smtClean="0">
                <a:solidFill>
                  <a:srgbClr val="7030A0"/>
                </a:solidFill>
              </a:rPr>
              <a:t>: private </a:t>
            </a:r>
            <a:r>
              <a:rPr lang="en-US" dirty="0" err="1">
                <a:solidFill>
                  <a:srgbClr val="00B050"/>
                </a:solidFill>
              </a:rPr>
              <a:t>FirstFloor</a:t>
            </a:r>
            <a:r>
              <a:rPr lang="en-US" dirty="0" smtClean="0">
                <a:solidFill>
                  <a:srgbClr val="7030A0"/>
                </a:solidFill>
              </a:rPr>
              <a:t> {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Labs;</a:t>
            </a:r>
          </a:p>
          <a:p>
            <a:r>
              <a:rPr lang="en-US" dirty="0">
                <a:solidFill>
                  <a:srgbClr val="7030A0"/>
                </a:solidFill>
              </a:rPr>
              <a:t>Public:</a:t>
            </a:r>
          </a:p>
          <a:p>
            <a:r>
              <a:rPr lang="en-US" dirty="0">
                <a:solidFill>
                  <a:srgbClr val="7030A0"/>
                </a:solidFill>
              </a:rPr>
              <a:t>	void </a:t>
            </a:r>
            <a:r>
              <a:rPr lang="en-US" dirty="0" smtClean="0">
                <a:solidFill>
                  <a:srgbClr val="7030A0"/>
                </a:solidFill>
              </a:rPr>
              <a:t>put();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void get();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};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 smtClean="0">
                <a:solidFill>
                  <a:srgbClr val="0070C0"/>
                </a:solidFill>
              </a:rPr>
              <a:t>TopFloor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 err="1">
                <a:solidFill>
                  <a:srgbClr val="7030A0"/>
                </a:solidFill>
              </a:rPr>
              <a:t>SecondFloor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Roof;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Public:</a:t>
            </a:r>
          </a:p>
          <a:p>
            <a:r>
              <a:rPr lang="en-US" dirty="0">
                <a:solidFill>
                  <a:srgbClr val="0070C0"/>
                </a:solidFill>
              </a:rPr>
              <a:t>	void </a:t>
            </a:r>
            <a:r>
              <a:rPr lang="en-US" dirty="0" smtClean="0">
                <a:solidFill>
                  <a:srgbClr val="0070C0"/>
                </a:solidFill>
              </a:rPr>
              <a:t>enter();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void </a:t>
            </a:r>
            <a:r>
              <a:rPr lang="en-US" dirty="0" smtClean="0">
                <a:solidFill>
                  <a:srgbClr val="0070C0"/>
                </a:solidFill>
              </a:rPr>
              <a:t>exit();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503" y="3200400"/>
            <a:ext cx="3438297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86400" y="390764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800" y="1371600"/>
            <a:ext cx="3962400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What type of inheritance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Write the names all the members (data members and member function), which are directly accessible by the member function get() of the class </a:t>
            </a:r>
            <a:r>
              <a:rPr lang="en-US" sz="2000" dirty="0" err="1" smtClean="0"/>
              <a:t>SecondFloor</a:t>
            </a:r>
            <a:r>
              <a:rPr lang="en-US" sz="2000" dirty="0" smtClean="0"/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Write the names of all the members, which are accessible by the member function exit() of class </a:t>
            </a:r>
            <a:r>
              <a:rPr lang="en-US" sz="2000" dirty="0" err="1" smtClean="0"/>
              <a:t>TopFloor</a:t>
            </a:r>
            <a:r>
              <a:rPr lang="en-US" sz="2000" dirty="0" smtClean="0"/>
              <a:t>().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Write the names of all the members, which are directly accessible by the object T of class </a:t>
            </a:r>
            <a:r>
              <a:rPr lang="en-US" sz="2000" dirty="0" err="1" smtClean="0"/>
              <a:t>TopFloor</a:t>
            </a:r>
            <a:r>
              <a:rPr lang="en-US" sz="2000" dirty="0" smtClean="0"/>
              <a:t>() declared in the main() function.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8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91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5" y="364845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400" y="4119258"/>
            <a:ext cx="5740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0" spc="-15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Obje</a:t>
            </a:r>
            <a:r>
              <a:rPr sz="2200" b="0" spc="-25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sz="2200" b="0" spc="-10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ts</a:t>
            </a:r>
            <a:r>
              <a:rPr sz="2200" b="0" spc="45" dirty="0" smtClean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2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sz="2200" b="0" spc="-15" dirty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sz="2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2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Functio</a:t>
            </a:r>
            <a:r>
              <a:rPr sz="2200" b="0" spc="-15" dirty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sz="2200" b="0" spc="3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2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Arguments</a:t>
            </a:r>
            <a:endParaRPr sz="22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8244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764421"/>
            <a:ext cx="8381365" cy="565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117600" algn="l"/>
                <a:tab pos="8355330" algn="l"/>
              </a:tabLst>
            </a:pPr>
            <a:r>
              <a:rPr sz="3200" b="0" u="dash" dirty="0">
                <a:solidFill>
                  <a:srgbClr val="464652"/>
                </a:solidFill>
                <a:latin typeface="Bookman Old Style"/>
                <a:cs typeface="Bookman Old Style"/>
              </a:rPr>
              <a:t> 	O</a:t>
            </a:r>
            <a:r>
              <a:rPr sz="3200" b="0" u="dash" spc="5" dirty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sz="3200" b="0" u="dash" dirty="0">
                <a:solidFill>
                  <a:srgbClr val="464652"/>
                </a:solidFill>
                <a:latin typeface="Bookman Old Style"/>
                <a:cs typeface="Bookman Old Style"/>
              </a:rPr>
              <a:t>jects</a:t>
            </a:r>
            <a:r>
              <a:rPr sz="3200" b="0" u="dash" spc="-3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u="dash" spc="-5" dirty="0">
                <a:solidFill>
                  <a:srgbClr val="464652"/>
                </a:solidFill>
                <a:latin typeface="Bookman Old Style"/>
                <a:cs typeface="Bookman Old Style"/>
              </a:rPr>
              <a:t>as</a:t>
            </a:r>
            <a:r>
              <a:rPr sz="3200" b="0" u="dash" spc="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u="dash" spc="-5" dirty="0">
                <a:solidFill>
                  <a:srgbClr val="464652"/>
                </a:solidFill>
                <a:latin typeface="Bookman Old Style"/>
                <a:cs typeface="Bookman Old Style"/>
              </a:rPr>
              <a:t>Function</a:t>
            </a:r>
            <a:r>
              <a:rPr sz="3200" b="0" u="dash" spc="-2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u="dash" spc="-5" dirty="0">
                <a:solidFill>
                  <a:srgbClr val="464652"/>
                </a:solidFill>
                <a:latin typeface="Bookman Old Style"/>
                <a:cs typeface="Bookman Old Style"/>
              </a:rPr>
              <a:t>Arguments</a:t>
            </a:r>
            <a:r>
              <a:rPr sz="3200" b="0" u="dash" dirty="0">
                <a:solidFill>
                  <a:srgbClr val="464652"/>
                </a:solidFill>
                <a:latin typeface="Bookman Old Style"/>
                <a:cs typeface="Bookman Old Style"/>
              </a:rPr>
              <a:t> 	</a:t>
            </a:r>
            <a:endParaRPr sz="3200">
              <a:latin typeface="Bookman Old Style"/>
              <a:cs typeface="Bookman Old Style"/>
            </a:endParaRPr>
          </a:p>
          <a:p>
            <a:pPr marL="561340" marR="220345" indent="-353695" algn="just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0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3200" spc="5" dirty="0">
                <a:latin typeface="Cambria"/>
                <a:cs typeface="Cambria"/>
              </a:rPr>
              <a:t>I</a:t>
            </a:r>
            <a:r>
              <a:rPr sz="3200" dirty="0">
                <a:latin typeface="Cambria"/>
                <a:cs typeface="Cambria"/>
              </a:rPr>
              <a:t>n  </a:t>
            </a:r>
            <a:r>
              <a:rPr sz="3200" spc="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C++  </a:t>
            </a:r>
            <a:r>
              <a:rPr sz="3200" spc="6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we  </a:t>
            </a:r>
            <a:r>
              <a:rPr sz="3200" spc="7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</a:t>
            </a:r>
            <a:r>
              <a:rPr sz="3200" spc="-20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n  </a:t>
            </a:r>
            <a:r>
              <a:rPr sz="3200" spc="7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pas</a:t>
            </a:r>
            <a:r>
              <a:rPr sz="3200" dirty="0">
                <a:latin typeface="Cambria"/>
                <a:cs typeface="Cambria"/>
              </a:rPr>
              <a:t>s  </a:t>
            </a:r>
            <a:r>
              <a:rPr sz="3200" spc="6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class’s  </a:t>
            </a:r>
            <a:r>
              <a:rPr sz="3200" spc="6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objects  </a:t>
            </a:r>
            <a:r>
              <a:rPr sz="3200" spc="6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as </a:t>
            </a:r>
            <a:r>
              <a:rPr sz="3200" dirty="0">
                <a:latin typeface="Cambria"/>
                <a:cs typeface="Cambria"/>
              </a:rPr>
              <a:t>function 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</a:t>
            </a:r>
            <a:r>
              <a:rPr sz="3200" spc="-10" dirty="0">
                <a:latin typeface="Cambria"/>
                <a:cs typeface="Cambria"/>
              </a:rPr>
              <a:t>r</a:t>
            </a:r>
            <a:r>
              <a:rPr sz="3200" spc="-5" dirty="0">
                <a:latin typeface="Cambria"/>
                <a:cs typeface="Cambria"/>
              </a:rPr>
              <a:t>gument</a:t>
            </a:r>
            <a:r>
              <a:rPr sz="3200" dirty="0">
                <a:latin typeface="Cambria"/>
                <a:cs typeface="Cambria"/>
              </a:rPr>
              <a:t>s </a:t>
            </a:r>
            <a:r>
              <a:rPr sz="3200" spc="1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an</a:t>
            </a:r>
            <a:r>
              <a:rPr sz="3200" dirty="0">
                <a:latin typeface="Cambria"/>
                <a:cs typeface="Cambria"/>
              </a:rPr>
              <a:t>d </a:t>
            </a:r>
            <a:r>
              <a:rPr sz="3200" spc="-1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als</a:t>
            </a:r>
            <a:r>
              <a:rPr sz="3200" dirty="0">
                <a:latin typeface="Cambria"/>
                <a:cs typeface="Cambria"/>
              </a:rPr>
              <a:t>o </a:t>
            </a:r>
            <a:r>
              <a:rPr sz="3200" spc="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r</a:t>
            </a:r>
            <a:r>
              <a:rPr sz="3200" spc="-10" dirty="0">
                <a:latin typeface="Cambria"/>
                <a:cs typeface="Cambria"/>
              </a:rPr>
              <a:t>e</a:t>
            </a:r>
            <a:r>
              <a:rPr sz="3200" spc="-5" dirty="0">
                <a:latin typeface="Cambria"/>
                <a:cs typeface="Cambria"/>
              </a:rPr>
              <a:t>tur</a:t>
            </a:r>
            <a:r>
              <a:rPr sz="3200" dirty="0">
                <a:latin typeface="Cambria"/>
                <a:cs typeface="Cambria"/>
              </a:rPr>
              <a:t>n </a:t>
            </a:r>
            <a:r>
              <a:rPr sz="3200" spc="2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th</a:t>
            </a:r>
            <a:r>
              <a:rPr sz="3200" spc="-10" dirty="0">
                <a:latin typeface="Cambria"/>
                <a:cs typeface="Cambria"/>
              </a:rPr>
              <a:t>e</a:t>
            </a:r>
            <a:r>
              <a:rPr sz="3200" dirty="0">
                <a:latin typeface="Cambria"/>
                <a:cs typeface="Cambria"/>
              </a:rPr>
              <a:t>m from</a:t>
            </a:r>
            <a:r>
              <a:rPr sz="3200" spc="2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</a:t>
            </a:r>
            <a:r>
              <a:rPr sz="3200" spc="2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funct</a:t>
            </a:r>
            <a:r>
              <a:rPr sz="3200" spc="-20" dirty="0">
                <a:latin typeface="Cambria"/>
                <a:cs typeface="Cambria"/>
              </a:rPr>
              <a:t>i</a:t>
            </a:r>
            <a:r>
              <a:rPr sz="3200" dirty="0">
                <a:latin typeface="Cambria"/>
                <a:cs typeface="Cambria"/>
              </a:rPr>
              <a:t>on</a:t>
            </a:r>
            <a:r>
              <a:rPr sz="3200" spc="24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</a:t>
            </a:r>
            <a:r>
              <a:rPr sz="3200" spc="-10" dirty="0">
                <a:latin typeface="Cambria"/>
                <a:cs typeface="Cambria"/>
              </a:rPr>
              <a:t>h</a:t>
            </a:r>
            <a:r>
              <a:rPr sz="3200" dirty="0">
                <a:latin typeface="Cambria"/>
                <a:cs typeface="Cambria"/>
              </a:rPr>
              <a:t>e</a:t>
            </a:r>
            <a:r>
              <a:rPr sz="3200" spc="2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same</a:t>
            </a:r>
            <a:r>
              <a:rPr sz="3200" spc="24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wa</a:t>
            </a:r>
            <a:r>
              <a:rPr sz="3200" dirty="0">
                <a:latin typeface="Cambria"/>
                <a:cs typeface="Cambria"/>
              </a:rPr>
              <a:t>y</a:t>
            </a:r>
            <a:r>
              <a:rPr sz="3200" spc="245" dirty="0">
                <a:latin typeface="Cambria"/>
                <a:cs typeface="Cambria"/>
              </a:rPr>
              <a:t> </a:t>
            </a:r>
            <a:r>
              <a:rPr sz="3200" spc="-15" dirty="0">
                <a:latin typeface="Cambria"/>
                <a:cs typeface="Cambria"/>
              </a:rPr>
              <a:t>w</a:t>
            </a:r>
            <a:r>
              <a:rPr sz="3200" dirty="0">
                <a:latin typeface="Cambria"/>
                <a:cs typeface="Cambria"/>
              </a:rPr>
              <a:t>e</a:t>
            </a:r>
            <a:r>
              <a:rPr sz="3200" spc="254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pa</a:t>
            </a:r>
            <a:r>
              <a:rPr sz="3200" spc="-10" dirty="0">
                <a:latin typeface="Cambria"/>
                <a:cs typeface="Cambria"/>
              </a:rPr>
              <a:t>s</a:t>
            </a:r>
            <a:r>
              <a:rPr sz="3200" dirty="0">
                <a:latin typeface="Cambria"/>
                <a:cs typeface="Cambria"/>
              </a:rPr>
              <a:t>s</a:t>
            </a:r>
            <a:r>
              <a:rPr sz="3200" spc="254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a</a:t>
            </a:r>
            <a:r>
              <a:rPr sz="3200" spc="-5" dirty="0">
                <a:latin typeface="Cambria"/>
                <a:cs typeface="Cambria"/>
              </a:rPr>
              <a:t>nd </a:t>
            </a:r>
            <a:r>
              <a:rPr sz="3200" dirty="0">
                <a:latin typeface="Cambria"/>
                <a:cs typeface="Cambria"/>
              </a:rPr>
              <a:t>retu</a:t>
            </a:r>
            <a:r>
              <a:rPr sz="3200" spc="-20" dirty="0">
                <a:latin typeface="Cambria"/>
                <a:cs typeface="Cambria"/>
              </a:rPr>
              <a:t>r</a:t>
            </a:r>
            <a:r>
              <a:rPr sz="3200" dirty="0">
                <a:latin typeface="Cambria"/>
                <a:cs typeface="Cambria"/>
              </a:rPr>
              <a:t>n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other</a:t>
            </a:r>
            <a:r>
              <a:rPr sz="3200" spc="-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vari</a:t>
            </a:r>
            <a:r>
              <a:rPr sz="3200" spc="-15" dirty="0">
                <a:latin typeface="Cambria"/>
                <a:cs typeface="Cambria"/>
              </a:rPr>
              <a:t>a</a:t>
            </a:r>
            <a:r>
              <a:rPr sz="3200" spc="-5" dirty="0">
                <a:latin typeface="Cambria"/>
                <a:cs typeface="Cambria"/>
              </a:rPr>
              <a:t>ble</a:t>
            </a:r>
            <a:r>
              <a:rPr sz="3200" spc="-10" dirty="0">
                <a:latin typeface="Cambria"/>
                <a:cs typeface="Cambria"/>
              </a:rPr>
              <a:t>s</a:t>
            </a:r>
            <a:r>
              <a:rPr sz="3200" dirty="0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  <a:p>
            <a:pPr marR="13970" algn="ctr">
              <a:lnSpc>
                <a:spcPct val="100000"/>
              </a:lnSpc>
              <a:spcBef>
                <a:spcPts val="600"/>
              </a:spcBef>
              <a:tabLst>
                <a:tab pos="1167130" algn="l"/>
                <a:tab pos="2687320" algn="l"/>
                <a:tab pos="4549775" algn="l"/>
                <a:tab pos="5253990" algn="l"/>
                <a:tab pos="6787515" algn="l"/>
                <a:tab pos="7653020" algn="l"/>
              </a:tabLst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3200" spc="5" dirty="0">
                <a:latin typeface="Cambria"/>
                <a:cs typeface="Cambria"/>
              </a:rPr>
              <a:t>N</a:t>
            </a:r>
            <a:r>
              <a:rPr sz="3200" dirty="0">
                <a:latin typeface="Cambria"/>
                <a:cs typeface="Cambria"/>
              </a:rPr>
              <a:t>o	</a:t>
            </a:r>
            <a:r>
              <a:rPr sz="3200" spc="-10" dirty="0">
                <a:latin typeface="Cambria"/>
                <a:cs typeface="Cambria"/>
              </a:rPr>
              <a:t>s</a:t>
            </a:r>
            <a:r>
              <a:rPr sz="3200" spc="-5" dirty="0">
                <a:latin typeface="Cambria"/>
                <a:cs typeface="Cambria"/>
              </a:rPr>
              <a:t>peci</a:t>
            </a:r>
            <a:r>
              <a:rPr sz="3200" spc="-15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l	</a:t>
            </a:r>
            <a:r>
              <a:rPr sz="3200" spc="-5" dirty="0">
                <a:latin typeface="Cambria"/>
                <a:cs typeface="Cambria"/>
              </a:rPr>
              <a:t>keywor</a:t>
            </a:r>
            <a:r>
              <a:rPr sz="3200" dirty="0">
                <a:latin typeface="Cambria"/>
                <a:cs typeface="Cambria"/>
              </a:rPr>
              <a:t>d	</a:t>
            </a:r>
            <a:r>
              <a:rPr sz="3200" spc="-10" dirty="0">
                <a:latin typeface="Cambria"/>
                <a:cs typeface="Cambria"/>
              </a:rPr>
              <a:t>o</a:t>
            </a:r>
            <a:r>
              <a:rPr sz="3200" dirty="0">
                <a:latin typeface="Cambria"/>
                <a:cs typeface="Cambria"/>
              </a:rPr>
              <a:t>r	he</a:t>
            </a:r>
            <a:r>
              <a:rPr sz="3200" spc="-15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der	file	</a:t>
            </a:r>
            <a:r>
              <a:rPr sz="3200" spc="5" dirty="0">
                <a:latin typeface="Cambria"/>
                <a:cs typeface="Cambria"/>
              </a:rPr>
              <a:t>is</a:t>
            </a:r>
            <a:endParaRPr sz="3200">
              <a:latin typeface="Cambria"/>
              <a:cs typeface="Cambria"/>
            </a:endParaRPr>
          </a:p>
          <a:p>
            <a:pPr marL="561340">
              <a:lnSpc>
                <a:spcPct val="100000"/>
              </a:lnSpc>
            </a:pPr>
            <a:r>
              <a:rPr sz="3200" dirty="0">
                <a:latin typeface="Cambria"/>
                <a:cs typeface="Cambria"/>
              </a:rPr>
              <a:t>req</a:t>
            </a:r>
            <a:r>
              <a:rPr sz="3200" spc="-15" dirty="0">
                <a:latin typeface="Cambria"/>
                <a:cs typeface="Cambria"/>
              </a:rPr>
              <a:t>u</a:t>
            </a:r>
            <a:r>
              <a:rPr sz="3200" dirty="0">
                <a:latin typeface="Cambria"/>
                <a:cs typeface="Cambria"/>
              </a:rPr>
              <a:t>ired</a:t>
            </a:r>
            <a:r>
              <a:rPr sz="3200" spc="-2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</a:t>
            </a:r>
            <a:r>
              <a:rPr sz="3200" dirty="0">
                <a:latin typeface="Cambria"/>
                <a:cs typeface="Cambria"/>
              </a:rPr>
              <a:t>o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d</a:t>
            </a:r>
            <a:r>
              <a:rPr sz="3200" dirty="0">
                <a:latin typeface="Cambria"/>
                <a:cs typeface="Cambria"/>
              </a:rPr>
              <a:t>o</a:t>
            </a:r>
            <a:r>
              <a:rPr sz="3200" spc="-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so.</a:t>
            </a:r>
            <a:endParaRPr sz="3200">
              <a:latin typeface="Cambria"/>
              <a:cs typeface="Cambria"/>
            </a:endParaRPr>
          </a:p>
          <a:p>
            <a:pPr marL="561340" marR="223520" indent="-353695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3200" spc="-5" dirty="0">
                <a:latin typeface="Cambria"/>
                <a:cs typeface="Cambria"/>
              </a:rPr>
              <a:t>T</a:t>
            </a:r>
            <a:r>
              <a:rPr sz="3200" dirty="0">
                <a:latin typeface="Cambria"/>
                <a:cs typeface="Cambria"/>
              </a:rPr>
              <a:t>o</a:t>
            </a:r>
            <a:r>
              <a:rPr sz="3200" spc="21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pas</a:t>
            </a:r>
            <a:r>
              <a:rPr sz="3200" dirty="0">
                <a:latin typeface="Cambria"/>
                <a:cs typeface="Cambria"/>
              </a:rPr>
              <a:t>s</a:t>
            </a:r>
            <a:r>
              <a:rPr sz="3200" spc="204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n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obje</a:t>
            </a:r>
            <a:r>
              <a:rPr sz="3200" spc="-15" dirty="0">
                <a:latin typeface="Cambria"/>
                <a:cs typeface="Cambria"/>
              </a:rPr>
              <a:t>c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21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s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n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rg</a:t>
            </a:r>
            <a:r>
              <a:rPr sz="3200" spc="-15" dirty="0">
                <a:latin typeface="Cambria"/>
                <a:cs typeface="Cambria"/>
              </a:rPr>
              <a:t>u</a:t>
            </a:r>
            <a:r>
              <a:rPr sz="3200" spc="-5" dirty="0">
                <a:latin typeface="Cambria"/>
                <a:cs typeface="Cambria"/>
              </a:rPr>
              <a:t>men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2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we</a:t>
            </a:r>
            <a:r>
              <a:rPr sz="3200" spc="204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write th</a:t>
            </a:r>
            <a:r>
              <a:rPr sz="3200" dirty="0">
                <a:latin typeface="Cambria"/>
                <a:cs typeface="Cambria"/>
              </a:rPr>
              <a:t>e  </a:t>
            </a:r>
            <a:r>
              <a:rPr sz="3200" spc="-2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obj</a:t>
            </a:r>
            <a:r>
              <a:rPr sz="3200" spc="-25" dirty="0">
                <a:latin typeface="Cambria"/>
                <a:cs typeface="Cambria"/>
              </a:rPr>
              <a:t>e</a:t>
            </a:r>
            <a:r>
              <a:rPr sz="3200" dirty="0">
                <a:latin typeface="Cambria"/>
                <a:cs typeface="Cambria"/>
              </a:rPr>
              <a:t>ct  </a:t>
            </a:r>
            <a:r>
              <a:rPr sz="3200" spc="-24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nam</a:t>
            </a:r>
            <a:r>
              <a:rPr sz="3200" dirty="0">
                <a:latin typeface="Cambria"/>
                <a:cs typeface="Cambria"/>
              </a:rPr>
              <a:t>e  </a:t>
            </a:r>
            <a:r>
              <a:rPr sz="3200" spc="-27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s  </a:t>
            </a:r>
            <a:r>
              <a:rPr sz="3200" spc="-25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th</a:t>
            </a:r>
            <a:r>
              <a:rPr sz="3200" dirty="0">
                <a:latin typeface="Cambria"/>
                <a:cs typeface="Cambria"/>
              </a:rPr>
              <a:t>e  </a:t>
            </a:r>
            <a:r>
              <a:rPr sz="3200" spc="-27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</a:t>
            </a:r>
            <a:r>
              <a:rPr sz="3200" spc="-15" dirty="0">
                <a:latin typeface="Cambria"/>
                <a:cs typeface="Cambria"/>
              </a:rPr>
              <a:t>r</a:t>
            </a:r>
            <a:r>
              <a:rPr sz="3200" spc="-5" dirty="0">
                <a:latin typeface="Cambria"/>
                <a:cs typeface="Cambria"/>
              </a:rPr>
              <a:t>gu</a:t>
            </a:r>
            <a:r>
              <a:rPr sz="3200" spc="-10" dirty="0">
                <a:latin typeface="Cambria"/>
                <a:cs typeface="Cambria"/>
              </a:rPr>
              <a:t>m</a:t>
            </a:r>
            <a:r>
              <a:rPr sz="3200" dirty="0">
                <a:latin typeface="Cambria"/>
                <a:cs typeface="Cambria"/>
              </a:rPr>
              <a:t>ent  </a:t>
            </a:r>
            <a:r>
              <a:rPr sz="3200" spc="-26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while </a:t>
            </a:r>
            <a:r>
              <a:rPr sz="3200" dirty="0">
                <a:latin typeface="Cambria"/>
                <a:cs typeface="Cambria"/>
              </a:rPr>
              <a:t>ca</a:t>
            </a:r>
            <a:r>
              <a:rPr sz="3200" spc="5" dirty="0">
                <a:latin typeface="Cambria"/>
                <a:cs typeface="Cambria"/>
              </a:rPr>
              <a:t>l</a:t>
            </a:r>
            <a:r>
              <a:rPr sz="3200" spc="-5" dirty="0">
                <a:latin typeface="Cambria"/>
                <a:cs typeface="Cambria"/>
              </a:rPr>
              <a:t>lin</a:t>
            </a:r>
            <a:r>
              <a:rPr sz="3200" dirty="0">
                <a:latin typeface="Cambria"/>
                <a:cs typeface="Cambria"/>
              </a:rPr>
              <a:t>g</a:t>
            </a:r>
            <a:r>
              <a:rPr sz="3200" spc="32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th</a:t>
            </a:r>
            <a:r>
              <a:rPr sz="3200" dirty="0">
                <a:latin typeface="Cambria"/>
                <a:cs typeface="Cambria"/>
              </a:rPr>
              <a:t>e</a:t>
            </a:r>
            <a:r>
              <a:rPr sz="3200" spc="33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function</a:t>
            </a:r>
            <a:r>
              <a:rPr sz="3200" spc="31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th</a:t>
            </a:r>
            <a:r>
              <a:rPr sz="3200" dirty="0">
                <a:latin typeface="Cambria"/>
                <a:cs typeface="Cambria"/>
              </a:rPr>
              <a:t>e</a:t>
            </a:r>
            <a:r>
              <a:rPr sz="3200" spc="32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s</a:t>
            </a:r>
            <a:r>
              <a:rPr sz="3200" spc="-5" dirty="0">
                <a:latin typeface="Cambria"/>
                <a:cs typeface="Cambria"/>
              </a:rPr>
              <a:t>am</a:t>
            </a:r>
            <a:r>
              <a:rPr sz="3200" dirty="0">
                <a:latin typeface="Cambria"/>
                <a:cs typeface="Cambria"/>
              </a:rPr>
              <a:t>e</a:t>
            </a:r>
            <a:r>
              <a:rPr sz="3200" spc="32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wa</a:t>
            </a:r>
            <a:r>
              <a:rPr sz="3200" dirty="0">
                <a:latin typeface="Cambria"/>
                <a:cs typeface="Cambria"/>
              </a:rPr>
              <a:t>y</a:t>
            </a:r>
            <a:r>
              <a:rPr sz="3200" spc="3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we</a:t>
            </a:r>
            <a:r>
              <a:rPr sz="3200" spc="32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d</a:t>
            </a:r>
            <a:r>
              <a:rPr sz="3200" dirty="0">
                <a:latin typeface="Cambria"/>
                <a:cs typeface="Cambria"/>
              </a:rPr>
              <a:t>o</a:t>
            </a:r>
            <a:r>
              <a:rPr sz="3200" spc="31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it</a:t>
            </a:r>
            <a:endParaRPr sz="3200">
              <a:latin typeface="Cambria"/>
              <a:cs typeface="Cambria"/>
            </a:endParaRPr>
          </a:p>
          <a:p>
            <a:pPr marR="31115" algn="ctr">
              <a:lnSpc>
                <a:spcPct val="100000"/>
              </a:lnSpc>
              <a:tabLst>
                <a:tab pos="548640" algn="l"/>
                <a:tab pos="8315959" algn="l"/>
              </a:tabLst>
            </a:pPr>
            <a:r>
              <a:rPr sz="3200" u="dash" dirty="0">
                <a:latin typeface="Cambria"/>
                <a:cs typeface="Cambria"/>
              </a:rPr>
              <a:t> 	for other</a:t>
            </a:r>
            <a:r>
              <a:rPr sz="3200" u="dash" spc="-15" dirty="0">
                <a:latin typeface="Cambria"/>
                <a:cs typeface="Cambria"/>
              </a:rPr>
              <a:t> </a:t>
            </a:r>
            <a:r>
              <a:rPr sz="3200" u="dash" dirty="0">
                <a:latin typeface="Cambria"/>
                <a:cs typeface="Cambria"/>
              </a:rPr>
              <a:t>vari</a:t>
            </a:r>
            <a:r>
              <a:rPr sz="3200" u="dash" spc="-15" dirty="0">
                <a:latin typeface="Cambria"/>
                <a:cs typeface="Cambria"/>
              </a:rPr>
              <a:t>a</a:t>
            </a:r>
            <a:r>
              <a:rPr sz="3200" u="dash" spc="-5" dirty="0">
                <a:latin typeface="Cambria"/>
                <a:cs typeface="Cambria"/>
              </a:rPr>
              <a:t>bles</a:t>
            </a:r>
            <a:r>
              <a:rPr sz="3200" u="dash" dirty="0">
                <a:latin typeface="Cambria"/>
                <a:cs typeface="Cambria"/>
              </a:rPr>
              <a:t>. 	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687" y="6418322"/>
            <a:ext cx="2489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solidFill>
                  <a:srgbClr val="464652"/>
                </a:solidFill>
                <a:latin typeface="Arial"/>
                <a:cs typeface="Arial"/>
              </a:rPr>
              <a:t>74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3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970" y="1354074"/>
            <a:ext cx="8554720" cy="1978660"/>
          </a:xfrm>
          <a:prstGeom prst="rect">
            <a:avLst/>
          </a:prstGeom>
          <a:ln w="25908">
            <a:solidFill>
              <a:srgbClr val="5258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z="2800" spc="-20" dirty="0">
                <a:latin typeface="Cambria"/>
                <a:cs typeface="Cambria"/>
              </a:rPr>
              <a:t>Ret</a:t>
            </a:r>
            <a:r>
              <a:rPr sz="2800" spc="-15" dirty="0">
                <a:latin typeface="Cambria"/>
                <a:cs typeface="Cambria"/>
              </a:rPr>
              <a:t>urn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typ</a:t>
            </a:r>
            <a:r>
              <a:rPr sz="2800" spc="-15" dirty="0">
                <a:latin typeface="Cambria"/>
                <a:cs typeface="Cambria"/>
              </a:rPr>
              <a:t>e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function_name</a:t>
            </a:r>
            <a:r>
              <a:rPr sz="2800" spc="-20" dirty="0">
                <a:latin typeface="Cambria"/>
                <a:cs typeface="Cambria"/>
              </a:rPr>
              <a:t>(</a:t>
            </a:r>
            <a:r>
              <a:rPr sz="2800" spc="-15" dirty="0">
                <a:latin typeface="Cambria"/>
                <a:cs typeface="Cambria"/>
              </a:rPr>
              <a:t>data_t</a:t>
            </a:r>
            <a:r>
              <a:rPr sz="2800" spc="-30" dirty="0">
                <a:latin typeface="Cambria"/>
                <a:cs typeface="Cambria"/>
              </a:rPr>
              <a:t>y</a:t>
            </a:r>
            <a:r>
              <a:rPr sz="2800" spc="-25" dirty="0">
                <a:latin typeface="Cambria"/>
                <a:cs typeface="Cambria"/>
              </a:rPr>
              <a:t>p</a:t>
            </a:r>
            <a:r>
              <a:rPr sz="2800" spc="-15" dirty="0">
                <a:latin typeface="Cambria"/>
                <a:cs typeface="Cambria"/>
              </a:rPr>
              <a:t>e</a:t>
            </a:r>
            <a:r>
              <a:rPr sz="2800" spc="15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va</a:t>
            </a:r>
            <a:r>
              <a:rPr sz="2800" spc="-30" dirty="0">
                <a:latin typeface="Cambria"/>
                <a:cs typeface="Cambria"/>
              </a:rPr>
              <a:t>r</a:t>
            </a:r>
            <a:r>
              <a:rPr sz="2800" spc="-15" dirty="0">
                <a:latin typeface="Cambria"/>
                <a:cs typeface="Cambria"/>
              </a:rPr>
              <a:t>iab</a:t>
            </a:r>
            <a:r>
              <a:rPr sz="2800" spc="-20" dirty="0">
                <a:latin typeface="Cambria"/>
                <a:cs typeface="Cambria"/>
              </a:rPr>
              <a:t>le_nam</a:t>
            </a:r>
            <a:r>
              <a:rPr sz="2800" spc="-5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)</a:t>
            </a:r>
            <a:endParaRPr sz="2800">
              <a:latin typeface="Cambria"/>
              <a:cs typeface="Cambria"/>
            </a:endParaRPr>
          </a:p>
          <a:p>
            <a:pPr marL="497840">
              <a:lnSpc>
                <a:spcPct val="100000"/>
              </a:lnSpc>
              <a:spcBef>
                <a:spcPts val="395"/>
              </a:spcBef>
            </a:pPr>
            <a:r>
              <a:rPr sz="2800" dirty="0">
                <a:solidFill>
                  <a:srgbClr val="464652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97840">
              <a:lnSpc>
                <a:spcPct val="100000"/>
              </a:lnSpc>
              <a:spcBef>
                <a:spcPts val="505"/>
              </a:spcBef>
            </a:pPr>
            <a:r>
              <a:rPr sz="2800" spc="-20" dirty="0">
                <a:solidFill>
                  <a:srgbClr val="464652"/>
                </a:solidFill>
                <a:latin typeface="Calibri"/>
                <a:cs typeface="Calibri"/>
              </a:rPr>
              <a:t>…………..</a:t>
            </a:r>
            <a:endParaRPr sz="2800">
              <a:latin typeface="Calibri"/>
              <a:cs typeface="Calibri"/>
            </a:endParaRPr>
          </a:p>
          <a:p>
            <a:pPr marL="49784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solidFill>
                  <a:srgbClr val="464652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687" y="6418322"/>
            <a:ext cx="2489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solidFill>
                  <a:srgbClr val="464652"/>
                </a:solidFill>
                <a:latin typeface="Arial"/>
                <a:cs typeface="Arial"/>
              </a:rPr>
              <a:t>75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" y="3848861"/>
            <a:ext cx="8554720" cy="1950720"/>
          </a:xfrm>
          <a:prstGeom prst="rect">
            <a:avLst/>
          </a:prstGeom>
          <a:ln w="25908">
            <a:solidFill>
              <a:srgbClr val="5258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z="2800" spc="-20" dirty="0">
                <a:latin typeface="Cambria"/>
                <a:cs typeface="Cambria"/>
              </a:rPr>
              <a:t>Ret</a:t>
            </a:r>
            <a:r>
              <a:rPr sz="2800" spc="-15" dirty="0">
                <a:latin typeface="Cambria"/>
                <a:cs typeface="Cambria"/>
              </a:rPr>
              <a:t>urn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typ</a:t>
            </a:r>
            <a:r>
              <a:rPr sz="2800" spc="-15" dirty="0">
                <a:latin typeface="Cambria"/>
                <a:cs typeface="Cambria"/>
              </a:rPr>
              <a:t>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function_name</a:t>
            </a:r>
            <a:r>
              <a:rPr sz="2800" spc="-20" dirty="0">
                <a:latin typeface="Cambria"/>
                <a:cs typeface="Cambria"/>
              </a:rPr>
              <a:t>(</a:t>
            </a:r>
            <a:r>
              <a:rPr sz="2800" spc="-15" dirty="0">
                <a:latin typeface="Cambria"/>
                <a:cs typeface="Cambria"/>
              </a:rPr>
              <a:t>class</a:t>
            </a:r>
            <a:r>
              <a:rPr sz="2800" spc="-30" dirty="0">
                <a:latin typeface="Cambria"/>
                <a:cs typeface="Cambria"/>
              </a:rPr>
              <a:t>_</a:t>
            </a:r>
            <a:r>
              <a:rPr sz="2800" spc="-25" dirty="0">
                <a:latin typeface="Cambria"/>
                <a:cs typeface="Cambria"/>
              </a:rPr>
              <a:t>nam</a:t>
            </a:r>
            <a:r>
              <a:rPr sz="2800" spc="-15" dirty="0">
                <a:latin typeface="Cambria"/>
                <a:cs typeface="Cambria"/>
              </a:rPr>
              <a:t>e</a:t>
            </a:r>
            <a:r>
              <a:rPr sz="2800" spc="1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object_nam</a:t>
            </a:r>
            <a:r>
              <a:rPr sz="2800" spc="-10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)</a:t>
            </a:r>
            <a:endParaRPr sz="2800">
              <a:latin typeface="Cambria"/>
              <a:cs typeface="Cambria"/>
            </a:endParaRPr>
          </a:p>
          <a:p>
            <a:pPr marL="497840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solidFill>
                  <a:srgbClr val="464652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97840">
              <a:lnSpc>
                <a:spcPct val="100000"/>
              </a:lnSpc>
              <a:spcBef>
                <a:spcPts val="500"/>
              </a:spcBef>
            </a:pPr>
            <a:r>
              <a:rPr sz="2800" spc="-20" dirty="0">
                <a:solidFill>
                  <a:srgbClr val="464652"/>
                </a:solidFill>
                <a:latin typeface="Calibri"/>
                <a:cs typeface="Calibri"/>
              </a:rPr>
              <a:t>…………..</a:t>
            </a:r>
            <a:endParaRPr sz="2800">
              <a:latin typeface="Calibri"/>
              <a:cs typeface="Calibri"/>
            </a:endParaRPr>
          </a:p>
          <a:p>
            <a:pPr marL="497840">
              <a:lnSpc>
                <a:spcPct val="100000"/>
              </a:lnSpc>
              <a:spcBef>
                <a:spcPts val="490"/>
              </a:spcBef>
            </a:pPr>
            <a:r>
              <a:rPr sz="2800" dirty="0">
                <a:solidFill>
                  <a:srgbClr val="464652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  <a:tabLst>
                <a:tab pos="2506980" algn="l"/>
                <a:tab pos="8494395" algn="l"/>
              </a:tabLst>
            </a:pPr>
            <a:r>
              <a:rPr dirty="0"/>
              <a:t> 	</a:t>
            </a:r>
            <a:r>
              <a:rPr spc="-5" dirty="0"/>
              <a:t>Function</a:t>
            </a:r>
            <a:r>
              <a:rPr spc="-20" dirty="0"/>
              <a:t> </a:t>
            </a:r>
            <a:r>
              <a:rPr spc="-5" dirty="0"/>
              <a:t>definition</a:t>
            </a:r>
            <a:r>
              <a:rPr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9463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4786" y="1678685"/>
            <a:ext cx="7539355" cy="990600"/>
          </a:xfrm>
          <a:prstGeom prst="rect">
            <a:avLst/>
          </a:prstGeom>
          <a:ln w="25908">
            <a:solidFill>
              <a:srgbClr val="5258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2295">
              <a:lnSpc>
                <a:spcPct val="100000"/>
              </a:lnSpc>
            </a:pPr>
            <a:r>
              <a:rPr sz="2800" spc="-20" dirty="0">
                <a:latin typeface="Cambria"/>
                <a:cs typeface="Cambria"/>
              </a:rPr>
              <a:t>Obj</a:t>
            </a:r>
            <a:r>
              <a:rPr sz="2800" spc="-10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ct_name.fu</a:t>
            </a:r>
            <a:r>
              <a:rPr sz="2800" spc="-20" dirty="0">
                <a:latin typeface="Cambria"/>
                <a:cs typeface="Cambria"/>
              </a:rPr>
              <a:t>nct</a:t>
            </a:r>
            <a:r>
              <a:rPr sz="2800" spc="-5" dirty="0">
                <a:latin typeface="Cambria"/>
                <a:cs typeface="Cambria"/>
              </a:rPr>
              <a:t>i</a:t>
            </a:r>
            <a:r>
              <a:rPr sz="2800" spc="-20" dirty="0">
                <a:latin typeface="Cambria"/>
                <a:cs typeface="Cambria"/>
              </a:rPr>
              <a:t>on_nam</a:t>
            </a:r>
            <a:r>
              <a:rPr sz="2800" spc="0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(variable_nam</a:t>
            </a:r>
            <a:r>
              <a:rPr sz="2800" spc="-10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687" y="6418322"/>
            <a:ext cx="2489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solidFill>
                  <a:srgbClr val="464652"/>
                </a:solidFill>
                <a:latin typeface="Arial"/>
                <a:cs typeface="Arial"/>
              </a:rPr>
              <a:t>76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802" y="3208782"/>
            <a:ext cx="7411720" cy="990600"/>
          </a:xfrm>
          <a:prstGeom prst="rect">
            <a:avLst/>
          </a:prstGeom>
          <a:ln w="25908">
            <a:solidFill>
              <a:srgbClr val="5258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2130">
              <a:lnSpc>
                <a:spcPct val="100000"/>
              </a:lnSpc>
            </a:pPr>
            <a:r>
              <a:rPr sz="2800" spc="-20" dirty="0">
                <a:latin typeface="Cambria"/>
                <a:cs typeface="Cambria"/>
              </a:rPr>
              <a:t>Obj</a:t>
            </a:r>
            <a:r>
              <a:rPr sz="2800" spc="-10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ct_name.fu</a:t>
            </a:r>
            <a:r>
              <a:rPr sz="2800" spc="-20" dirty="0">
                <a:latin typeface="Cambria"/>
                <a:cs typeface="Cambria"/>
              </a:rPr>
              <a:t>nct</a:t>
            </a:r>
            <a:r>
              <a:rPr sz="2800" spc="-5" dirty="0">
                <a:latin typeface="Cambria"/>
                <a:cs typeface="Cambria"/>
              </a:rPr>
              <a:t>i</a:t>
            </a:r>
            <a:r>
              <a:rPr sz="2800" spc="-20" dirty="0">
                <a:latin typeface="Cambria"/>
                <a:cs typeface="Cambria"/>
              </a:rPr>
              <a:t>on_nam</a:t>
            </a:r>
            <a:r>
              <a:rPr sz="2800" spc="0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(ob</a:t>
            </a:r>
            <a:r>
              <a:rPr sz="2800" spc="-20" dirty="0">
                <a:latin typeface="Cambria"/>
                <a:cs typeface="Cambria"/>
              </a:rPr>
              <a:t>jec</a:t>
            </a:r>
            <a:r>
              <a:rPr sz="2800" spc="-5" dirty="0">
                <a:latin typeface="Cambria"/>
                <a:cs typeface="Cambria"/>
              </a:rPr>
              <a:t>t</a:t>
            </a:r>
            <a:r>
              <a:rPr sz="2800" spc="-20" dirty="0">
                <a:latin typeface="Cambria"/>
                <a:cs typeface="Cambria"/>
              </a:rPr>
              <a:t>_nam</a:t>
            </a:r>
            <a:r>
              <a:rPr sz="2800" spc="-10" dirty="0">
                <a:latin typeface="Cambria"/>
                <a:cs typeface="Cambria"/>
              </a:rPr>
              <a:t>e</a:t>
            </a:r>
            <a:r>
              <a:rPr sz="2800" spc="-15" dirty="0">
                <a:latin typeface="Cambria"/>
                <a:cs typeface="Cambria"/>
              </a:rPr>
              <a:t>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  <a:tabLst>
                <a:tab pos="3055620" algn="l"/>
                <a:tab pos="8494395" algn="l"/>
              </a:tabLst>
            </a:pPr>
            <a:r>
              <a:rPr dirty="0"/>
              <a:t> 	</a:t>
            </a:r>
            <a:r>
              <a:rPr spc="-5" dirty="0"/>
              <a:t>Function</a:t>
            </a:r>
            <a:r>
              <a:rPr spc="-20" dirty="0"/>
              <a:t> </a:t>
            </a:r>
            <a:r>
              <a:rPr dirty="0"/>
              <a:t>Call 	</a:t>
            </a:r>
          </a:p>
        </p:txBody>
      </p:sp>
    </p:spTree>
    <p:extLst>
      <p:ext uri="{BB962C8B-B14F-4D97-AF65-F5344CB8AC3E}">
        <p14:creationId xmlns:p14="http://schemas.microsoft.com/office/powerpoint/2010/main" val="18657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551" y="1197863"/>
            <a:ext cx="7988808" cy="475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  <a:tabLst>
                <a:tab pos="1607185" algn="l"/>
                <a:tab pos="8494395" algn="l"/>
              </a:tabLst>
            </a:pPr>
            <a:r>
              <a:rPr dirty="0"/>
              <a:t> 	</a:t>
            </a:r>
            <a:r>
              <a:rPr spc="-5" dirty="0"/>
              <a:t>Function</a:t>
            </a:r>
            <a:r>
              <a:rPr spc="-20" dirty="0"/>
              <a:t> </a:t>
            </a:r>
            <a:r>
              <a:rPr spc="-5" dirty="0"/>
              <a:t>definition and</a:t>
            </a:r>
            <a:r>
              <a:rPr dirty="0"/>
              <a:t> Call 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687" y="6418322"/>
            <a:ext cx="2489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solidFill>
                  <a:srgbClr val="464652"/>
                </a:solidFill>
                <a:latin typeface="Arial"/>
                <a:cs typeface="Arial"/>
              </a:rPr>
              <a:t>77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6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83" y="1414270"/>
            <a:ext cx="4699000" cy="540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50263"/>
            <a:ext cx="4841748" cy="5507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3" y="1414270"/>
            <a:ext cx="4698492" cy="5408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" y="1395220"/>
            <a:ext cx="4737100" cy="5447030"/>
          </a:xfrm>
          <a:custGeom>
            <a:avLst/>
            <a:gdLst/>
            <a:ahLst/>
            <a:cxnLst/>
            <a:rect l="l" t="t" r="r" b="b"/>
            <a:pathLst>
              <a:path w="4737100" h="5447030">
                <a:moveTo>
                  <a:pt x="0" y="5446776"/>
                </a:moveTo>
                <a:lnTo>
                  <a:pt x="4736592" y="5446776"/>
                </a:lnTo>
                <a:lnTo>
                  <a:pt x="4736592" y="0"/>
                </a:lnTo>
                <a:lnTo>
                  <a:pt x="0" y="0"/>
                </a:lnTo>
                <a:lnTo>
                  <a:pt x="0" y="544677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9228" y="1595627"/>
            <a:ext cx="5414772" cy="3697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3235" y="1659635"/>
            <a:ext cx="5312664" cy="3514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4185" y="1640585"/>
            <a:ext cx="5351145" cy="3552825"/>
          </a:xfrm>
          <a:custGeom>
            <a:avLst/>
            <a:gdLst/>
            <a:ahLst/>
            <a:cxnLst/>
            <a:rect l="l" t="t" r="r" b="b"/>
            <a:pathLst>
              <a:path w="5351145" h="3552825">
                <a:moveTo>
                  <a:pt x="0" y="3552444"/>
                </a:moveTo>
                <a:lnTo>
                  <a:pt x="5350764" y="3552444"/>
                </a:lnTo>
                <a:lnTo>
                  <a:pt x="5350764" y="0"/>
                </a:lnTo>
                <a:lnTo>
                  <a:pt x="0" y="0"/>
                </a:lnTo>
                <a:lnTo>
                  <a:pt x="0" y="35524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8788" y="5247130"/>
            <a:ext cx="3895344" cy="1548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  <a:tabLst>
                <a:tab pos="1256665" algn="l"/>
                <a:tab pos="8494395" algn="l"/>
              </a:tabLst>
            </a:pPr>
            <a:r>
              <a:rPr dirty="0"/>
              <a:t> 	O</a:t>
            </a:r>
            <a:r>
              <a:rPr spc="5" dirty="0"/>
              <a:t>b</a:t>
            </a:r>
            <a:r>
              <a:rPr dirty="0"/>
              <a:t>jects</a:t>
            </a:r>
            <a:r>
              <a:rPr spc="-35" dirty="0"/>
              <a:t>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Function</a:t>
            </a:r>
            <a:r>
              <a:rPr spc="-20" dirty="0"/>
              <a:t> </a:t>
            </a:r>
            <a:r>
              <a:rPr spc="-5" dirty="0"/>
              <a:t>Arguments</a:t>
            </a:r>
            <a:r>
              <a:rPr dirty="0"/>
              <a:t> 	</a:t>
            </a:r>
          </a:p>
        </p:txBody>
      </p:sp>
      <p:sp>
        <p:nvSpPr>
          <p:cNvPr id="12" name="object 12"/>
          <p:cNvSpPr/>
          <p:nvPr/>
        </p:nvSpPr>
        <p:spPr>
          <a:xfrm>
            <a:off x="4082796" y="5311140"/>
            <a:ext cx="3712463" cy="1365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3746" y="5292090"/>
            <a:ext cx="3750945" cy="1403985"/>
          </a:xfrm>
          <a:custGeom>
            <a:avLst/>
            <a:gdLst/>
            <a:ahLst/>
            <a:cxnLst/>
            <a:rect l="l" t="t" r="r" b="b"/>
            <a:pathLst>
              <a:path w="3750945" h="1403984">
                <a:moveTo>
                  <a:pt x="0" y="1403604"/>
                </a:moveTo>
                <a:lnTo>
                  <a:pt x="3750563" y="1403604"/>
                </a:lnTo>
                <a:lnTo>
                  <a:pt x="3750563" y="0"/>
                </a:lnTo>
                <a:lnTo>
                  <a:pt x="0" y="0"/>
                </a:lnTo>
                <a:lnTo>
                  <a:pt x="0" y="140360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6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2963545" cy="0"/>
          </a:xfrm>
          <a:custGeom>
            <a:avLst/>
            <a:gdLst/>
            <a:ahLst/>
            <a:cxnLst/>
            <a:rect l="l" t="t" r="r" b="b"/>
            <a:pathLst>
              <a:path w="2963545">
                <a:moveTo>
                  <a:pt x="0" y="0"/>
                </a:moveTo>
                <a:lnTo>
                  <a:pt x="2963417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3" y="1414270"/>
            <a:ext cx="4699000" cy="540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350263"/>
            <a:ext cx="4841748" cy="5507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3" y="1414270"/>
            <a:ext cx="4698492" cy="5408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" y="1395220"/>
            <a:ext cx="4737100" cy="5447030"/>
          </a:xfrm>
          <a:custGeom>
            <a:avLst/>
            <a:gdLst/>
            <a:ahLst/>
            <a:cxnLst/>
            <a:rect l="l" t="t" r="r" b="b"/>
            <a:pathLst>
              <a:path w="4737100" h="5447030">
                <a:moveTo>
                  <a:pt x="0" y="5446776"/>
                </a:moveTo>
                <a:lnTo>
                  <a:pt x="4736592" y="5446776"/>
                </a:lnTo>
                <a:lnTo>
                  <a:pt x="4736592" y="0"/>
                </a:lnTo>
                <a:lnTo>
                  <a:pt x="0" y="0"/>
                </a:lnTo>
                <a:lnTo>
                  <a:pt x="0" y="544677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9228" y="1595627"/>
            <a:ext cx="5414772" cy="3697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3235" y="1659635"/>
            <a:ext cx="5312664" cy="3514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4185" y="1640585"/>
            <a:ext cx="5351145" cy="3552825"/>
          </a:xfrm>
          <a:custGeom>
            <a:avLst/>
            <a:gdLst/>
            <a:ahLst/>
            <a:cxnLst/>
            <a:rect l="l" t="t" r="r" b="b"/>
            <a:pathLst>
              <a:path w="5351145" h="3552825">
                <a:moveTo>
                  <a:pt x="0" y="3552444"/>
                </a:moveTo>
                <a:lnTo>
                  <a:pt x="5350764" y="3552444"/>
                </a:lnTo>
                <a:lnTo>
                  <a:pt x="5350764" y="0"/>
                </a:lnTo>
                <a:lnTo>
                  <a:pt x="0" y="0"/>
                </a:lnTo>
                <a:lnTo>
                  <a:pt x="0" y="35524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0617" y="5551170"/>
            <a:ext cx="5723890" cy="955675"/>
          </a:xfrm>
          <a:custGeom>
            <a:avLst/>
            <a:gdLst/>
            <a:ahLst/>
            <a:cxnLst/>
            <a:rect l="l" t="t" r="r" b="b"/>
            <a:pathLst>
              <a:path w="5723890" h="955675">
                <a:moveTo>
                  <a:pt x="0" y="955547"/>
                </a:moveTo>
                <a:lnTo>
                  <a:pt x="5723381" y="955547"/>
                </a:lnTo>
                <a:lnTo>
                  <a:pt x="5723381" y="0"/>
                </a:lnTo>
                <a:lnTo>
                  <a:pt x="0" y="0"/>
                </a:lnTo>
                <a:lnTo>
                  <a:pt x="0" y="955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  <a:tabLst>
                <a:tab pos="1256665" algn="l"/>
                <a:tab pos="8494395" algn="l"/>
              </a:tabLst>
            </a:pPr>
            <a:r>
              <a:rPr dirty="0"/>
              <a:t> 	O</a:t>
            </a:r>
            <a:r>
              <a:rPr spc="5" dirty="0"/>
              <a:t>b</a:t>
            </a:r>
            <a:r>
              <a:rPr dirty="0"/>
              <a:t>jects</a:t>
            </a:r>
            <a:r>
              <a:rPr spc="-35" dirty="0"/>
              <a:t>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Function</a:t>
            </a:r>
            <a:r>
              <a:rPr spc="-20" dirty="0"/>
              <a:t> </a:t>
            </a:r>
            <a:r>
              <a:rPr spc="-5" dirty="0"/>
              <a:t>Arguments</a:t>
            </a:r>
            <a:r>
              <a:rPr dirty="0"/>
              <a:t> 	</a:t>
            </a:r>
          </a:p>
        </p:txBody>
      </p:sp>
      <p:sp>
        <p:nvSpPr>
          <p:cNvPr id="13" name="object 13"/>
          <p:cNvSpPr/>
          <p:nvPr/>
        </p:nvSpPr>
        <p:spPr>
          <a:xfrm>
            <a:off x="3420617" y="6506718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38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0617" y="5551170"/>
            <a:ext cx="5723890" cy="955675"/>
          </a:xfrm>
          <a:custGeom>
            <a:avLst/>
            <a:gdLst/>
            <a:ahLst/>
            <a:cxnLst/>
            <a:rect l="l" t="t" r="r" b="b"/>
            <a:pathLst>
              <a:path w="5723890" h="955675">
                <a:moveTo>
                  <a:pt x="5723381" y="0"/>
                </a:moveTo>
                <a:lnTo>
                  <a:pt x="0" y="0"/>
                </a:lnTo>
                <a:lnTo>
                  <a:pt x="0" y="9555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98850" y="5643526"/>
            <a:ext cx="554164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Membe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funct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ons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invokin</a:t>
            </a:r>
            <a:r>
              <a:rPr sz="2800" spc="-20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tabLst>
                <a:tab pos="2761615" algn="l"/>
              </a:tabLst>
            </a:pP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</a:t>
            </a:r>
            <a:r>
              <a:rPr sz="2800" spc="-10" dirty="0">
                <a:latin typeface="Arial"/>
                <a:cs typeface="Arial"/>
              </a:rPr>
              <a:t>j</a:t>
            </a:r>
            <a:r>
              <a:rPr sz="2800" spc="-15" dirty="0">
                <a:latin typeface="Arial"/>
                <a:cs typeface="Arial"/>
              </a:rPr>
              <a:t>ect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ef</a:t>
            </a:r>
            <a:r>
              <a:rPr sz="2800" spc="-10" dirty="0">
                <a:latin typeface="Arial"/>
                <a:cs typeface="Arial"/>
              </a:rPr>
              <a:t>er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its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ata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di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ctly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4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430">
              <a:lnSpc>
                <a:spcPct val="100000"/>
              </a:lnSpc>
            </a:pPr>
            <a:r>
              <a:rPr spc="-40" dirty="0"/>
              <a:t>W</a:t>
            </a:r>
            <a:r>
              <a:rPr spc="-100" dirty="0"/>
              <a:t>h</a:t>
            </a:r>
            <a:r>
              <a:rPr spc="-20" dirty="0"/>
              <a:t>y</a:t>
            </a:r>
            <a:r>
              <a:rPr spc="20" dirty="0"/>
              <a:t> </a:t>
            </a:r>
            <a:r>
              <a:rPr spc="-20" dirty="0"/>
              <a:t>i</a:t>
            </a:r>
            <a:r>
              <a:rPr spc="-5" dirty="0"/>
              <a:t>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  <a:r>
              <a:rPr spc="20" dirty="0"/>
              <a:t> </a:t>
            </a:r>
            <a:r>
              <a:rPr spc="-35" dirty="0"/>
              <a:t>s</a:t>
            </a:r>
            <a:r>
              <a:rPr spc="-5" dirty="0"/>
              <a:t>hou</a:t>
            </a:r>
            <a:r>
              <a:rPr spc="-15" dirty="0"/>
              <a:t>l</a:t>
            </a:r>
            <a:r>
              <a:rPr dirty="0"/>
              <a:t>d</a:t>
            </a:r>
            <a:r>
              <a:rPr spc="50" dirty="0"/>
              <a:t> </a:t>
            </a:r>
            <a:r>
              <a:rPr spc="-30" dirty="0"/>
              <a:t>b</a:t>
            </a:r>
            <a:r>
              <a:rPr spc="-20" dirty="0"/>
              <a:t>e</a:t>
            </a:r>
            <a:r>
              <a:rPr spc="-15" dirty="0"/>
              <a:t> u</a:t>
            </a:r>
            <a:r>
              <a:rPr spc="-35" dirty="0"/>
              <a:t>s</a:t>
            </a:r>
            <a:r>
              <a:rPr spc="-20" dirty="0"/>
              <a:t>e</a:t>
            </a:r>
            <a:r>
              <a:rPr spc="-45" dirty="0"/>
              <a:t>d</a:t>
            </a:r>
            <a:r>
              <a:rPr dirty="0"/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5950" y="1676400"/>
            <a:ext cx="6372225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244" y="4051198"/>
            <a:ext cx="8080375" cy="189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</a:pP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ts 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pl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me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 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spc="-21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 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30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d  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 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83" y="1566671"/>
            <a:ext cx="5840095" cy="529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02662"/>
            <a:ext cx="5983224" cy="535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3" y="1566671"/>
            <a:ext cx="5839968" cy="5291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" y="1547620"/>
            <a:ext cx="5878195" cy="5310505"/>
          </a:xfrm>
          <a:custGeom>
            <a:avLst/>
            <a:gdLst/>
            <a:ahLst/>
            <a:cxnLst/>
            <a:rect l="l" t="t" r="r" b="b"/>
            <a:pathLst>
              <a:path w="5878195" h="5310505">
                <a:moveTo>
                  <a:pt x="5878068" y="5310376"/>
                </a:moveTo>
                <a:lnTo>
                  <a:pt x="5878068" y="0"/>
                </a:lnTo>
                <a:lnTo>
                  <a:pt x="0" y="0"/>
                </a:lnTo>
                <a:lnTo>
                  <a:pt x="0" y="53103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8852" y="1766316"/>
            <a:ext cx="5356859" cy="4937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2859" y="1830323"/>
            <a:ext cx="5173980" cy="4754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3809" y="1811273"/>
            <a:ext cx="5212080" cy="4792980"/>
          </a:xfrm>
          <a:custGeom>
            <a:avLst/>
            <a:gdLst/>
            <a:ahLst/>
            <a:cxnLst/>
            <a:rect l="l" t="t" r="r" b="b"/>
            <a:pathLst>
              <a:path w="5212080" h="4792980">
                <a:moveTo>
                  <a:pt x="0" y="4792980"/>
                </a:moveTo>
                <a:lnTo>
                  <a:pt x="5212080" y="4792980"/>
                </a:lnTo>
                <a:lnTo>
                  <a:pt x="5212080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  <a:tabLst>
                <a:tab pos="1256665" algn="l"/>
                <a:tab pos="8494395" algn="l"/>
              </a:tabLst>
            </a:pPr>
            <a:r>
              <a:rPr dirty="0"/>
              <a:t> 	O</a:t>
            </a:r>
            <a:r>
              <a:rPr spc="5" dirty="0"/>
              <a:t>b</a:t>
            </a:r>
            <a:r>
              <a:rPr dirty="0"/>
              <a:t>jects</a:t>
            </a:r>
            <a:r>
              <a:rPr spc="-35" dirty="0"/>
              <a:t>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Function</a:t>
            </a:r>
            <a:r>
              <a:rPr spc="-20" dirty="0"/>
              <a:t> </a:t>
            </a:r>
            <a:r>
              <a:rPr spc="-5" dirty="0"/>
              <a:t>Arguments</a:t>
            </a:r>
            <a:r>
              <a:rPr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8189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430">
              <a:lnSpc>
                <a:spcPct val="100000"/>
              </a:lnSpc>
            </a:pPr>
            <a:r>
              <a:rPr spc="-40" dirty="0"/>
              <a:t>W</a:t>
            </a:r>
            <a:r>
              <a:rPr spc="-100" dirty="0"/>
              <a:t>h</a:t>
            </a:r>
            <a:r>
              <a:rPr spc="-20" dirty="0"/>
              <a:t>y</a:t>
            </a:r>
            <a:r>
              <a:rPr spc="20" dirty="0"/>
              <a:t> </a:t>
            </a:r>
            <a:r>
              <a:rPr spc="-20" dirty="0"/>
              <a:t>i</a:t>
            </a:r>
            <a:r>
              <a:rPr spc="-5" dirty="0"/>
              <a:t>n</a:t>
            </a:r>
            <a:r>
              <a:rPr spc="-20" dirty="0"/>
              <a:t>her</a:t>
            </a:r>
            <a:r>
              <a:rPr spc="-25" dirty="0"/>
              <a:t>i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40" dirty="0"/>
              <a:t>n</a:t>
            </a:r>
            <a:r>
              <a:rPr spc="-20" dirty="0"/>
              <a:t>ce</a:t>
            </a:r>
            <a:r>
              <a:rPr spc="20" dirty="0"/>
              <a:t> </a:t>
            </a:r>
            <a:r>
              <a:rPr spc="-35" dirty="0"/>
              <a:t>s</a:t>
            </a:r>
            <a:r>
              <a:rPr spc="-5" dirty="0"/>
              <a:t>hou</a:t>
            </a:r>
            <a:r>
              <a:rPr spc="-15" dirty="0"/>
              <a:t>l</a:t>
            </a:r>
            <a:r>
              <a:rPr dirty="0"/>
              <a:t>d</a:t>
            </a:r>
            <a:r>
              <a:rPr spc="50" dirty="0"/>
              <a:t> </a:t>
            </a:r>
            <a:r>
              <a:rPr spc="-30" dirty="0"/>
              <a:t>b</a:t>
            </a:r>
            <a:r>
              <a:rPr spc="-20" dirty="0"/>
              <a:t>e</a:t>
            </a:r>
            <a:r>
              <a:rPr spc="-15" dirty="0"/>
              <a:t> u</a:t>
            </a:r>
            <a:r>
              <a:rPr spc="-35" dirty="0"/>
              <a:t>s</a:t>
            </a:r>
            <a:r>
              <a:rPr spc="-20" dirty="0"/>
              <a:t>e</a:t>
            </a:r>
            <a:r>
              <a:rPr spc="-45" dirty="0"/>
              <a:t>d</a:t>
            </a:r>
            <a:r>
              <a:rPr dirty="0"/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0" y="307975"/>
                </a:moveTo>
                <a:lnTo>
                  <a:pt x="1676400" y="307975"/>
                </a:lnTo>
                <a:lnTo>
                  <a:pt x="1676400" y="0"/>
                </a:lnTo>
                <a:lnTo>
                  <a:pt x="0" y="0"/>
                </a:lnTo>
                <a:lnTo>
                  <a:pt x="0" y="307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025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974"/>
                </a:moveTo>
                <a:lnTo>
                  <a:pt x="1676400" y="0"/>
                </a:lnTo>
                <a:lnTo>
                  <a:pt x="0" y="0"/>
                </a:lnTo>
                <a:lnTo>
                  <a:pt x="0" y="307974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708810"/>
            <a:ext cx="8022590" cy="269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W</a:t>
            </a:r>
            <a:r>
              <a:rPr sz="3200" spc="-7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cu</a:t>
            </a:r>
            <a:r>
              <a:rPr sz="3200" i="1" spc="-20" dirty="0">
                <a:latin typeface="Calibri"/>
                <a:cs typeface="Calibri"/>
              </a:rPr>
              <a:t>s</a:t>
            </a:r>
            <a:r>
              <a:rPr sz="3200" i="1" spc="-30" dirty="0">
                <a:latin typeface="Calibri"/>
                <a:cs typeface="Calibri"/>
              </a:rPr>
              <a:t>t</a:t>
            </a:r>
            <a:r>
              <a:rPr sz="3200" i="1" spc="5" dirty="0">
                <a:latin typeface="Calibri"/>
                <a:cs typeface="Calibri"/>
              </a:rPr>
              <a:t>o</a:t>
            </a:r>
            <a:r>
              <a:rPr sz="3200" i="1" spc="-15" dirty="0">
                <a:latin typeface="Calibri"/>
                <a:cs typeface="Calibri"/>
              </a:rPr>
              <a:t>mi</a:t>
            </a:r>
            <a:r>
              <a:rPr sz="3200" i="1" spc="-45" dirty="0">
                <a:latin typeface="Calibri"/>
                <a:cs typeface="Calibri"/>
              </a:rPr>
              <a:t>z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i="1" spc="10" dirty="0">
                <a:latin typeface="Calibri"/>
                <a:cs typeface="Calibri"/>
              </a:rPr>
              <a:t>e</a:t>
            </a:r>
            <a:r>
              <a:rPr sz="3200" i="1" spc="-5" dirty="0">
                <a:latin typeface="Calibri"/>
                <a:cs typeface="Calibri"/>
              </a:rPr>
              <a:t>n</a:t>
            </a:r>
            <a:r>
              <a:rPr sz="3200" i="1" spc="10" dirty="0">
                <a:latin typeface="Calibri"/>
                <a:cs typeface="Calibri"/>
              </a:rPr>
              <a:t>h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10" dirty="0">
                <a:latin typeface="Calibri"/>
                <a:cs typeface="Calibri"/>
              </a:rPr>
              <a:t>n</a:t>
            </a:r>
            <a:r>
              <a:rPr sz="3200" i="1" spc="-40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u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ab</a:t>
            </a:r>
            <a:r>
              <a:rPr sz="2400" b="1" spc="-2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li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758190" marR="5080" indent="-288290">
              <a:lnSpc>
                <a:spcPts val="3350"/>
              </a:lnSpc>
              <a:spcBef>
                <a:spcPts val="76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av</a:t>
            </a:r>
            <a:r>
              <a:rPr sz="2800" i="1" spc="-10" dirty="0">
                <a:latin typeface="Calibri"/>
                <a:cs typeface="Calibri"/>
              </a:rPr>
              <a:t>e</a:t>
            </a:r>
            <a:r>
              <a:rPr sz="2800" i="1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time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og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elop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ing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en,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</a:t>
            </a:r>
            <a:r>
              <a:rPr sz="2800" spc="10" dirty="0">
                <a:latin typeface="Calibri"/>
                <a:cs typeface="Calibri"/>
              </a:rPr>
              <a:t>g</a:t>
            </a:r>
            <a:r>
              <a:rPr sz="2800" spc="2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5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oft</a:t>
            </a:r>
            <a:r>
              <a:rPr sz="2800" spc="-3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li</a:t>
            </a:r>
            <a:r>
              <a:rPr sz="2400" b="1" dirty="0">
                <a:latin typeface="Calibri"/>
                <a:cs typeface="Calibri"/>
              </a:rPr>
              <a:t>ab</a:t>
            </a:r>
            <a:r>
              <a:rPr sz="2400" b="1" spc="-2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li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2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onceptu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li</a:t>
            </a:r>
            <a:r>
              <a:rPr sz="2400" b="1" spc="-25" dirty="0">
                <a:latin typeface="Calibri"/>
                <a:cs typeface="Calibri"/>
              </a:rPr>
              <a:t>z</a:t>
            </a:r>
            <a:r>
              <a:rPr sz="2400" b="1" spc="-45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v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5" dirty="0">
                <a:latin typeface="Calibri"/>
                <a:cs typeface="Calibri"/>
              </a:rPr>
              <a:t>es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gn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og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2396</Words>
  <Application>Microsoft Office PowerPoint</Application>
  <PresentationFormat>On-screen Show (4:3)</PresentationFormat>
  <Paragraphs>517</Paragraphs>
  <Slides>80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Malgun Gothic</vt:lpstr>
      <vt:lpstr>Arial</vt:lpstr>
      <vt:lpstr>Bookman Old Style</vt:lpstr>
      <vt:lpstr>Calibri</vt:lpstr>
      <vt:lpstr>Cambria</vt:lpstr>
      <vt:lpstr>Consolas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Road Map</vt:lpstr>
      <vt:lpstr>PowerPoint Presentation</vt:lpstr>
      <vt:lpstr>Why inheritance should be used?</vt:lpstr>
      <vt:lpstr>Better Approach</vt:lpstr>
      <vt:lpstr>Why inheritance should be used?</vt:lpstr>
      <vt:lpstr>Why inheritance should be used?</vt:lpstr>
      <vt:lpstr>PowerPoint Presentation</vt:lpstr>
      <vt:lpstr>Inheritance</vt:lpstr>
      <vt:lpstr>Inheritance</vt:lpstr>
      <vt:lpstr>Inheritance</vt:lpstr>
      <vt:lpstr>Banks</vt:lpstr>
      <vt:lpstr>Banks</vt:lpstr>
      <vt:lpstr>Banks</vt:lpstr>
      <vt:lpstr>Banks</vt:lpstr>
      <vt:lpstr>Inheritance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Inheritance</vt:lpstr>
      <vt:lpstr>PowerPoint Presentation</vt:lpstr>
      <vt:lpstr>Examples</vt:lpstr>
      <vt:lpstr>PowerPoint Presentation</vt:lpstr>
      <vt:lpstr>PowerPoint Presentation</vt:lpstr>
      <vt:lpstr>Syntax</vt:lpstr>
      <vt:lpstr>Syntax: Single Inheritance</vt:lpstr>
      <vt:lpstr>Syntax: Multiple Inheritance</vt:lpstr>
      <vt:lpstr>Person Class</vt:lpstr>
      <vt:lpstr>BaseBall Player Class</vt:lpstr>
      <vt:lpstr>BaseBall Player Class</vt:lpstr>
      <vt:lpstr>PowerPoint Presentation</vt:lpstr>
      <vt:lpstr>Example</vt:lpstr>
      <vt:lpstr>Example</vt:lpstr>
      <vt:lpstr>Base Class: Person</vt:lpstr>
      <vt:lpstr>Derived Classes</vt:lpstr>
      <vt:lpstr>Test Class</vt:lpstr>
      <vt:lpstr>PowerPoint Presentation</vt:lpstr>
      <vt:lpstr>Access Specifiers Without Inheritance</vt:lpstr>
      <vt:lpstr>Access Specifiers With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Modes of Inheritance: Public</vt:lpstr>
      <vt:lpstr>Modes of Inheritance: Public</vt:lpstr>
      <vt:lpstr>Modes of Inheritance: Public</vt:lpstr>
      <vt:lpstr>Modes of Inheritance: Protected</vt:lpstr>
      <vt:lpstr>Protected Inheritance</vt:lpstr>
      <vt:lpstr>Protected Inheritance</vt:lpstr>
      <vt:lpstr>PowerPoint Presentation</vt:lpstr>
      <vt:lpstr>PowerPoint Presentation</vt:lpstr>
      <vt:lpstr>PowerPoint Presentation</vt:lpstr>
      <vt:lpstr>Modes of Inheritance: Private</vt:lpstr>
      <vt:lpstr>Modes of Inheritance: Private</vt:lpstr>
      <vt:lpstr>Modes of Inheritance: Private</vt:lpstr>
      <vt:lpstr>PowerPoint Presentation</vt:lpstr>
      <vt:lpstr>Example</vt:lpstr>
      <vt:lpstr>PowerPoint Presentation</vt:lpstr>
      <vt:lpstr>PowerPoint Presentation</vt:lpstr>
      <vt:lpstr>Types of Inheritance</vt:lpstr>
      <vt:lpstr>Single Inheritance </vt:lpstr>
      <vt:lpstr>Multiple Inheritance </vt:lpstr>
      <vt:lpstr>Multi Level Inheritance </vt:lpstr>
      <vt:lpstr>Hybrid Inheritance </vt:lpstr>
      <vt:lpstr>Hybrid Inheritance </vt:lpstr>
      <vt:lpstr>Test your skills - Practice</vt:lpstr>
      <vt:lpstr>PowerPoint Presentation</vt:lpstr>
      <vt:lpstr>PowerPoint Presentation</vt:lpstr>
      <vt:lpstr>  Function definition  </vt:lpstr>
      <vt:lpstr>  Function Call  </vt:lpstr>
      <vt:lpstr>  Function definition and Call  </vt:lpstr>
      <vt:lpstr>  Objects as Function Arguments  </vt:lpstr>
      <vt:lpstr>  Objects as Function Arguments  </vt:lpstr>
      <vt:lpstr>  Objects as Function Arguments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Multiagent Systems</dc:title>
  <dc:creator>Scott A. DeLoach</dc:creator>
  <cp:lastModifiedBy>KKK</cp:lastModifiedBy>
  <cp:revision>19</cp:revision>
  <dcterms:created xsi:type="dcterms:W3CDTF">2020-04-06T09:02:11Z</dcterms:created>
  <dcterms:modified xsi:type="dcterms:W3CDTF">2021-11-05T03:21:47Z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2019-04-02T00:00:00Z</vt:filetime>
  </property>
  <property fmtid="{D5CDD505-2E9C-101B-9397-08002B2CF9AE}" pid="3" name="LastSaved">
    <vt:filetime>2020-04-06T00:00:00Z</vt:filetime>
  </property>
</Properties>
</file>