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9" r:id="rId4"/>
    <p:sldId id="282" r:id="rId5"/>
    <p:sldId id="258" r:id="rId6"/>
    <p:sldId id="276" r:id="rId7"/>
    <p:sldId id="277" r:id="rId8"/>
    <p:sldId id="281" r:id="rId9"/>
    <p:sldId id="269" r:id="rId10"/>
    <p:sldId id="271" r:id="rId11"/>
    <p:sldId id="273" r:id="rId12"/>
    <p:sldId id="27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85" autoAdjust="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mohsin" userId="c6e447f8cef296f3" providerId="LiveId" clId="{63ECBABC-D012-4A72-8D11-ACB57105670B}"/>
    <pc:docChg chg="undo custSel addSld delSld modSld">
      <pc:chgData name="ahmed mohsin" userId="c6e447f8cef296f3" providerId="LiveId" clId="{63ECBABC-D012-4A72-8D11-ACB57105670B}" dt="2021-09-02T11:45:16.999" v="2206" actId="122"/>
      <pc:docMkLst>
        <pc:docMk/>
      </pc:docMkLst>
      <pc:sldChg chg="addSp modSp new mod setBg">
        <pc:chgData name="ahmed mohsin" userId="c6e447f8cef296f3" providerId="LiveId" clId="{63ECBABC-D012-4A72-8D11-ACB57105670B}" dt="2021-09-02T06:53:47.913" v="237" actId="113"/>
        <pc:sldMkLst>
          <pc:docMk/>
          <pc:sldMk cId="3381288931" sldId="256"/>
        </pc:sldMkLst>
        <pc:spChg chg="mod">
          <ac:chgData name="ahmed mohsin" userId="c6e447f8cef296f3" providerId="LiveId" clId="{63ECBABC-D012-4A72-8D11-ACB57105670B}" dt="2021-09-02T06:53:40.926" v="236" actId="122"/>
          <ac:spMkLst>
            <pc:docMk/>
            <pc:sldMk cId="3381288931" sldId="256"/>
            <ac:spMk id="2" creationId="{35017CE6-F659-4EA1-84E4-AEAD4C115F10}"/>
          </ac:spMkLst>
        </pc:spChg>
        <pc:spChg chg="mod">
          <ac:chgData name="ahmed mohsin" userId="c6e447f8cef296f3" providerId="LiveId" clId="{63ECBABC-D012-4A72-8D11-ACB57105670B}" dt="2021-09-02T06:53:47.913" v="237" actId="113"/>
          <ac:spMkLst>
            <pc:docMk/>
            <pc:sldMk cId="3381288931" sldId="256"/>
            <ac:spMk id="3" creationId="{53B7D7A6-4ECC-4C49-B20E-1FAFDE44EACC}"/>
          </ac:spMkLst>
        </pc:spChg>
        <pc:spChg chg="add">
          <ac:chgData name="ahmed mohsin" userId="c6e447f8cef296f3" providerId="LiveId" clId="{63ECBABC-D012-4A72-8D11-ACB57105670B}" dt="2021-09-02T06:53:34.274" v="235" actId="26606"/>
          <ac:spMkLst>
            <pc:docMk/>
            <pc:sldMk cId="3381288931" sldId="256"/>
            <ac:spMk id="8" creationId="{C7FA33FF-088D-4F16-95A2-2C64D353DEA8}"/>
          </ac:spMkLst>
        </pc:spChg>
        <pc:spChg chg="add">
          <ac:chgData name="ahmed mohsin" userId="c6e447f8cef296f3" providerId="LiveId" clId="{63ECBABC-D012-4A72-8D11-ACB57105670B}" dt="2021-09-02T06:53:34.274" v="235" actId="26606"/>
          <ac:spMkLst>
            <pc:docMk/>
            <pc:sldMk cId="3381288931" sldId="256"/>
            <ac:spMk id="10" creationId="{A376EFB1-01CF-419F-ABF1-2AF02BBFCBD1}"/>
          </ac:spMkLst>
        </pc:spChg>
        <pc:spChg chg="add">
          <ac:chgData name="ahmed mohsin" userId="c6e447f8cef296f3" providerId="LiveId" clId="{63ECBABC-D012-4A72-8D11-ACB57105670B}" dt="2021-09-02T06:53:34.274" v="235" actId="26606"/>
          <ac:spMkLst>
            <pc:docMk/>
            <pc:sldMk cId="3381288931" sldId="256"/>
            <ac:spMk id="12" creationId="{FF9DEA15-78BD-4750-AA18-B9F28A6D5AB8}"/>
          </ac:spMkLst>
        </pc:spChg>
      </pc:sldChg>
      <pc:sldChg chg="addSp modSp new mod setBg">
        <pc:chgData name="ahmed mohsin" userId="c6e447f8cef296f3" providerId="LiveId" clId="{63ECBABC-D012-4A72-8D11-ACB57105670B}" dt="2021-09-02T07:35:33.716" v="1985" actId="20577"/>
        <pc:sldMkLst>
          <pc:docMk/>
          <pc:sldMk cId="1600627996" sldId="257"/>
        </pc:sldMkLst>
        <pc:spChg chg="mod">
          <ac:chgData name="ahmed mohsin" userId="c6e447f8cef296f3" providerId="LiveId" clId="{63ECBABC-D012-4A72-8D11-ACB57105670B}" dt="2021-09-02T07:00:39.164" v="528" actId="26606"/>
          <ac:spMkLst>
            <pc:docMk/>
            <pc:sldMk cId="1600627996" sldId="257"/>
            <ac:spMk id="2" creationId="{64DE3F89-4751-4957-A024-E633BEDD57CF}"/>
          </ac:spMkLst>
        </pc:spChg>
        <pc:spChg chg="mod">
          <ac:chgData name="ahmed mohsin" userId="c6e447f8cef296f3" providerId="LiveId" clId="{63ECBABC-D012-4A72-8D11-ACB57105670B}" dt="2021-09-02T07:35:33.716" v="1985" actId="20577"/>
          <ac:spMkLst>
            <pc:docMk/>
            <pc:sldMk cId="1600627996" sldId="257"/>
            <ac:spMk id="3" creationId="{6200843D-B9E0-4445-BFF4-359D8EFF39C9}"/>
          </ac:spMkLst>
        </pc:spChg>
        <pc:spChg chg="add">
          <ac:chgData name="ahmed mohsin" userId="c6e447f8cef296f3" providerId="LiveId" clId="{63ECBABC-D012-4A72-8D11-ACB57105670B}" dt="2021-09-02T07:00:39.164" v="528" actId="26606"/>
          <ac:spMkLst>
            <pc:docMk/>
            <pc:sldMk cId="1600627996" sldId="257"/>
            <ac:spMk id="8" creationId="{7264F718-7FAC-4056-9FA9-A603EC682FE7}"/>
          </ac:spMkLst>
        </pc:spChg>
        <pc:spChg chg="add">
          <ac:chgData name="ahmed mohsin" userId="c6e447f8cef296f3" providerId="LiveId" clId="{63ECBABC-D012-4A72-8D11-ACB57105670B}" dt="2021-09-02T07:00:39.164" v="528" actId="26606"/>
          <ac:spMkLst>
            <pc:docMk/>
            <pc:sldMk cId="1600627996" sldId="257"/>
            <ac:spMk id="10" creationId="{F74639F7-E3C7-4165-A83E-6386A86BA1DA}"/>
          </ac:spMkLst>
        </pc:spChg>
        <pc:spChg chg="add">
          <ac:chgData name="ahmed mohsin" userId="c6e447f8cef296f3" providerId="LiveId" clId="{63ECBABC-D012-4A72-8D11-ACB57105670B}" dt="2021-09-02T07:00:39.164" v="528" actId="26606"/>
          <ac:spMkLst>
            <pc:docMk/>
            <pc:sldMk cId="1600627996" sldId="257"/>
            <ac:spMk id="12" creationId="{8B3AF0F1-707A-463E-B5EE-33C63A40CFC9}"/>
          </ac:spMkLst>
        </pc:spChg>
      </pc:sldChg>
      <pc:sldChg chg="addSp modSp new mod setBg">
        <pc:chgData name="ahmed mohsin" userId="c6e447f8cef296f3" providerId="LiveId" clId="{63ECBABC-D012-4A72-8D11-ACB57105670B}" dt="2021-09-02T08:02:07.170" v="2019" actId="20577"/>
        <pc:sldMkLst>
          <pc:docMk/>
          <pc:sldMk cId="4118936452" sldId="258"/>
        </pc:sldMkLst>
        <pc:spChg chg="mod">
          <ac:chgData name="ahmed mohsin" userId="c6e447f8cef296f3" providerId="LiveId" clId="{63ECBABC-D012-4A72-8D11-ACB57105670B}" dt="2021-09-02T07:13:22.428" v="977" actId="26606"/>
          <ac:spMkLst>
            <pc:docMk/>
            <pc:sldMk cId="4118936452" sldId="258"/>
            <ac:spMk id="2" creationId="{4E35D61B-5859-43A3-B875-3E7CBF557B00}"/>
          </ac:spMkLst>
        </pc:spChg>
        <pc:spChg chg="mod">
          <ac:chgData name="ahmed mohsin" userId="c6e447f8cef296f3" providerId="LiveId" clId="{63ECBABC-D012-4A72-8D11-ACB57105670B}" dt="2021-09-02T08:02:07.170" v="2019" actId="20577"/>
          <ac:spMkLst>
            <pc:docMk/>
            <pc:sldMk cId="4118936452" sldId="258"/>
            <ac:spMk id="3" creationId="{84363D84-4D6B-45E4-BE6A-3DFE75EC786E}"/>
          </ac:spMkLst>
        </pc:spChg>
        <pc:spChg chg="add">
          <ac:chgData name="ahmed mohsin" userId="c6e447f8cef296f3" providerId="LiveId" clId="{63ECBABC-D012-4A72-8D11-ACB57105670B}" dt="2021-09-02T07:13:22.428" v="977" actId="26606"/>
          <ac:spMkLst>
            <pc:docMk/>
            <pc:sldMk cId="4118936452" sldId="258"/>
            <ac:spMk id="8" creationId="{E8A8EAB8-D2FF-444D-B34B-7D32F106AD0E}"/>
          </ac:spMkLst>
        </pc:spChg>
        <pc:cxnChg chg="add">
          <ac:chgData name="ahmed mohsin" userId="c6e447f8cef296f3" providerId="LiveId" clId="{63ECBABC-D012-4A72-8D11-ACB57105670B}" dt="2021-09-02T07:13:22.428" v="977" actId="26606"/>
          <ac:cxnSpMkLst>
            <pc:docMk/>
            <pc:sldMk cId="4118936452" sldId="258"/>
            <ac:cxnSpMk id="10" creationId="{067633D1-6EE6-4118-B9F0-B363477BEE7A}"/>
          </ac:cxnSpMkLst>
        </pc:cxnChg>
        <pc:cxnChg chg="add">
          <ac:chgData name="ahmed mohsin" userId="c6e447f8cef296f3" providerId="LiveId" clId="{63ECBABC-D012-4A72-8D11-ACB57105670B}" dt="2021-09-02T07:13:22.428" v="977" actId="26606"/>
          <ac:cxnSpMkLst>
            <pc:docMk/>
            <pc:sldMk cId="4118936452" sldId="258"/>
            <ac:cxnSpMk id="12" creationId="{4AD7FFC6-42A9-49CB-B5E9-B3F6B038331B}"/>
          </ac:cxnSpMkLst>
        </pc:cxnChg>
      </pc:sldChg>
      <pc:sldChg chg="addSp delSp modSp new del mod">
        <pc:chgData name="ahmed mohsin" userId="c6e447f8cef296f3" providerId="LiveId" clId="{63ECBABC-D012-4A72-8D11-ACB57105670B}" dt="2021-09-02T08:01:10.186" v="1995" actId="47"/>
        <pc:sldMkLst>
          <pc:docMk/>
          <pc:sldMk cId="3473142050" sldId="259"/>
        </pc:sldMkLst>
        <pc:spChg chg="mod">
          <ac:chgData name="ahmed mohsin" userId="c6e447f8cef296f3" providerId="LiveId" clId="{63ECBABC-D012-4A72-8D11-ACB57105670B}" dt="2021-09-02T07:13:57.285" v="1009" actId="122"/>
          <ac:spMkLst>
            <pc:docMk/>
            <pc:sldMk cId="3473142050" sldId="259"/>
            <ac:spMk id="2" creationId="{27459397-4B21-4D2A-991E-7E451921CD5A}"/>
          </ac:spMkLst>
        </pc:spChg>
        <pc:spChg chg="del">
          <ac:chgData name="ahmed mohsin" userId="c6e447f8cef296f3" providerId="LiveId" clId="{63ECBABC-D012-4A72-8D11-ACB57105670B}" dt="2021-09-02T08:00:36.601" v="1986" actId="22"/>
          <ac:spMkLst>
            <pc:docMk/>
            <pc:sldMk cId="3473142050" sldId="259"/>
            <ac:spMk id="3" creationId="{A447D4B3-F266-4F57-ADAD-3010D7D8323B}"/>
          </ac:spMkLst>
        </pc:spChg>
        <pc:spChg chg="add mod">
          <ac:chgData name="ahmed mohsin" userId="c6e447f8cef296f3" providerId="LiveId" clId="{63ECBABC-D012-4A72-8D11-ACB57105670B}" dt="2021-09-02T08:01:07.398" v="1994" actId="478"/>
          <ac:spMkLst>
            <pc:docMk/>
            <pc:sldMk cId="3473142050" sldId="259"/>
            <ac:spMk id="7" creationId="{02646595-3258-4917-A42B-D9B552F15205}"/>
          </ac:spMkLst>
        </pc:spChg>
        <pc:picChg chg="add del mod ord">
          <ac:chgData name="ahmed mohsin" userId="c6e447f8cef296f3" providerId="LiveId" clId="{63ECBABC-D012-4A72-8D11-ACB57105670B}" dt="2021-09-02T08:01:07.398" v="1994" actId="478"/>
          <ac:picMkLst>
            <pc:docMk/>
            <pc:sldMk cId="3473142050" sldId="259"/>
            <ac:picMk id="5" creationId="{C8D52518-D126-4B7C-9289-1741A728937F}"/>
          </ac:picMkLst>
        </pc:picChg>
      </pc:sldChg>
      <pc:sldChg chg="addSp delSp modSp new mod setBg">
        <pc:chgData name="ahmed mohsin" userId="c6e447f8cef296f3" providerId="LiveId" clId="{63ECBABC-D012-4A72-8D11-ACB57105670B}" dt="2021-09-02T08:15:16.973" v="2179" actId="20577"/>
        <pc:sldMkLst>
          <pc:docMk/>
          <pc:sldMk cId="3402219381" sldId="260"/>
        </pc:sldMkLst>
        <pc:spChg chg="mod">
          <ac:chgData name="ahmed mohsin" userId="c6e447f8cef296f3" providerId="LiveId" clId="{63ECBABC-D012-4A72-8D11-ACB57105670B}" dt="2021-09-02T07:25:49.707" v="1467" actId="26606"/>
          <ac:spMkLst>
            <pc:docMk/>
            <pc:sldMk cId="3402219381" sldId="260"/>
            <ac:spMk id="2" creationId="{2700E5AE-1524-40B3-A333-194DBC3D3333}"/>
          </ac:spMkLst>
        </pc:spChg>
        <pc:spChg chg="add del mod">
          <ac:chgData name="ahmed mohsin" userId="c6e447f8cef296f3" providerId="LiveId" clId="{63ECBABC-D012-4A72-8D11-ACB57105670B}" dt="2021-09-02T07:25:49.707" v="1467" actId="26606"/>
          <ac:spMkLst>
            <pc:docMk/>
            <pc:sldMk cId="3402219381" sldId="260"/>
            <ac:spMk id="3" creationId="{EB20E17F-CF19-4937-96EA-EED02CC8CFC0}"/>
          </ac:spMkLst>
        </pc:spChg>
        <pc:spChg chg="add mod">
          <ac:chgData name="ahmed mohsin" userId="c6e447f8cef296f3" providerId="LiveId" clId="{63ECBABC-D012-4A72-8D11-ACB57105670B}" dt="2021-09-02T08:15:16.973" v="2179" actId="20577"/>
          <ac:spMkLst>
            <pc:docMk/>
            <pc:sldMk cId="3402219381" sldId="260"/>
            <ac:spMk id="7" creationId="{EB20E17F-CF19-4937-96EA-EED02CC8CFC0}"/>
          </ac:spMkLst>
        </pc:spChg>
        <pc:spChg chg="add">
          <ac:chgData name="ahmed mohsin" userId="c6e447f8cef296f3" providerId="LiveId" clId="{63ECBABC-D012-4A72-8D11-ACB57105670B}" dt="2021-09-02T07:25:49.707" v="1467" actId="26606"/>
          <ac:spMkLst>
            <pc:docMk/>
            <pc:sldMk cId="3402219381" sldId="260"/>
            <ac:spMk id="8" creationId="{A7AE9375-4664-4DB2-922D-2782A6E439AC}"/>
          </ac:spMkLst>
        </pc:spChg>
        <pc:spChg chg="add">
          <ac:chgData name="ahmed mohsin" userId="c6e447f8cef296f3" providerId="LiveId" clId="{63ECBABC-D012-4A72-8D11-ACB57105670B}" dt="2021-09-02T07:25:49.707" v="1467" actId="26606"/>
          <ac:spMkLst>
            <pc:docMk/>
            <pc:sldMk cId="3402219381" sldId="260"/>
            <ac:spMk id="12" creationId="{9DD005C1-8C51-42D6-9BEE-B9B83849743D}"/>
          </ac:spMkLst>
        </pc:spChg>
        <pc:graphicFrameChg chg="add del">
          <ac:chgData name="ahmed mohsin" userId="c6e447f8cef296f3" providerId="LiveId" clId="{63ECBABC-D012-4A72-8D11-ACB57105670B}" dt="2021-09-02T07:25:49.701" v="1466" actId="26606"/>
          <ac:graphicFrameMkLst>
            <pc:docMk/>
            <pc:sldMk cId="3402219381" sldId="260"/>
            <ac:graphicFrameMk id="5" creationId="{22B5371A-5463-49A9-8EA0-7F28F9E4C982}"/>
          </ac:graphicFrameMkLst>
        </pc:graphicFrameChg>
        <pc:cxnChg chg="add">
          <ac:chgData name="ahmed mohsin" userId="c6e447f8cef296f3" providerId="LiveId" clId="{63ECBABC-D012-4A72-8D11-ACB57105670B}" dt="2021-09-02T07:25:49.707" v="1467" actId="26606"/>
          <ac:cxnSpMkLst>
            <pc:docMk/>
            <pc:sldMk cId="3402219381" sldId="260"/>
            <ac:cxnSpMk id="10" creationId="{EE504C98-6397-41C1-A8D8-2D9C4ED307E0}"/>
          </ac:cxnSpMkLst>
        </pc:cxnChg>
      </pc:sldChg>
      <pc:sldChg chg="modSp new mod">
        <pc:chgData name="ahmed mohsin" userId="c6e447f8cef296f3" providerId="LiveId" clId="{63ECBABC-D012-4A72-8D11-ACB57105670B}" dt="2021-09-02T07:26:07.245" v="1482" actId="122"/>
        <pc:sldMkLst>
          <pc:docMk/>
          <pc:sldMk cId="300253358" sldId="261"/>
        </pc:sldMkLst>
        <pc:spChg chg="mod">
          <ac:chgData name="ahmed mohsin" userId="c6e447f8cef296f3" providerId="LiveId" clId="{63ECBABC-D012-4A72-8D11-ACB57105670B}" dt="2021-09-02T07:26:07.245" v="1482" actId="122"/>
          <ac:spMkLst>
            <pc:docMk/>
            <pc:sldMk cId="300253358" sldId="261"/>
            <ac:spMk id="2" creationId="{1B5BB572-9469-4EC1-808B-DAE3C083B80A}"/>
          </ac:spMkLst>
        </pc:spChg>
      </pc:sldChg>
      <pc:sldChg chg="modSp new mod">
        <pc:chgData name="ahmed mohsin" userId="c6e447f8cef296f3" providerId="LiveId" clId="{63ECBABC-D012-4A72-8D11-ACB57105670B}" dt="2021-09-02T07:26:01.340" v="1480" actId="122"/>
        <pc:sldMkLst>
          <pc:docMk/>
          <pc:sldMk cId="2720239494" sldId="262"/>
        </pc:sldMkLst>
        <pc:spChg chg="mod">
          <ac:chgData name="ahmed mohsin" userId="c6e447f8cef296f3" providerId="LiveId" clId="{63ECBABC-D012-4A72-8D11-ACB57105670B}" dt="2021-09-02T07:26:01.340" v="1480" actId="122"/>
          <ac:spMkLst>
            <pc:docMk/>
            <pc:sldMk cId="2720239494" sldId="262"/>
            <ac:spMk id="2" creationId="{791F3E49-94E0-413A-9E9F-AF73E0CBAADF}"/>
          </ac:spMkLst>
        </pc:spChg>
      </pc:sldChg>
      <pc:sldChg chg="addSp modSp new mod setBg">
        <pc:chgData name="ahmed mohsin" userId="c6e447f8cef296f3" providerId="LiveId" clId="{63ECBABC-D012-4A72-8D11-ACB57105670B}" dt="2021-09-02T07:30:41.940" v="1934" actId="122"/>
        <pc:sldMkLst>
          <pc:docMk/>
          <pc:sldMk cId="254662368" sldId="263"/>
        </pc:sldMkLst>
        <pc:spChg chg="mod">
          <ac:chgData name="ahmed mohsin" userId="c6e447f8cef296f3" providerId="LiveId" clId="{63ECBABC-D012-4A72-8D11-ACB57105670B}" dt="2021-09-02T07:30:41.940" v="1934" actId="122"/>
          <ac:spMkLst>
            <pc:docMk/>
            <pc:sldMk cId="254662368" sldId="263"/>
            <ac:spMk id="2" creationId="{515A4B3E-8809-4F48-AA0B-CF693FB5F8B5}"/>
          </ac:spMkLst>
        </pc:spChg>
        <pc:spChg chg="mod">
          <ac:chgData name="ahmed mohsin" userId="c6e447f8cef296f3" providerId="LiveId" clId="{63ECBABC-D012-4A72-8D11-ACB57105670B}" dt="2021-09-02T07:30:39.075" v="1933" actId="26606"/>
          <ac:spMkLst>
            <pc:docMk/>
            <pc:sldMk cId="254662368" sldId="263"/>
            <ac:spMk id="3" creationId="{14C0BC63-F3DB-48CE-A371-D77294799B6D}"/>
          </ac:spMkLst>
        </pc:spChg>
        <pc:spChg chg="add">
          <ac:chgData name="ahmed mohsin" userId="c6e447f8cef296f3" providerId="LiveId" clId="{63ECBABC-D012-4A72-8D11-ACB57105670B}" dt="2021-09-02T07:30:39.075" v="1933" actId="26606"/>
          <ac:spMkLst>
            <pc:docMk/>
            <pc:sldMk cId="254662368" sldId="263"/>
            <ac:spMk id="8" creationId="{E8A8EAB8-D2FF-444D-B34B-7D32F106AD0E}"/>
          </ac:spMkLst>
        </pc:spChg>
        <pc:cxnChg chg="add">
          <ac:chgData name="ahmed mohsin" userId="c6e447f8cef296f3" providerId="LiveId" clId="{63ECBABC-D012-4A72-8D11-ACB57105670B}" dt="2021-09-02T07:30:39.075" v="1933" actId="26606"/>
          <ac:cxnSpMkLst>
            <pc:docMk/>
            <pc:sldMk cId="254662368" sldId="263"/>
            <ac:cxnSpMk id="10" creationId="{067633D1-6EE6-4118-B9F0-B363477BEE7A}"/>
          </ac:cxnSpMkLst>
        </pc:cxnChg>
        <pc:cxnChg chg="add">
          <ac:chgData name="ahmed mohsin" userId="c6e447f8cef296f3" providerId="LiveId" clId="{63ECBABC-D012-4A72-8D11-ACB57105670B}" dt="2021-09-02T07:30:39.075" v="1933" actId="26606"/>
          <ac:cxnSpMkLst>
            <pc:docMk/>
            <pc:sldMk cId="254662368" sldId="263"/>
            <ac:cxnSpMk id="12" creationId="{4AD7FFC6-42A9-49CB-B5E9-B3F6B038331B}"/>
          </ac:cxnSpMkLst>
        </pc:cxnChg>
      </pc:sldChg>
      <pc:sldChg chg="addSp modSp new mod setBg">
        <pc:chgData name="ahmed mohsin" userId="c6e447f8cef296f3" providerId="LiveId" clId="{63ECBABC-D012-4A72-8D11-ACB57105670B}" dt="2021-09-02T07:31:15.077" v="1958" actId="26606"/>
        <pc:sldMkLst>
          <pc:docMk/>
          <pc:sldMk cId="3644580334" sldId="264"/>
        </pc:sldMkLst>
        <pc:spChg chg="mod">
          <ac:chgData name="ahmed mohsin" userId="c6e447f8cef296f3" providerId="LiveId" clId="{63ECBABC-D012-4A72-8D11-ACB57105670B}" dt="2021-09-02T07:31:15.077" v="1958" actId="26606"/>
          <ac:spMkLst>
            <pc:docMk/>
            <pc:sldMk cId="3644580334" sldId="264"/>
            <ac:spMk id="2" creationId="{DF72CA41-B759-4612-9852-B91D400F3CBA}"/>
          </ac:spMkLst>
        </pc:spChg>
        <pc:spChg chg="mod">
          <ac:chgData name="ahmed mohsin" userId="c6e447f8cef296f3" providerId="LiveId" clId="{63ECBABC-D012-4A72-8D11-ACB57105670B}" dt="2021-09-02T07:31:15.077" v="1958" actId="26606"/>
          <ac:spMkLst>
            <pc:docMk/>
            <pc:sldMk cId="3644580334" sldId="264"/>
            <ac:spMk id="3" creationId="{3FA5B1D4-9552-403B-B228-1ECCA518C614}"/>
          </ac:spMkLst>
        </pc:spChg>
        <pc:spChg chg="add">
          <ac:chgData name="ahmed mohsin" userId="c6e447f8cef296f3" providerId="LiveId" clId="{63ECBABC-D012-4A72-8D11-ACB57105670B}" dt="2021-09-02T07:31:15.077" v="1958" actId="26606"/>
          <ac:spMkLst>
            <pc:docMk/>
            <pc:sldMk cId="3644580334" sldId="264"/>
            <ac:spMk id="8" creationId="{FB5B0058-AF13-4859-B429-4EDDE2A26F7F}"/>
          </ac:spMkLst>
        </pc:spChg>
        <pc:cxnChg chg="add">
          <ac:chgData name="ahmed mohsin" userId="c6e447f8cef296f3" providerId="LiveId" clId="{63ECBABC-D012-4A72-8D11-ACB57105670B}" dt="2021-09-02T07:31:15.077" v="1958" actId="26606"/>
          <ac:cxnSpMkLst>
            <pc:docMk/>
            <pc:sldMk cId="3644580334" sldId="264"/>
            <ac:cxnSpMk id="10" creationId="{C4C8A451-B6C1-4CB1-95FC-2DBDEC61FF17}"/>
          </ac:cxnSpMkLst>
        </pc:cxnChg>
        <pc:cxnChg chg="add">
          <ac:chgData name="ahmed mohsin" userId="c6e447f8cef296f3" providerId="LiveId" clId="{63ECBABC-D012-4A72-8D11-ACB57105670B}" dt="2021-09-02T07:31:15.077" v="1958" actId="26606"/>
          <ac:cxnSpMkLst>
            <pc:docMk/>
            <pc:sldMk cId="3644580334" sldId="264"/>
            <ac:cxnSpMk id="12" creationId="{E8439DD6-1CCF-48C6-AF10-B7018793022A}"/>
          </ac:cxnSpMkLst>
        </pc:cxnChg>
      </pc:sldChg>
      <pc:sldChg chg="addSp delSp modSp new mod">
        <pc:chgData name="ahmed mohsin" userId="c6e447f8cef296f3" providerId="LiveId" clId="{63ECBABC-D012-4A72-8D11-ACB57105670B}" dt="2021-09-02T11:36:46.281" v="2187" actId="22"/>
        <pc:sldMkLst>
          <pc:docMk/>
          <pc:sldMk cId="127131359" sldId="265"/>
        </pc:sldMkLst>
        <pc:spChg chg="mod">
          <ac:chgData name="ahmed mohsin" userId="c6e447f8cef296f3" providerId="LiveId" clId="{63ECBABC-D012-4A72-8D11-ACB57105670B}" dt="2021-09-02T08:02:11.429" v="2022" actId="20577"/>
          <ac:spMkLst>
            <pc:docMk/>
            <pc:sldMk cId="127131359" sldId="265"/>
            <ac:spMk id="2" creationId="{147E0415-D6DC-477F-AB28-1152F7EEF7F6}"/>
          </ac:spMkLst>
        </pc:spChg>
        <pc:spChg chg="del">
          <ac:chgData name="ahmed mohsin" userId="c6e447f8cef296f3" providerId="LiveId" clId="{63ECBABC-D012-4A72-8D11-ACB57105670B}" dt="2021-09-02T08:01:25.413" v="2009" actId="22"/>
          <ac:spMkLst>
            <pc:docMk/>
            <pc:sldMk cId="127131359" sldId="265"/>
            <ac:spMk id="3" creationId="{EC20060B-72CF-4E3A-B73A-AB98918D6F93}"/>
          </ac:spMkLst>
        </pc:spChg>
        <pc:spChg chg="del mod">
          <ac:chgData name="ahmed mohsin" userId="c6e447f8cef296f3" providerId="LiveId" clId="{63ECBABC-D012-4A72-8D11-ACB57105670B}" dt="2021-09-02T11:26:49.014" v="2181" actId="22"/>
          <ac:spMkLst>
            <pc:docMk/>
            <pc:sldMk cId="127131359" sldId="265"/>
            <ac:spMk id="4" creationId="{F8114AEA-CCC0-4535-8207-8E2A0CFE6FF7}"/>
          </ac:spMkLst>
        </pc:spChg>
        <pc:spChg chg="add del mod">
          <ac:chgData name="ahmed mohsin" userId="c6e447f8cef296f3" providerId="LiveId" clId="{63ECBABC-D012-4A72-8D11-ACB57105670B}" dt="2021-09-02T11:36:46.281" v="2187" actId="22"/>
          <ac:spMkLst>
            <pc:docMk/>
            <pc:sldMk cId="127131359" sldId="265"/>
            <ac:spMk id="5" creationId="{C80AA4E7-35D1-41B8-A9C7-91DDED59F814}"/>
          </ac:spMkLst>
        </pc:spChg>
        <pc:picChg chg="add del mod ord">
          <ac:chgData name="ahmed mohsin" userId="c6e447f8cef296f3" providerId="LiveId" clId="{63ECBABC-D012-4A72-8D11-ACB57105670B}" dt="2021-09-02T11:17:11.248" v="2180" actId="478"/>
          <ac:picMkLst>
            <pc:docMk/>
            <pc:sldMk cId="127131359" sldId="265"/>
            <ac:picMk id="6" creationId="{FD21AC31-3E0C-4E7D-A1F1-0D986A4F41AE}"/>
          </ac:picMkLst>
        </pc:picChg>
        <pc:picChg chg="add mod ord">
          <ac:chgData name="ahmed mohsin" userId="c6e447f8cef296f3" providerId="LiveId" clId="{63ECBABC-D012-4A72-8D11-ACB57105670B}" dt="2021-09-02T11:26:49.014" v="2181" actId="22"/>
          <ac:picMkLst>
            <pc:docMk/>
            <pc:sldMk cId="127131359" sldId="265"/>
            <ac:picMk id="8" creationId="{0041CE1D-DE17-4A0D-A304-DB2C07C372E7}"/>
          </ac:picMkLst>
        </pc:picChg>
        <pc:picChg chg="add mod ord">
          <ac:chgData name="ahmed mohsin" userId="c6e447f8cef296f3" providerId="LiveId" clId="{63ECBABC-D012-4A72-8D11-ACB57105670B}" dt="2021-09-02T11:36:46.281" v="2187" actId="22"/>
          <ac:picMkLst>
            <pc:docMk/>
            <pc:sldMk cId="127131359" sldId="265"/>
            <ac:picMk id="10" creationId="{405D1429-1396-4590-BA97-9CD02B4504C1}"/>
          </ac:picMkLst>
        </pc:picChg>
      </pc:sldChg>
      <pc:sldChg chg="modSp new mod">
        <pc:chgData name="ahmed mohsin" userId="c6e447f8cef296f3" providerId="LiveId" clId="{63ECBABC-D012-4A72-8D11-ACB57105670B}" dt="2021-09-02T11:42:35.212" v="2189" actId="1076"/>
        <pc:sldMkLst>
          <pc:docMk/>
          <pc:sldMk cId="2386749722" sldId="266"/>
        </pc:sldMkLst>
        <pc:spChg chg="mod">
          <ac:chgData name="ahmed mohsin" userId="c6e447f8cef296f3" providerId="LiveId" clId="{63ECBABC-D012-4A72-8D11-ACB57105670B}" dt="2021-09-02T11:42:35.212" v="2189" actId="1076"/>
          <ac:spMkLst>
            <pc:docMk/>
            <pc:sldMk cId="2386749722" sldId="266"/>
            <ac:spMk id="2" creationId="{1B556199-9134-44C7-972A-BC569330DD65}"/>
          </ac:spMkLst>
        </pc:spChg>
      </pc:sldChg>
      <pc:sldChg chg="new">
        <pc:chgData name="ahmed mohsin" userId="c6e447f8cef296f3" providerId="LiveId" clId="{63ECBABC-D012-4A72-8D11-ACB57105670B}" dt="2021-09-02T11:45:00.174" v="2190" actId="680"/>
        <pc:sldMkLst>
          <pc:docMk/>
          <pc:sldMk cId="2253864647" sldId="267"/>
        </pc:sldMkLst>
      </pc:sldChg>
      <pc:sldChg chg="modSp new mod">
        <pc:chgData name="ahmed mohsin" userId="c6e447f8cef296f3" providerId="LiveId" clId="{63ECBABC-D012-4A72-8D11-ACB57105670B}" dt="2021-09-02T11:45:16.999" v="2206" actId="122"/>
        <pc:sldMkLst>
          <pc:docMk/>
          <pc:sldMk cId="2369445663" sldId="268"/>
        </pc:sldMkLst>
        <pc:spChg chg="mod">
          <ac:chgData name="ahmed mohsin" userId="c6e447f8cef296f3" providerId="LiveId" clId="{63ECBABC-D012-4A72-8D11-ACB57105670B}" dt="2021-09-02T11:45:16.999" v="2206" actId="122"/>
          <ac:spMkLst>
            <pc:docMk/>
            <pc:sldMk cId="2369445663" sldId="268"/>
            <ac:spMk id="2" creationId="{81D12BF3-7817-4EEA-B0E5-A868502E6A43}"/>
          </ac:spMkLst>
        </pc:spChg>
      </pc:sldChg>
    </pc:docChg>
  </pc:docChgLst>
  <pc:docChgLst>
    <pc:chgData name="ahmed mohsin" userId="c6e447f8cef296f3" providerId="LiveId" clId="{EC60D2A6-5415-4635-AB1C-4A20909E3D8E}"/>
    <pc:docChg chg="undo custSel addSld delSld modSld">
      <pc:chgData name="ahmed mohsin" userId="c6e447f8cef296f3" providerId="LiveId" clId="{EC60D2A6-5415-4635-AB1C-4A20909E3D8E}" dt="2021-09-06T07:06:50.569" v="287" actId="20577"/>
      <pc:docMkLst>
        <pc:docMk/>
      </pc:docMkLst>
      <pc:sldChg chg="modSp mod">
        <pc:chgData name="ahmed mohsin" userId="c6e447f8cef296f3" providerId="LiveId" clId="{EC60D2A6-5415-4635-AB1C-4A20909E3D8E}" dt="2021-09-06T07:06:50.569" v="287" actId="20577"/>
        <pc:sldMkLst>
          <pc:docMk/>
          <pc:sldMk cId="254662368" sldId="263"/>
        </pc:sldMkLst>
        <pc:spChg chg="mod">
          <ac:chgData name="ahmed mohsin" userId="c6e447f8cef296f3" providerId="LiveId" clId="{EC60D2A6-5415-4635-AB1C-4A20909E3D8E}" dt="2021-09-06T07:06:50.569" v="287" actId="20577"/>
          <ac:spMkLst>
            <pc:docMk/>
            <pc:sldMk cId="254662368" sldId="263"/>
            <ac:spMk id="3" creationId="{14C0BC63-F3DB-48CE-A371-D77294799B6D}"/>
          </ac:spMkLst>
        </pc:spChg>
      </pc:sldChg>
      <pc:sldChg chg="modSp new del mod">
        <pc:chgData name="ahmed mohsin" userId="c6e447f8cef296f3" providerId="LiveId" clId="{EC60D2A6-5415-4635-AB1C-4A20909E3D8E}" dt="2021-09-06T05:46:22.886" v="23" actId="680"/>
        <pc:sldMkLst>
          <pc:docMk/>
          <pc:sldMk cId="1990648288" sldId="270"/>
        </pc:sldMkLst>
        <pc:spChg chg="mod">
          <ac:chgData name="ahmed mohsin" userId="c6e447f8cef296f3" providerId="LiveId" clId="{EC60D2A6-5415-4635-AB1C-4A20909E3D8E}" dt="2021-09-06T05:46:22.535" v="22" actId="20577"/>
          <ac:spMkLst>
            <pc:docMk/>
            <pc:sldMk cId="1990648288" sldId="270"/>
            <ac:spMk id="2" creationId="{5B54439E-712F-4AB4-8AD4-7221088E5E47}"/>
          </ac:spMkLst>
        </pc:spChg>
        <pc:spChg chg="mod">
          <ac:chgData name="ahmed mohsin" userId="c6e447f8cef296f3" providerId="LiveId" clId="{EC60D2A6-5415-4635-AB1C-4A20909E3D8E}" dt="2021-09-06T05:46:21.672" v="20"/>
          <ac:spMkLst>
            <pc:docMk/>
            <pc:sldMk cId="1990648288" sldId="270"/>
            <ac:spMk id="3" creationId="{9E7B7388-A0DD-432A-90CC-91BA4891C3E4}"/>
          </ac:spMkLst>
        </pc:spChg>
      </pc:sldChg>
      <pc:sldChg chg="modSp new mod">
        <pc:chgData name="ahmed mohsin" userId="c6e447f8cef296f3" providerId="LiveId" clId="{EC60D2A6-5415-4635-AB1C-4A20909E3D8E}" dt="2021-09-06T05:47:23.318" v="95" actId="404"/>
        <pc:sldMkLst>
          <pc:docMk/>
          <pc:sldMk cId="2772565591" sldId="270"/>
        </pc:sldMkLst>
        <pc:spChg chg="mod">
          <ac:chgData name="ahmed mohsin" userId="c6e447f8cef296f3" providerId="LiveId" clId="{EC60D2A6-5415-4635-AB1C-4A20909E3D8E}" dt="2021-09-06T05:46:35.686" v="50" actId="122"/>
          <ac:spMkLst>
            <pc:docMk/>
            <pc:sldMk cId="2772565591" sldId="270"/>
            <ac:spMk id="2" creationId="{9A496D7E-530B-4B90-8417-65CDC0DA4F81}"/>
          </ac:spMkLst>
        </pc:spChg>
        <pc:spChg chg="mod">
          <ac:chgData name="ahmed mohsin" userId="c6e447f8cef296f3" providerId="LiveId" clId="{EC60D2A6-5415-4635-AB1C-4A20909E3D8E}" dt="2021-09-06T05:46:43.762" v="61" actId="20577"/>
          <ac:spMkLst>
            <pc:docMk/>
            <pc:sldMk cId="2772565591" sldId="270"/>
            <ac:spMk id="3" creationId="{2B0B4C7C-3E3D-40FB-B62D-F36826DB6616}"/>
          </ac:spMkLst>
        </pc:spChg>
        <pc:spChg chg="mod">
          <ac:chgData name="ahmed mohsin" userId="c6e447f8cef296f3" providerId="LiveId" clId="{EC60D2A6-5415-4635-AB1C-4A20909E3D8E}" dt="2021-09-06T05:47:22.931" v="93" actId="27636"/>
          <ac:spMkLst>
            <pc:docMk/>
            <pc:sldMk cId="2772565591" sldId="270"/>
            <ac:spMk id="4" creationId="{FE8288FE-27F2-470C-BF3B-497C9F2335F2}"/>
          </ac:spMkLst>
        </pc:spChg>
        <pc:spChg chg="mod">
          <ac:chgData name="ahmed mohsin" userId="c6e447f8cef296f3" providerId="LiveId" clId="{EC60D2A6-5415-4635-AB1C-4A20909E3D8E}" dt="2021-09-06T05:46:48.879" v="75" actId="20577"/>
          <ac:spMkLst>
            <pc:docMk/>
            <pc:sldMk cId="2772565591" sldId="270"/>
            <ac:spMk id="5" creationId="{38BD4267-68E7-480F-8027-F53993764C80}"/>
          </ac:spMkLst>
        </pc:spChg>
        <pc:spChg chg="mod">
          <ac:chgData name="ahmed mohsin" userId="c6e447f8cef296f3" providerId="LiveId" clId="{EC60D2A6-5415-4635-AB1C-4A20909E3D8E}" dt="2021-09-06T05:47:23.318" v="95" actId="404"/>
          <ac:spMkLst>
            <pc:docMk/>
            <pc:sldMk cId="2772565591" sldId="270"/>
            <ac:spMk id="6" creationId="{28F7BFEA-7D79-4972-B543-1D990A7FC5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72E7A-5732-4573-88FF-DC1DE8E0744E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08693-DFD6-46D2-BB41-4C061B42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08693-DFD6-46D2-BB41-4C061B4281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5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AEC8-2E72-483B-81F4-8B4D6503F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BAD15-86A5-4C31-97C8-2CC5BF4B7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DDF9-B1A3-4259-897B-DED9813F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FF76-E13D-4851-9D69-B93700433AF5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3BCAC-049B-4E05-93D5-8F71F9CA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B94A9-385E-4A27-B4FE-57542534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7D6E-37CC-4794-9713-391305BE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7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C606-F51E-4087-9AEF-AE678011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0B413-D982-43B3-B222-A778BB4FA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B31CC-EFD9-408C-A994-BAD4355D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FF76-E13D-4851-9D69-B93700433AF5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65698-A048-41FF-A7E4-7172E202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434F2-E035-4E5B-A50B-1B6488FA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7D6E-37CC-4794-9713-391305BE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1C129-A707-482C-BE35-F1FE89A87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475AD-A65B-4FCB-B0FB-E6FA5528E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013FF-1B28-40B1-85C3-A2198314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FF76-E13D-4851-9D69-B93700433AF5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2485B-905A-4755-A50F-BA6A749E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8DAA4-CBB6-4278-8BF9-31BD397E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7D6E-37CC-4794-9713-391305BE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D7DA-FD2D-4ECF-860D-8970DD95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D612-5A16-417A-A101-4F156F100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72494-F47C-492D-9EC3-752B74FD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FF76-E13D-4851-9D69-B93700433AF5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E2D6-0801-4E46-8F8C-B34D78D5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2F8BD-6D42-4443-A291-E9D1FD4D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7D6E-37CC-4794-9713-391305BE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9953-379C-4AE9-9F1D-B4170B84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33CFE-0C54-45D0-9157-D3F3395A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E2FA7-7611-4F1A-BAA4-51AE71A4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FF76-E13D-4851-9D69-B93700433AF5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0108-4719-4164-B663-47F5BE7C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69A08-5DDB-4DD5-B09B-161C467A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7D6E-37CC-4794-9713-391305BE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0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C152-D825-464A-90FD-C3F2EE03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31E4-24C3-4B7A-93EC-DE5E584DE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F8449-DF59-46C8-B4A7-F17D8B649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FC5C4-CE28-43A9-AA34-E697044E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FF76-E13D-4851-9D69-B93700433AF5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77668-F946-421E-9850-11A4EFBD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52BE9-2272-4BE5-8CDA-B1D4806E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7D6E-37CC-4794-9713-391305BE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8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2B78-5FBF-4988-9CB5-F625DE59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D9DBD-D8D1-4BD1-AE76-0B62C7164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3C844-4200-4AB0-A4CA-9D07E29D7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A553A-BB70-4390-9925-B56BC5CE6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E0615-3DBA-4359-8F91-39C4E940E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FEA76-364A-4592-803E-329DABD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FF76-E13D-4851-9D69-B93700433AF5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57C20-6E05-4598-9AC2-03BFE32D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8AC2A-72DA-4F64-90AD-369D303E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7D6E-37CC-4794-9713-391305BE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3D1E-7330-469A-8A51-3E06D1A9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56E1A-7078-4532-80C6-8562663B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FF76-E13D-4851-9D69-B93700433AF5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CD132-CBD7-4117-AAE6-2F2A88C6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7D635-B38E-48A4-B8F5-38A392A2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7D6E-37CC-4794-9713-391305BE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0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39D89-1587-44A2-8B03-209E2D41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FF76-E13D-4851-9D69-B93700433AF5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42290-E6A6-4D5C-B80B-F5034DA9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438A5-2952-43DD-B992-22A1094F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7D6E-37CC-4794-9713-391305BE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7DFA-8622-4069-B6D5-7F761197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AC70-6EC9-4BE9-BD89-A209FE331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CACD8-C3B4-444D-8EAD-B0A21FE36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F6D21-84CF-4E7F-B331-62D0165E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FF76-E13D-4851-9D69-B93700433AF5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6CC1E-4076-4FA6-867C-B10D9509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8B12-EFCB-4137-9EC5-A51BBD56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7D6E-37CC-4794-9713-391305BE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3B41-CEED-435E-AFAE-F1066AFF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9C5D1-3EA3-4248-A437-0810CCDE0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CC5FD-05EA-43E8-98F1-A5D55959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9DB94-D3FF-4C5B-B0DA-F44C5116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FF76-E13D-4851-9D69-B93700433AF5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EB99D-B074-4021-A2DD-B71166F3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0BA8C-4A11-4417-9E85-2EED577D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7D6E-37CC-4794-9713-391305BE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4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EB0EA-2250-4C4D-B6B5-080CED7E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4DE77-9821-49AE-A524-24BE8BB8A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C5D0-1012-4662-B5F4-AB9E4E262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3FF76-E13D-4851-9D69-B93700433AF5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6CD2-43F6-4B91-8152-74C2A8211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78E33-180A-4203-A804-69B578AB8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87D6E-37CC-4794-9713-391305BE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4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microsoft.com/office/2007/relationships/hdphoto" Target="../media/hdphoto5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17CE6-F659-4EA1-84E4-AEAD4C11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Deep Learning for Tabular Structure Recognition</a:t>
            </a:r>
          </a:p>
        </p:txBody>
      </p:sp>
      <p:grpSp>
        <p:nvGrpSpPr>
          <p:cNvPr id="46" name="Group 24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D7A6-4ECC-4C49-B20E-1FAFDE44E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Bahnschrift" panose="020B0502040204020203" pitchFamily="34" charset="0"/>
              </a:rPr>
              <a:t>Presented by:</a:t>
            </a:r>
          </a:p>
          <a:p>
            <a:r>
              <a:rPr lang="en-US" sz="2200" dirty="0">
                <a:latin typeface="Bahnschrift" panose="020B0502040204020203" pitchFamily="34" charset="0"/>
              </a:rPr>
              <a:t>Muhammad Ahmed Mohsin</a:t>
            </a:r>
          </a:p>
          <a:p>
            <a:r>
              <a:rPr lang="en-US" sz="2200" dirty="0">
                <a:latin typeface="Bahnschrift" panose="020B0502040204020203" pitchFamily="34" charset="0"/>
              </a:rPr>
              <a:t>Muhammad Umer</a:t>
            </a:r>
          </a:p>
          <a:p>
            <a:r>
              <a:rPr lang="en-US" sz="2200" dirty="0">
                <a:latin typeface="Bahnschrift" panose="020B0502040204020203" pitchFamily="34" charset="0"/>
              </a:rPr>
              <a:t>Tariq Umar</a:t>
            </a:r>
          </a:p>
        </p:txBody>
      </p:sp>
    </p:spTree>
    <p:extLst>
      <p:ext uri="{BB962C8B-B14F-4D97-AF65-F5344CB8AC3E}">
        <p14:creationId xmlns:p14="http://schemas.microsoft.com/office/powerpoint/2010/main" val="338128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96B05B7-566A-46A4-93EA-4EE7AF753653}"/>
              </a:ext>
            </a:extLst>
          </p:cNvPr>
          <p:cNvSpPr txBox="1">
            <a:spLocks/>
          </p:cNvSpPr>
          <p:nvPr/>
        </p:nvSpPr>
        <p:spPr>
          <a:xfrm rot="16200000">
            <a:off x="-4266366" y="2977081"/>
            <a:ext cx="10515600" cy="903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70C0"/>
                </a:solidFill>
                <a:latin typeface="Bahnschrift SemiBold" panose="020B0502040204020203" pitchFamily="34" charset="0"/>
              </a:rPr>
              <a:t>Inference: Fixing Masks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1154F9D-7FAC-46C2-821A-16E511DA2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54" y="928395"/>
            <a:ext cx="5069978" cy="507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385ED93-2DA7-4070-8331-494F54411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332" y="891073"/>
            <a:ext cx="5069979" cy="507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95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254A-5CE9-40B7-9CFE-76D8E88C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56"/>
            <a:ext cx="10515600" cy="9038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Bahnschrift SemiBold" panose="020B0502040204020203" pitchFamily="34" charset="0"/>
              </a:rPr>
              <a:t>Inference: OCR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BB0D2F8-6F03-4A8F-8AA0-CFC3F4805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t="7453" r="1101" b="19379"/>
          <a:stretch/>
        </p:blipFill>
        <p:spPr bwMode="auto">
          <a:xfrm>
            <a:off x="2124134" y="1640186"/>
            <a:ext cx="7943732" cy="9687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326C55-F37D-4BF6-A338-1F3BD21C20CB}"/>
              </a:ext>
            </a:extLst>
          </p:cNvPr>
          <p:cNvSpPr txBox="1"/>
          <p:nvPr/>
        </p:nvSpPr>
        <p:spPr>
          <a:xfrm>
            <a:off x="1780891" y="3009293"/>
            <a:ext cx="8630215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Mobile Server &gt;   Inner Circle   Middle Circle   Outer Circle</a:t>
            </a:r>
          </a:p>
          <a:p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Mobile Client a2</a:t>
            </a:r>
          </a:p>
          <a:p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Tnner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Circle      1OKBpS  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1Okbps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OKBps</a:t>
            </a:r>
          </a:p>
          <a:p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Middle Circle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TOkbps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20kbps          S0kbps</a:t>
            </a:r>
          </a:p>
          <a:p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Outer Circle      2Okbps         20kbps   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SOkbps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8279A-A4BB-48EE-B74B-181A51B47835}"/>
              </a:ext>
            </a:extLst>
          </p:cNvPr>
          <p:cNvSpPr txBox="1"/>
          <p:nvPr/>
        </p:nvSpPr>
        <p:spPr>
          <a:xfrm>
            <a:off x="1780891" y="4709784"/>
            <a:ext cx="42766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" panose="020B0502040204020203" pitchFamily="34" charset="0"/>
              </a:rPr>
              <a:t>As cropping an image to ROI and upscaling it 300 DPI is not lossless, discrepancies arise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4259F8-657B-4FA8-92DA-C727F2D5E272}"/>
              </a:ext>
            </a:extLst>
          </p:cNvPr>
          <p:cNvSpPr txBox="1"/>
          <p:nvPr/>
        </p:nvSpPr>
        <p:spPr>
          <a:xfrm>
            <a:off x="6134476" y="4724417"/>
            <a:ext cx="42766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" panose="020B0502040204020203" pitchFamily="34" charset="0"/>
              </a:rPr>
              <a:t>For this reason, inferences yield better results on PDFs than on images (.</a:t>
            </a:r>
            <a:r>
              <a:rPr lang="en-US" sz="1800" dirty="0" err="1">
                <a:latin typeface="Bahnschrift" panose="020B0502040204020203" pitchFamily="34" charset="0"/>
              </a:rPr>
              <a:t>png</a:t>
            </a:r>
            <a:r>
              <a:rPr lang="en-US" sz="1800" dirty="0">
                <a:latin typeface="Bahnschrift" panose="020B0502040204020203" pitchFamily="34" charset="0"/>
              </a:rPr>
              <a:t>, .jpeg, etc.)</a:t>
            </a:r>
          </a:p>
        </p:txBody>
      </p:sp>
    </p:spTree>
    <p:extLst>
      <p:ext uri="{BB962C8B-B14F-4D97-AF65-F5344CB8AC3E}">
        <p14:creationId xmlns:p14="http://schemas.microsoft.com/office/powerpoint/2010/main" val="57087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5D61B-5859-43A3-B875-3E7CBF55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Future Work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3D84-4D6B-45E4-BE6A-3DFE75EC7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Manual annotation of rows in the Extended Marmot Dataset</a:t>
            </a:r>
          </a:p>
          <a:p>
            <a:r>
              <a:rPr lang="en-US" sz="2200" dirty="0"/>
              <a:t>Implementing a separate decoder for detection of Rows in tables</a:t>
            </a:r>
          </a:p>
          <a:p>
            <a:r>
              <a:rPr lang="en-US" sz="2200" dirty="0"/>
              <a:t>Using Bitmap compatible filters</a:t>
            </a:r>
          </a:p>
        </p:txBody>
      </p:sp>
    </p:spTree>
    <p:extLst>
      <p:ext uri="{BB962C8B-B14F-4D97-AF65-F5344CB8AC3E}">
        <p14:creationId xmlns:p14="http://schemas.microsoft.com/office/powerpoint/2010/main" val="126483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30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2CA41-B759-4612-9852-B91D400F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495956"/>
            <a:ext cx="6418471" cy="26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bg1"/>
                </a:solidFill>
                <a:latin typeface="Bahnschrift" panose="020B0502040204020203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5B1D4-9552-403B-B228-1ECCA518C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6765" y="4414123"/>
            <a:ext cx="6418471" cy="101791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b="1" kern="1200" dirty="0">
                <a:solidFill>
                  <a:schemeClr val="bg1"/>
                </a:solidFill>
                <a:latin typeface="Bahnschrift" panose="020B0502040204020203" pitchFamily="34" charset="0"/>
              </a:rPr>
              <a:t>Any Questions?</a:t>
            </a:r>
          </a:p>
        </p:txBody>
      </p:sp>
      <p:sp>
        <p:nvSpPr>
          <p:cNvPr id="52" name="Freeform: Shape 3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4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458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E3F89-4751-4957-A024-E633BEDD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TableNet:</a:t>
            </a:r>
            <a:br>
              <a:rPr lang="en-US" sz="5400" b="1" dirty="0">
                <a:latin typeface="Bahnschrift" panose="020B0502040204020203" pitchFamily="34" charset="0"/>
              </a:rPr>
            </a:br>
            <a:r>
              <a:rPr lang="en-US" sz="5400" b="1" dirty="0">
                <a:latin typeface="Bahnschrift" panose="020B0502040204020203" pitchFamily="34" charset="0"/>
              </a:rPr>
              <a:t>A brief overview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200843D-B9E0-4445-BFF4-359D8EFF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The model utilizes a base network that is initialized with pre-trained VGG-19 features.</a:t>
            </a:r>
          </a:p>
          <a:p>
            <a:r>
              <a:rPr lang="en-US" sz="2200" dirty="0"/>
              <a:t>The model takes a single input image and produces two different semantically labelled output images for tables and columns.</a:t>
            </a:r>
          </a:p>
          <a:p>
            <a:r>
              <a:rPr lang="en-US" sz="2200" dirty="0" err="1"/>
              <a:t>TableNet</a:t>
            </a:r>
            <a:r>
              <a:rPr lang="en-US" sz="2200" dirty="0"/>
              <a:t> approach used ICDAR 2013 data set for detection.</a:t>
            </a:r>
          </a:p>
          <a:p>
            <a:r>
              <a:rPr lang="en-US" sz="2200" dirty="0"/>
              <a:t>The model can generalize to other datasets with minimal fine tuning, thereby enabling transfer learning.</a:t>
            </a:r>
          </a:p>
        </p:txBody>
      </p:sp>
    </p:spTree>
    <p:extLst>
      <p:ext uri="{BB962C8B-B14F-4D97-AF65-F5344CB8AC3E}">
        <p14:creationId xmlns:p14="http://schemas.microsoft.com/office/powerpoint/2010/main" val="160062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254A-5CE9-40B7-9CFE-76D8E88C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56"/>
            <a:ext cx="10515600" cy="9038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Bahnschrift SemiBold" panose="020B0502040204020203" pitchFamily="34" charset="0"/>
              </a:rPr>
              <a:t>Original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52BE9-9320-4E3C-A082-53EB8D2B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85" y="1418253"/>
            <a:ext cx="9458630" cy="512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8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E3F89-4751-4957-A024-E633BEDD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Proposed</a:t>
            </a:r>
            <a:br>
              <a:rPr lang="en-US" sz="5400" b="1" dirty="0">
                <a:latin typeface="Bahnschrift" panose="020B0502040204020203" pitchFamily="34" charset="0"/>
              </a:rPr>
            </a:br>
            <a:r>
              <a:rPr lang="en-US" sz="5400" b="1" dirty="0">
                <a:latin typeface="Bahnschrift" panose="020B0502040204020203" pitchFamily="34" charset="0"/>
              </a:rPr>
              <a:t>Model Changes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200843D-B9E0-4445-BFF4-359D8EFF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Taking advantage of contour detection</a:t>
            </a:r>
          </a:p>
          <a:p>
            <a:r>
              <a:rPr lang="en-US" sz="2200" dirty="0"/>
              <a:t>Tesseract performs best when scaled image is at least 300 DPI; this serves as the basis of image processing pipelines</a:t>
            </a:r>
          </a:p>
          <a:p>
            <a:r>
              <a:rPr lang="en-US" sz="2200" dirty="0"/>
              <a:t>Using advanced erosion-dilation algorithms to mitigate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79584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5D61B-5859-43A3-B875-3E7CBF55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Dataset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3D84-4D6B-45E4-BE6A-3DFE75EC7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For the training of our model, we used the </a:t>
            </a:r>
            <a:r>
              <a:rPr lang="en-US" sz="2200" b="1" dirty="0"/>
              <a:t>Extended Marmot Dataset</a:t>
            </a:r>
            <a:r>
              <a:rPr lang="en-US" sz="2200" dirty="0"/>
              <a:t>, open-sourced by the authors of the original paper</a:t>
            </a:r>
          </a:p>
          <a:p>
            <a:r>
              <a:rPr lang="en-US" sz="2200" dirty="0"/>
              <a:t>To shape it in accordance with the proposed pipeline, we upscaled resolution of each image</a:t>
            </a:r>
          </a:p>
          <a:p>
            <a:r>
              <a:rPr lang="en-US" sz="2200" dirty="0"/>
              <a:t>The dataset currently lacks annotations for decoding rows as a separate entity</a:t>
            </a:r>
          </a:p>
        </p:txBody>
      </p:sp>
    </p:spTree>
    <p:extLst>
      <p:ext uri="{BB962C8B-B14F-4D97-AF65-F5344CB8AC3E}">
        <p14:creationId xmlns:p14="http://schemas.microsoft.com/office/powerpoint/2010/main" val="411893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254A-5CE9-40B7-9CFE-76D8E88C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56"/>
            <a:ext cx="10515600" cy="9038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Bahnschrift SemiBold" panose="020B0502040204020203" pitchFamily="34" charset="0"/>
              </a:rPr>
              <a:t>Proposed Model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5E4B6-4364-4A85-A907-24424597B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335" b="1246"/>
          <a:stretch/>
        </p:blipFill>
        <p:spPr>
          <a:xfrm>
            <a:off x="1830604" y="1358899"/>
            <a:ext cx="8530791" cy="509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5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254A-5CE9-40B7-9CFE-76D8E88C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56"/>
            <a:ext cx="10515600" cy="9038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Bahnschrift SemiBold" panose="020B0502040204020203" pitchFamily="34" charset="0"/>
              </a:rPr>
              <a:t>Training Curves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4BA46-D097-45DD-A28A-0371A58FC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8" y="1478747"/>
            <a:ext cx="5538282" cy="4802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A080AC-5068-4034-BA72-9F461A81D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8747"/>
            <a:ext cx="5542466" cy="480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9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254A-5CE9-40B7-9CFE-76D8E88C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56"/>
            <a:ext cx="10515600" cy="9038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Bahnschrift SemiBold" panose="020B0502040204020203" pitchFamily="34" charset="0"/>
              </a:rPr>
              <a:t>Performance Metrics Against SOTA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97AE7-9852-43B7-9E6C-1E3EE6C67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891" y="1382833"/>
            <a:ext cx="6964218" cy="2046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EC0D6C-3413-422D-8E64-CA9792E31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106" y="3949595"/>
            <a:ext cx="6995788" cy="20461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3A7D29-3A78-4632-AA50-92E63C60A1C3}"/>
              </a:ext>
            </a:extLst>
          </p:cNvPr>
          <p:cNvSpPr txBox="1"/>
          <p:nvPr/>
        </p:nvSpPr>
        <p:spPr>
          <a:xfrm>
            <a:off x="4221018" y="3429000"/>
            <a:ext cx="3749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ICDAR 2013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DC077-41B6-4D63-B6CA-7671789FFA4B}"/>
              </a:ext>
            </a:extLst>
          </p:cNvPr>
          <p:cNvSpPr txBox="1"/>
          <p:nvPr/>
        </p:nvSpPr>
        <p:spPr>
          <a:xfrm>
            <a:off x="4221018" y="5995762"/>
            <a:ext cx="3749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MARMOT Dataset</a:t>
            </a:r>
          </a:p>
        </p:txBody>
      </p:sp>
    </p:spTree>
    <p:extLst>
      <p:ext uri="{BB962C8B-B14F-4D97-AF65-F5344CB8AC3E}">
        <p14:creationId xmlns:p14="http://schemas.microsoft.com/office/powerpoint/2010/main" val="55214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254A-5CE9-40B7-9CFE-76D8E88C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266366" y="2977081"/>
            <a:ext cx="10515600" cy="9038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Bahnschrift SemiBold" panose="020B0502040204020203" pitchFamily="34" charset="0"/>
              </a:rPr>
              <a:t>Inference: Predictions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C0778D65-1E15-46C8-B801-9119DF513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848" y="449031"/>
            <a:ext cx="9270296" cy="2978887"/>
          </a:xfrm>
          <a:prstGeom prst="rect">
            <a:avLst/>
          </a:prstGeom>
        </p:spPr>
      </p:pic>
      <p:pic>
        <p:nvPicPr>
          <p:cNvPr id="18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B7881DFA-9318-46A0-BD3C-AEF39C300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851" y="3427918"/>
            <a:ext cx="9270296" cy="29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3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297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Bahnschrift</vt:lpstr>
      <vt:lpstr>Bahnschrift SemiBold</vt:lpstr>
      <vt:lpstr>Calibri</vt:lpstr>
      <vt:lpstr>Calibri Light</vt:lpstr>
      <vt:lpstr>Courier New</vt:lpstr>
      <vt:lpstr>Times New Roman</vt:lpstr>
      <vt:lpstr>Office Theme</vt:lpstr>
      <vt:lpstr>Deep Learning for Tabular Structure Recognition</vt:lpstr>
      <vt:lpstr>TableNet: A brief overview</vt:lpstr>
      <vt:lpstr>Original Architecture</vt:lpstr>
      <vt:lpstr>Proposed Model Changes</vt:lpstr>
      <vt:lpstr>Dataset</vt:lpstr>
      <vt:lpstr>Proposed Model Architecture</vt:lpstr>
      <vt:lpstr>Training Curves</vt:lpstr>
      <vt:lpstr>Performance Metrics Against SOTA Models</vt:lpstr>
      <vt:lpstr>Inference: Predictions</vt:lpstr>
      <vt:lpstr>PowerPoint Presentation</vt:lpstr>
      <vt:lpstr>Inference: OCR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TUKL-DLL Internship 2021</dc:title>
  <dc:creator>Muhammad Ahmed Mohsin</dc:creator>
  <cp:lastModifiedBy>Muhammad Ahmed Mohsin</cp:lastModifiedBy>
  <cp:revision>90</cp:revision>
  <dcterms:created xsi:type="dcterms:W3CDTF">2021-09-02T06:50:10Z</dcterms:created>
  <dcterms:modified xsi:type="dcterms:W3CDTF">2022-01-02T19:20:26Z</dcterms:modified>
</cp:coreProperties>
</file>