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sldIdLst>
    <p:sldId id="257" r:id="rId2"/>
    <p:sldId id="264" r:id="rId3"/>
    <p:sldId id="265" r:id="rId4"/>
    <p:sldId id="266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35"/>
    <p:restoredTop sz="94615"/>
  </p:normalViewPr>
  <p:slideViewPr>
    <p:cSldViewPr snapToGrid="0" snapToObjects="1">
      <p:cViewPr varScale="1">
        <p:scale>
          <a:sx n="106" d="100"/>
          <a:sy n="106" d="100"/>
        </p:scale>
        <p:origin x="5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172CF8-F1DB-4971-87D4-1D942C2FE640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F2DD0A2-43F5-4CD3-93A6-17AEF84344C3}">
      <dgm:prSet/>
      <dgm:spPr/>
      <dgm:t>
        <a:bodyPr/>
        <a:lstStyle/>
        <a:p>
          <a:r>
            <a:rPr lang="en-US"/>
            <a:t>decide if they should read an entire article </a:t>
          </a:r>
        </a:p>
      </dgm:t>
    </dgm:pt>
    <dgm:pt modelId="{94F0002D-FED9-4F2A-8D47-61B6D0B69318}" type="parTrans" cxnId="{EC64F794-E303-4FF9-8383-15D8F0A12FB9}">
      <dgm:prSet/>
      <dgm:spPr/>
      <dgm:t>
        <a:bodyPr/>
        <a:lstStyle/>
        <a:p>
          <a:endParaRPr lang="en-US"/>
        </a:p>
      </dgm:t>
    </dgm:pt>
    <dgm:pt modelId="{1CADD546-B39A-4CA8-98F1-31226552B2DE}" type="sibTrans" cxnId="{EC64F794-E303-4FF9-8383-15D8F0A12FB9}">
      <dgm:prSet/>
      <dgm:spPr/>
      <dgm:t>
        <a:bodyPr/>
        <a:lstStyle/>
        <a:p>
          <a:endParaRPr lang="en-US"/>
        </a:p>
      </dgm:t>
    </dgm:pt>
    <dgm:pt modelId="{735439E2-33BA-4518-AF13-E8447E7CFC7B}">
      <dgm:prSet/>
      <dgm:spPr/>
      <dgm:t>
        <a:bodyPr/>
        <a:lstStyle/>
        <a:p>
          <a:r>
            <a:rPr lang="en-US"/>
            <a:t>key findings on a topic</a:t>
          </a:r>
        </a:p>
      </dgm:t>
    </dgm:pt>
    <dgm:pt modelId="{C4362D93-C5C5-4F0B-9BF6-43B214990AA7}" type="parTrans" cxnId="{3C83AA55-B463-4B85-A086-8C813D229F42}">
      <dgm:prSet/>
      <dgm:spPr/>
      <dgm:t>
        <a:bodyPr/>
        <a:lstStyle/>
        <a:p>
          <a:endParaRPr lang="en-US"/>
        </a:p>
      </dgm:t>
    </dgm:pt>
    <dgm:pt modelId="{768B08B6-3448-4759-A88F-418FD322950F}" type="sibTrans" cxnId="{3C83AA55-B463-4B85-A086-8C813D229F42}">
      <dgm:prSet/>
      <dgm:spPr/>
      <dgm:t>
        <a:bodyPr/>
        <a:lstStyle/>
        <a:p>
          <a:endParaRPr lang="en-US"/>
        </a:p>
      </dgm:t>
    </dgm:pt>
    <dgm:pt modelId="{465A4923-0ED6-4228-9D6F-9F794DB806EA}">
      <dgm:prSet/>
      <dgm:spPr/>
      <dgm:t>
        <a:bodyPr/>
        <a:lstStyle/>
        <a:p>
          <a:r>
            <a:rPr lang="en-US"/>
            <a:t>pre-reading outline of key points </a:t>
          </a:r>
        </a:p>
      </dgm:t>
    </dgm:pt>
    <dgm:pt modelId="{31E04A43-7021-496A-9A48-795E356D9D4A}" type="parTrans" cxnId="{F074F3A1-7971-442B-AAD0-87296FF5A153}">
      <dgm:prSet/>
      <dgm:spPr/>
      <dgm:t>
        <a:bodyPr/>
        <a:lstStyle/>
        <a:p>
          <a:endParaRPr lang="en-US"/>
        </a:p>
      </dgm:t>
    </dgm:pt>
    <dgm:pt modelId="{7A67C24C-07B0-4071-8D30-9069B658EFC1}" type="sibTrans" cxnId="{F074F3A1-7971-442B-AAD0-87296FF5A153}">
      <dgm:prSet/>
      <dgm:spPr/>
      <dgm:t>
        <a:bodyPr/>
        <a:lstStyle/>
        <a:p>
          <a:endParaRPr lang="en-US"/>
        </a:p>
      </dgm:t>
    </dgm:pt>
    <dgm:pt modelId="{02562BF1-6863-4B78-836D-38219C574F74}">
      <dgm:prSet/>
      <dgm:spPr/>
      <dgm:t>
        <a:bodyPr/>
        <a:lstStyle/>
        <a:p>
          <a:r>
            <a:rPr lang="en-US"/>
            <a:t>Index articles for quick recovery and cross-referencing</a:t>
          </a:r>
        </a:p>
      </dgm:t>
    </dgm:pt>
    <dgm:pt modelId="{F115480C-D23A-49D7-8DE1-8FE89EFAB0BD}" type="parTrans" cxnId="{11555623-A17A-4530-A9FA-A8925847E797}">
      <dgm:prSet/>
      <dgm:spPr/>
      <dgm:t>
        <a:bodyPr/>
        <a:lstStyle/>
        <a:p>
          <a:endParaRPr lang="en-US"/>
        </a:p>
      </dgm:t>
    </dgm:pt>
    <dgm:pt modelId="{2562DF5E-2B2C-4A66-9053-F3F2C20EB32A}" type="sibTrans" cxnId="{11555623-A17A-4530-A9FA-A8925847E797}">
      <dgm:prSet/>
      <dgm:spPr/>
      <dgm:t>
        <a:bodyPr/>
        <a:lstStyle/>
        <a:p>
          <a:endParaRPr lang="en-US"/>
        </a:p>
      </dgm:t>
    </dgm:pt>
    <dgm:pt modelId="{714E0C4E-6066-46BC-98F0-E6A48049BDD4}">
      <dgm:prSet/>
      <dgm:spPr/>
      <dgm:t>
        <a:bodyPr/>
        <a:lstStyle/>
        <a:p>
          <a:r>
            <a:rPr lang="en-US"/>
            <a:t>Allow supervisors to review technical work</a:t>
          </a:r>
        </a:p>
      </dgm:t>
    </dgm:pt>
    <dgm:pt modelId="{7C58399D-124F-48E5-966D-81E21477B5AC}" type="parTrans" cxnId="{C407F479-DEB4-4982-BA66-9A04D2FE58AA}">
      <dgm:prSet/>
      <dgm:spPr/>
      <dgm:t>
        <a:bodyPr/>
        <a:lstStyle/>
        <a:p>
          <a:endParaRPr lang="en-US"/>
        </a:p>
      </dgm:t>
    </dgm:pt>
    <dgm:pt modelId="{4B0309AA-053E-4230-AB3B-3D5CB237EF7C}" type="sibTrans" cxnId="{C407F479-DEB4-4982-BA66-9A04D2FE58AA}">
      <dgm:prSet/>
      <dgm:spPr/>
      <dgm:t>
        <a:bodyPr/>
        <a:lstStyle/>
        <a:p>
          <a:endParaRPr lang="en-US"/>
        </a:p>
      </dgm:t>
    </dgm:pt>
    <dgm:pt modelId="{0F00563A-1077-F442-94E8-ABF1C5B2EC4B}" type="pres">
      <dgm:prSet presAssocID="{A8172CF8-F1DB-4971-87D4-1D942C2FE640}" presName="linear" presStyleCnt="0">
        <dgm:presLayoutVars>
          <dgm:animLvl val="lvl"/>
          <dgm:resizeHandles val="exact"/>
        </dgm:presLayoutVars>
      </dgm:prSet>
      <dgm:spPr/>
    </dgm:pt>
    <dgm:pt modelId="{754E0668-B3C0-F848-9D09-50E651AA712C}" type="pres">
      <dgm:prSet presAssocID="{0F2DD0A2-43F5-4CD3-93A6-17AEF84344C3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6EF64106-9A50-3849-A815-8A3D3081BC3E}" type="pres">
      <dgm:prSet presAssocID="{1CADD546-B39A-4CA8-98F1-31226552B2DE}" presName="spacer" presStyleCnt="0"/>
      <dgm:spPr/>
    </dgm:pt>
    <dgm:pt modelId="{85171EFD-1107-B64F-AE92-58E4E11ECCB3}" type="pres">
      <dgm:prSet presAssocID="{735439E2-33BA-4518-AF13-E8447E7CFC7B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2BA3E53A-DC04-AE4D-8C16-DB284EE1F381}" type="pres">
      <dgm:prSet presAssocID="{768B08B6-3448-4759-A88F-418FD322950F}" presName="spacer" presStyleCnt="0"/>
      <dgm:spPr/>
    </dgm:pt>
    <dgm:pt modelId="{954386B8-8D85-4643-A0C4-81A18B8ACC4A}" type="pres">
      <dgm:prSet presAssocID="{465A4923-0ED6-4228-9D6F-9F794DB806EA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7197ACBC-8DD1-EE4A-AF2C-4DE074B8540C}" type="pres">
      <dgm:prSet presAssocID="{7A67C24C-07B0-4071-8D30-9069B658EFC1}" presName="spacer" presStyleCnt="0"/>
      <dgm:spPr/>
    </dgm:pt>
    <dgm:pt modelId="{DBAE448F-35F3-ED4B-B2E6-E19512E9C219}" type="pres">
      <dgm:prSet presAssocID="{02562BF1-6863-4B78-836D-38219C574F74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D24F666C-CEFA-AE4D-9E8C-23AC8C08DDEC}" type="pres">
      <dgm:prSet presAssocID="{2562DF5E-2B2C-4A66-9053-F3F2C20EB32A}" presName="spacer" presStyleCnt="0"/>
      <dgm:spPr/>
    </dgm:pt>
    <dgm:pt modelId="{577A59A9-E402-204A-98F6-A4D458DE800C}" type="pres">
      <dgm:prSet presAssocID="{714E0C4E-6066-46BC-98F0-E6A48049BDD4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ED76DE19-8A94-554B-B235-378F9B305426}" type="presOf" srcId="{735439E2-33BA-4518-AF13-E8447E7CFC7B}" destId="{85171EFD-1107-B64F-AE92-58E4E11ECCB3}" srcOrd="0" destOrd="0" presId="urn:microsoft.com/office/officeart/2005/8/layout/vList2"/>
    <dgm:cxn modelId="{16BE3323-8BE2-794A-B030-6B5B86DD5A8A}" type="presOf" srcId="{0F2DD0A2-43F5-4CD3-93A6-17AEF84344C3}" destId="{754E0668-B3C0-F848-9D09-50E651AA712C}" srcOrd="0" destOrd="0" presId="urn:microsoft.com/office/officeart/2005/8/layout/vList2"/>
    <dgm:cxn modelId="{11555623-A17A-4530-A9FA-A8925847E797}" srcId="{A8172CF8-F1DB-4971-87D4-1D942C2FE640}" destId="{02562BF1-6863-4B78-836D-38219C574F74}" srcOrd="3" destOrd="0" parTransId="{F115480C-D23A-49D7-8DE1-8FE89EFAB0BD}" sibTransId="{2562DF5E-2B2C-4A66-9053-F3F2C20EB32A}"/>
    <dgm:cxn modelId="{1C6FD54D-467A-8641-A26E-DC46FF51A95C}" type="presOf" srcId="{714E0C4E-6066-46BC-98F0-E6A48049BDD4}" destId="{577A59A9-E402-204A-98F6-A4D458DE800C}" srcOrd="0" destOrd="0" presId="urn:microsoft.com/office/officeart/2005/8/layout/vList2"/>
    <dgm:cxn modelId="{3C83AA55-B463-4B85-A086-8C813D229F42}" srcId="{A8172CF8-F1DB-4971-87D4-1D942C2FE640}" destId="{735439E2-33BA-4518-AF13-E8447E7CFC7B}" srcOrd="1" destOrd="0" parTransId="{C4362D93-C5C5-4F0B-9BF6-43B214990AA7}" sibTransId="{768B08B6-3448-4759-A88F-418FD322950F}"/>
    <dgm:cxn modelId="{C407F479-DEB4-4982-BA66-9A04D2FE58AA}" srcId="{A8172CF8-F1DB-4971-87D4-1D942C2FE640}" destId="{714E0C4E-6066-46BC-98F0-E6A48049BDD4}" srcOrd="4" destOrd="0" parTransId="{7C58399D-124F-48E5-966D-81E21477B5AC}" sibTransId="{4B0309AA-053E-4230-AB3B-3D5CB237EF7C}"/>
    <dgm:cxn modelId="{C44FF383-A774-CF4B-A768-2FB74E67D1AC}" type="presOf" srcId="{02562BF1-6863-4B78-836D-38219C574F74}" destId="{DBAE448F-35F3-ED4B-B2E6-E19512E9C219}" srcOrd="0" destOrd="0" presId="urn:microsoft.com/office/officeart/2005/8/layout/vList2"/>
    <dgm:cxn modelId="{EC64F794-E303-4FF9-8383-15D8F0A12FB9}" srcId="{A8172CF8-F1DB-4971-87D4-1D942C2FE640}" destId="{0F2DD0A2-43F5-4CD3-93A6-17AEF84344C3}" srcOrd="0" destOrd="0" parTransId="{94F0002D-FED9-4F2A-8D47-61B6D0B69318}" sibTransId="{1CADD546-B39A-4CA8-98F1-31226552B2DE}"/>
    <dgm:cxn modelId="{F074F3A1-7971-442B-AAD0-87296FF5A153}" srcId="{A8172CF8-F1DB-4971-87D4-1D942C2FE640}" destId="{465A4923-0ED6-4228-9D6F-9F794DB806EA}" srcOrd="2" destOrd="0" parTransId="{31E04A43-7021-496A-9A48-795E356D9D4A}" sibTransId="{7A67C24C-07B0-4071-8D30-9069B658EFC1}"/>
    <dgm:cxn modelId="{4AC59FB0-E72F-4445-A021-76A0940EE1F1}" type="presOf" srcId="{A8172CF8-F1DB-4971-87D4-1D942C2FE640}" destId="{0F00563A-1077-F442-94E8-ABF1C5B2EC4B}" srcOrd="0" destOrd="0" presId="urn:microsoft.com/office/officeart/2005/8/layout/vList2"/>
    <dgm:cxn modelId="{BBBD13C8-62E3-204B-AAA4-DFBC4BC99DFB}" type="presOf" srcId="{465A4923-0ED6-4228-9D6F-9F794DB806EA}" destId="{954386B8-8D85-4643-A0C4-81A18B8ACC4A}" srcOrd="0" destOrd="0" presId="urn:microsoft.com/office/officeart/2005/8/layout/vList2"/>
    <dgm:cxn modelId="{6EE1C72D-110E-9C43-A6A4-1153E010D6FD}" type="presParOf" srcId="{0F00563A-1077-F442-94E8-ABF1C5B2EC4B}" destId="{754E0668-B3C0-F848-9D09-50E651AA712C}" srcOrd="0" destOrd="0" presId="urn:microsoft.com/office/officeart/2005/8/layout/vList2"/>
    <dgm:cxn modelId="{506A78F2-5CEC-BD46-A6DB-802AA678DDE0}" type="presParOf" srcId="{0F00563A-1077-F442-94E8-ABF1C5B2EC4B}" destId="{6EF64106-9A50-3849-A815-8A3D3081BC3E}" srcOrd="1" destOrd="0" presId="urn:microsoft.com/office/officeart/2005/8/layout/vList2"/>
    <dgm:cxn modelId="{02C6C00D-CEC2-9F40-9D13-5146E2ACC171}" type="presParOf" srcId="{0F00563A-1077-F442-94E8-ABF1C5B2EC4B}" destId="{85171EFD-1107-B64F-AE92-58E4E11ECCB3}" srcOrd="2" destOrd="0" presId="urn:microsoft.com/office/officeart/2005/8/layout/vList2"/>
    <dgm:cxn modelId="{5821AAC5-F780-414C-9CD4-1470DAFBA97B}" type="presParOf" srcId="{0F00563A-1077-F442-94E8-ABF1C5B2EC4B}" destId="{2BA3E53A-DC04-AE4D-8C16-DB284EE1F381}" srcOrd="3" destOrd="0" presId="urn:microsoft.com/office/officeart/2005/8/layout/vList2"/>
    <dgm:cxn modelId="{72DD8621-E471-964D-BF63-36DC62C9AF1B}" type="presParOf" srcId="{0F00563A-1077-F442-94E8-ABF1C5B2EC4B}" destId="{954386B8-8D85-4643-A0C4-81A18B8ACC4A}" srcOrd="4" destOrd="0" presId="urn:microsoft.com/office/officeart/2005/8/layout/vList2"/>
    <dgm:cxn modelId="{9B50BEFD-49FE-1444-82BA-40497F156FB0}" type="presParOf" srcId="{0F00563A-1077-F442-94E8-ABF1C5B2EC4B}" destId="{7197ACBC-8DD1-EE4A-AF2C-4DE074B8540C}" srcOrd="5" destOrd="0" presId="urn:microsoft.com/office/officeart/2005/8/layout/vList2"/>
    <dgm:cxn modelId="{B7DFA39E-444D-C649-B0D2-7A86CF6B0F99}" type="presParOf" srcId="{0F00563A-1077-F442-94E8-ABF1C5B2EC4B}" destId="{DBAE448F-35F3-ED4B-B2E6-E19512E9C219}" srcOrd="6" destOrd="0" presId="urn:microsoft.com/office/officeart/2005/8/layout/vList2"/>
    <dgm:cxn modelId="{8018B826-AF19-734B-ACEA-C1036D603311}" type="presParOf" srcId="{0F00563A-1077-F442-94E8-ABF1C5B2EC4B}" destId="{D24F666C-CEFA-AE4D-9E8C-23AC8C08DDEC}" srcOrd="7" destOrd="0" presId="urn:microsoft.com/office/officeart/2005/8/layout/vList2"/>
    <dgm:cxn modelId="{FD726167-3B14-1B49-B257-7A3D9591A513}" type="presParOf" srcId="{0F00563A-1077-F442-94E8-ABF1C5B2EC4B}" destId="{577A59A9-E402-204A-98F6-A4D458DE800C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6C72FB0-FB92-4BFB-BE70-134C1AA84F5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E019CD17-150F-4E5B-870A-FCACB8A00893}">
      <dgm:prSet/>
      <dgm:spPr/>
      <dgm:t>
        <a:bodyPr/>
        <a:lstStyle/>
        <a:p>
          <a:r>
            <a:rPr lang="en-US" i="1"/>
            <a:t>Why do we care</a:t>
          </a:r>
          <a:r>
            <a:rPr lang="en-US"/>
            <a:t> about the problem and the results? </a:t>
          </a:r>
        </a:p>
      </dgm:t>
    </dgm:pt>
    <dgm:pt modelId="{0B449038-5C18-4508-8D66-7F85A042E2E8}" type="parTrans" cxnId="{D6E7532F-4ADA-4640-8D88-018B5B32599E}">
      <dgm:prSet/>
      <dgm:spPr/>
      <dgm:t>
        <a:bodyPr/>
        <a:lstStyle/>
        <a:p>
          <a:endParaRPr lang="en-US"/>
        </a:p>
      </dgm:t>
    </dgm:pt>
    <dgm:pt modelId="{CDC39B8C-B0C9-4D6F-A4F2-AA5B04CC68D9}" type="sibTrans" cxnId="{D6E7532F-4ADA-4640-8D88-018B5B32599E}">
      <dgm:prSet/>
      <dgm:spPr/>
      <dgm:t>
        <a:bodyPr/>
        <a:lstStyle/>
        <a:p>
          <a:endParaRPr lang="en-US"/>
        </a:p>
      </dgm:t>
    </dgm:pt>
    <dgm:pt modelId="{1326DF0B-E6DC-4480-9062-CE316E3FF730}">
      <dgm:prSet/>
      <dgm:spPr/>
      <dgm:t>
        <a:bodyPr/>
        <a:lstStyle/>
        <a:p>
          <a:r>
            <a:rPr lang="en-US" dirty="0"/>
            <a:t>If the problem isn't obviously "interesting" it might be better to put motivation first</a:t>
          </a:r>
        </a:p>
      </dgm:t>
    </dgm:pt>
    <dgm:pt modelId="{5C3EBFB0-886B-4035-B362-BDC069C19EA9}" type="parTrans" cxnId="{F1006A0B-350D-4523-B5D3-4A847339F2D9}">
      <dgm:prSet/>
      <dgm:spPr/>
      <dgm:t>
        <a:bodyPr/>
        <a:lstStyle/>
        <a:p>
          <a:endParaRPr lang="en-US"/>
        </a:p>
      </dgm:t>
    </dgm:pt>
    <dgm:pt modelId="{FA008B00-3B4A-4D30-9DAA-BA5C5E9A0F6C}" type="sibTrans" cxnId="{F1006A0B-350D-4523-B5D3-4A847339F2D9}">
      <dgm:prSet/>
      <dgm:spPr/>
      <dgm:t>
        <a:bodyPr/>
        <a:lstStyle/>
        <a:p>
          <a:endParaRPr lang="en-US"/>
        </a:p>
      </dgm:t>
    </dgm:pt>
    <dgm:pt modelId="{7B0878E1-C393-4C94-B981-22AE3FCD27C0}">
      <dgm:prSet/>
      <dgm:spPr/>
      <dgm:t>
        <a:bodyPr/>
        <a:lstStyle/>
        <a:p>
          <a:r>
            <a:rPr lang="en-US"/>
            <a:t>This section should include the importance of your work, the difficulty of the area, and the impact it might have if successful. </a:t>
          </a:r>
        </a:p>
      </dgm:t>
    </dgm:pt>
    <dgm:pt modelId="{E6988F10-4171-4FA7-98CE-B56A5750862C}" type="parTrans" cxnId="{B1E80BC5-207E-4746-AB5B-C0D7BD3C0910}">
      <dgm:prSet/>
      <dgm:spPr/>
      <dgm:t>
        <a:bodyPr/>
        <a:lstStyle/>
        <a:p>
          <a:endParaRPr lang="en-US"/>
        </a:p>
      </dgm:t>
    </dgm:pt>
    <dgm:pt modelId="{F0C242A5-8AE7-482B-968E-74556DB2CE48}" type="sibTrans" cxnId="{B1E80BC5-207E-4746-AB5B-C0D7BD3C0910}">
      <dgm:prSet/>
      <dgm:spPr/>
      <dgm:t>
        <a:bodyPr/>
        <a:lstStyle/>
        <a:p>
          <a:endParaRPr lang="en-US"/>
        </a:p>
      </dgm:t>
    </dgm:pt>
    <dgm:pt modelId="{12131CF0-28DC-49E3-A5D4-EEB65C59FAA7}" type="pres">
      <dgm:prSet presAssocID="{B6C72FB0-FB92-4BFB-BE70-134C1AA84F50}" presName="root" presStyleCnt="0">
        <dgm:presLayoutVars>
          <dgm:dir/>
          <dgm:resizeHandles val="exact"/>
        </dgm:presLayoutVars>
      </dgm:prSet>
      <dgm:spPr/>
    </dgm:pt>
    <dgm:pt modelId="{4DA7785D-9FD0-4391-8656-8BDFD1401570}" type="pres">
      <dgm:prSet presAssocID="{E019CD17-150F-4E5B-870A-FCACB8A00893}" presName="compNode" presStyleCnt="0"/>
      <dgm:spPr/>
    </dgm:pt>
    <dgm:pt modelId="{12B76E9F-2D87-490F-91E3-CE86C53DAB33}" type="pres">
      <dgm:prSet presAssocID="{E019CD17-150F-4E5B-870A-FCACB8A00893}" presName="bgRect" presStyleLbl="bgShp" presStyleIdx="0" presStyleCnt="3"/>
      <dgm:spPr/>
    </dgm:pt>
    <dgm:pt modelId="{E7202C73-F757-4E77-ABEB-36994426234E}" type="pres">
      <dgm:prSet presAssocID="{E019CD17-150F-4E5B-870A-FCACB8A0089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1342EE55-7F7F-4AA7-B70E-F4CE59A4D1D1}" type="pres">
      <dgm:prSet presAssocID="{E019CD17-150F-4E5B-870A-FCACB8A00893}" presName="spaceRect" presStyleCnt="0"/>
      <dgm:spPr/>
    </dgm:pt>
    <dgm:pt modelId="{35D5D682-EBF4-499D-ACC1-6E303FC8D934}" type="pres">
      <dgm:prSet presAssocID="{E019CD17-150F-4E5B-870A-FCACB8A00893}" presName="parTx" presStyleLbl="revTx" presStyleIdx="0" presStyleCnt="3">
        <dgm:presLayoutVars>
          <dgm:chMax val="0"/>
          <dgm:chPref val="0"/>
        </dgm:presLayoutVars>
      </dgm:prSet>
      <dgm:spPr/>
    </dgm:pt>
    <dgm:pt modelId="{2CC162E4-32F8-41BF-BBAD-5703FD2E7B6F}" type="pres">
      <dgm:prSet presAssocID="{CDC39B8C-B0C9-4D6F-A4F2-AA5B04CC68D9}" presName="sibTrans" presStyleCnt="0"/>
      <dgm:spPr/>
    </dgm:pt>
    <dgm:pt modelId="{D36BB188-A290-41B0-B7F3-9C982EBBB49D}" type="pres">
      <dgm:prSet presAssocID="{1326DF0B-E6DC-4480-9062-CE316E3FF730}" presName="compNode" presStyleCnt="0"/>
      <dgm:spPr/>
    </dgm:pt>
    <dgm:pt modelId="{B57CAF82-1C59-4C58-A308-ED9304D73B21}" type="pres">
      <dgm:prSet presAssocID="{1326DF0B-E6DC-4480-9062-CE316E3FF730}" presName="bgRect" presStyleLbl="bgShp" presStyleIdx="1" presStyleCnt="3"/>
      <dgm:spPr/>
    </dgm:pt>
    <dgm:pt modelId="{45BD4973-DD79-449B-A707-9E752226D781}" type="pres">
      <dgm:prSet presAssocID="{1326DF0B-E6DC-4480-9062-CE316E3FF73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rritant"/>
        </a:ext>
      </dgm:extLst>
    </dgm:pt>
    <dgm:pt modelId="{04B331FC-F337-4594-A3E7-B7728648382F}" type="pres">
      <dgm:prSet presAssocID="{1326DF0B-E6DC-4480-9062-CE316E3FF730}" presName="spaceRect" presStyleCnt="0"/>
      <dgm:spPr/>
    </dgm:pt>
    <dgm:pt modelId="{209BC22B-7D9B-4680-A94E-908CAEC80F9E}" type="pres">
      <dgm:prSet presAssocID="{1326DF0B-E6DC-4480-9062-CE316E3FF730}" presName="parTx" presStyleLbl="revTx" presStyleIdx="1" presStyleCnt="3">
        <dgm:presLayoutVars>
          <dgm:chMax val="0"/>
          <dgm:chPref val="0"/>
        </dgm:presLayoutVars>
      </dgm:prSet>
      <dgm:spPr/>
    </dgm:pt>
    <dgm:pt modelId="{4F7DA028-11DF-4F2E-8DAB-F78BC53DCA8C}" type="pres">
      <dgm:prSet presAssocID="{FA008B00-3B4A-4D30-9DAA-BA5C5E9A0F6C}" presName="sibTrans" presStyleCnt="0"/>
      <dgm:spPr/>
    </dgm:pt>
    <dgm:pt modelId="{9FA7CF99-66FB-4FB1-815D-F79A918FC579}" type="pres">
      <dgm:prSet presAssocID="{7B0878E1-C393-4C94-B981-22AE3FCD27C0}" presName="compNode" presStyleCnt="0"/>
      <dgm:spPr/>
    </dgm:pt>
    <dgm:pt modelId="{B2A1CAE3-E1F5-4223-B562-15E17AB36D13}" type="pres">
      <dgm:prSet presAssocID="{7B0878E1-C393-4C94-B981-22AE3FCD27C0}" presName="bgRect" presStyleLbl="bgShp" presStyleIdx="2" presStyleCnt="3"/>
      <dgm:spPr/>
    </dgm:pt>
    <dgm:pt modelId="{03DBA0F7-D5CB-4670-8F0C-76E3A45A6D5C}" type="pres">
      <dgm:prSet presAssocID="{7B0878E1-C393-4C94-B981-22AE3FCD27C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EF5B2C18-FE8A-46E1-888B-5157BBFE9BFF}" type="pres">
      <dgm:prSet presAssocID="{7B0878E1-C393-4C94-B981-22AE3FCD27C0}" presName="spaceRect" presStyleCnt="0"/>
      <dgm:spPr/>
    </dgm:pt>
    <dgm:pt modelId="{FB511C89-DF4B-45DC-BBC9-78B761C03D6C}" type="pres">
      <dgm:prSet presAssocID="{7B0878E1-C393-4C94-B981-22AE3FCD27C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1006A0B-350D-4523-B5D3-4A847339F2D9}" srcId="{B6C72FB0-FB92-4BFB-BE70-134C1AA84F50}" destId="{1326DF0B-E6DC-4480-9062-CE316E3FF730}" srcOrd="1" destOrd="0" parTransId="{5C3EBFB0-886B-4035-B362-BDC069C19EA9}" sibTransId="{FA008B00-3B4A-4D30-9DAA-BA5C5E9A0F6C}"/>
    <dgm:cxn modelId="{3E914D26-79D1-406A-B09C-A2644CBD5012}" type="presOf" srcId="{B6C72FB0-FB92-4BFB-BE70-134C1AA84F50}" destId="{12131CF0-28DC-49E3-A5D4-EEB65C59FAA7}" srcOrd="0" destOrd="0" presId="urn:microsoft.com/office/officeart/2018/2/layout/IconVerticalSolidList"/>
    <dgm:cxn modelId="{D6E7532F-4ADA-4640-8D88-018B5B32599E}" srcId="{B6C72FB0-FB92-4BFB-BE70-134C1AA84F50}" destId="{E019CD17-150F-4E5B-870A-FCACB8A00893}" srcOrd="0" destOrd="0" parTransId="{0B449038-5C18-4508-8D66-7F85A042E2E8}" sibTransId="{CDC39B8C-B0C9-4D6F-A4F2-AA5B04CC68D9}"/>
    <dgm:cxn modelId="{9975233B-A590-4242-9E53-4555CACDBE85}" type="presOf" srcId="{7B0878E1-C393-4C94-B981-22AE3FCD27C0}" destId="{FB511C89-DF4B-45DC-BBC9-78B761C03D6C}" srcOrd="0" destOrd="0" presId="urn:microsoft.com/office/officeart/2018/2/layout/IconVerticalSolidList"/>
    <dgm:cxn modelId="{38F61D55-7BD3-4651-80FB-427757276169}" type="presOf" srcId="{E019CD17-150F-4E5B-870A-FCACB8A00893}" destId="{35D5D682-EBF4-499D-ACC1-6E303FC8D934}" srcOrd="0" destOrd="0" presId="urn:microsoft.com/office/officeart/2018/2/layout/IconVerticalSolidList"/>
    <dgm:cxn modelId="{B1E80BC5-207E-4746-AB5B-C0D7BD3C0910}" srcId="{B6C72FB0-FB92-4BFB-BE70-134C1AA84F50}" destId="{7B0878E1-C393-4C94-B981-22AE3FCD27C0}" srcOrd="2" destOrd="0" parTransId="{E6988F10-4171-4FA7-98CE-B56A5750862C}" sibTransId="{F0C242A5-8AE7-482B-968E-74556DB2CE48}"/>
    <dgm:cxn modelId="{D0BE42F7-E208-4A8B-A96F-972475D28F47}" type="presOf" srcId="{1326DF0B-E6DC-4480-9062-CE316E3FF730}" destId="{209BC22B-7D9B-4680-A94E-908CAEC80F9E}" srcOrd="0" destOrd="0" presId="urn:microsoft.com/office/officeart/2018/2/layout/IconVerticalSolidList"/>
    <dgm:cxn modelId="{6D5C24CF-5C81-4348-BCD5-3FB75BF28A81}" type="presParOf" srcId="{12131CF0-28DC-49E3-A5D4-EEB65C59FAA7}" destId="{4DA7785D-9FD0-4391-8656-8BDFD1401570}" srcOrd="0" destOrd="0" presId="urn:microsoft.com/office/officeart/2018/2/layout/IconVerticalSolidList"/>
    <dgm:cxn modelId="{009F7C30-BFE3-467D-B870-3756B6C840C6}" type="presParOf" srcId="{4DA7785D-9FD0-4391-8656-8BDFD1401570}" destId="{12B76E9F-2D87-490F-91E3-CE86C53DAB33}" srcOrd="0" destOrd="0" presId="urn:microsoft.com/office/officeart/2018/2/layout/IconVerticalSolidList"/>
    <dgm:cxn modelId="{AF28FDB4-E562-4BF5-B5F8-E9F76C363847}" type="presParOf" srcId="{4DA7785D-9FD0-4391-8656-8BDFD1401570}" destId="{E7202C73-F757-4E77-ABEB-36994426234E}" srcOrd="1" destOrd="0" presId="urn:microsoft.com/office/officeart/2018/2/layout/IconVerticalSolidList"/>
    <dgm:cxn modelId="{60BF9BCD-BA8B-475C-B715-D9D6AA48528E}" type="presParOf" srcId="{4DA7785D-9FD0-4391-8656-8BDFD1401570}" destId="{1342EE55-7F7F-4AA7-B70E-F4CE59A4D1D1}" srcOrd="2" destOrd="0" presId="urn:microsoft.com/office/officeart/2018/2/layout/IconVerticalSolidList"/>
    <dgm:cxn modelId="{FED344DD-CBFE-4808-92DA-C5C6384CD01B}" type="presParOf" srcId="{4DA7785D-9FD0-4391-8656-8BDFD1401570}" destId="{35D5D682-EBF4-499D-ACC1-6E303FC8D934}" srcOrd="3" destOrd="0" presId="urn:microsoft.com/office/officeart/2018/2/layout/IconVerticalSolidList"/>
    <dgm:cxn modelId="{3BC810F4-EE0D-4A6D-B76E-26FBFAFED931}" type="presParOf" srcId="{12131CF0-28DC-49E3-A5D4-EEB65C59FAA7}" destId="{2CC162E4-32F8-41BF-BBAD-5703FD2E7B6F}" srcOrd="1" destOrd="0" presId="urn:microsoft.com/office/officeart/2018/2/layout/IconVerticalSolidList"/>
    <dgm:cxn modelId="{B3C0A196-8C38-4067-8236-28F4A08A4CAC}" type="presParOf" srcId="{12131CF0-28DC-49E3-A5D4-EEB65C59FAA7}" destId="{D36BB188-A290-41B0-B7F3-9C982EBBB49D}" srcOrd="2" destOrd="0" presId="urn:microsoft.com/office/officeart/2018/2/layout/IconVerticalSolidList"/>
    <dgm:cxn modelId="{37C66BAF-E4B8-4B9D-AD46-813C95FC6264}" type="presParOf" srcId="{D36BB188-A290-41B0-B7F3-9C982EBBB49D}" destId="{B57CAF82-1C59-4C58-A308-ED9304D73B21}" srcOrd="0" destOrd="0" presId="urn:microsoft.com/office/officeart/2018/2/layout/IconVerticalSolidList"/>
    <dgm:cxn modelId="{3A61E5EC-ED7C-420C-9A62-883B907B24C5}" type="presParOf" srcId="{D36BB188-A290-41B0-B7F3-9C982EBBB49D}" destId="{45BD4973-DD79-449B-A707-9E752226D781}" srcOrd="1" destOrd="0" presId="urn:microsoft.com/office/officeart/2018/2/layout/IconVerticalSolidList"/>
    <dgm:cxn modelId="{443F97EC-BE2E-4E25-BD05-AE62857DC84B}" type="presParOf" srcId="{D36BB188-A290-41B0-B7F3-9C982EBBB49D}" destId="{04B331FC-F337-4594-A3E7-B7728648382F}" srcOrd="2" destOrd="0" presId="urn:microsoft.com/office/officeart/2018/2/layout/IconVerticalSolidList"/>
    <dgm:cxn modelId="{4A281776-1118-4D4C-A6E8-3DA16583D0D5}" type="presParOf" srcId="{D36BB188-A290-41B0-B7F3-9C982EBBB49D}" destId="{209BC22B-7D9B-4680-A94E-908CAEC80F9E}" srcOrd="3" destOrd="0" presId="urn:microsoft.com/office/officeart/2018/2/layout/IconVerticalSolidList"/>
    <dgm:cxn modelId="{93281E0D-F33E-4B41-8900-31017182BF8D}" type="presParOf" srcId="{12131CF0-28DC-49E3-A5D4-EEB65C59FAA7}" destId="{4F7DA028-11DF-4F2E-8DAB-F78BC53DCA8C}" srcOrd="3" destOrd="0" presId="urn:microsoft.com/office/officeart/2018/2/layout/IconVerticalSolidList"/>
    <dgm:cxn modelId="{5672CEBD-2E19-4D94-AF58-C6483B453DB8}" type="presParOf" srcId="{12131CF0-28DC-49E3-A5D4-EEB65C59FAA7}" destId="{9FA7CF99-66FB-4FB1-815D-F79A918FC579}" srcOrd="4" destOrd="0" presId="urn:microsoft.com/office/officeart/2018/2/layout/IconVerticalSolidList"/>
    <dgm:cxn modelId="{5D856321-12B9-4336-B701-278F2114B2E9}" type="presParOf" srcId="{9FA7CF99-66FB-4FB1-815D-F79A918FC579}" destId="{B2A1CAE3-E1F5-4223-B562-15E17AB36D13}" srcOrd="0" destOrd="0" presId="urn:microsoft.com/office/officeart/2018/2/layout/IconVerticalSolidList"/>
    <dgm:cxn modelId="{DF55FCC0-98A1-4EB4-A899-C26DCC82C0CA}" type="presParOf" srcId="{9FA7CF99-66FB-4FB1-815D-F79A918FC579}" destId="{03DBA0F7-D5CB-4670-8F0C-76E3A45A6D5C}" srcOrd="1" destOrd="0" presId="urn:microsoft.com/office/officeart/2018/2/layout/IconVerticalSolidList"/>
    <dgm:cxn modelId="{8F5853CA-B73C-455B-AB22-F32D0A4E5B3F}" type="presParOf" srcId="{9FA7CF99-66FB-4FB1-815D-F79A918FC579}" destId="{EF5B2C18-FE8A-46E1-888B-5157BBFE9BFF}" srcOrd="2" destOrd="0" presId="urn:microsoft.com/office/officeart/2018/2/layout/IconVerticalSolidList"/>
    <dgm:cxn modelId="{D4EED306-49AE-4242-AE96-CAAA332EA666}" type="presParOf" srcId="{9FA7CF99-66FB-4FB1-815D-F79A918FC579}" destId="{FB511C89-DF4B-45DC-BBC9-78B761C03D6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CD20D6A-BA73-4736-8C0B-DCD4646B8154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39E0618-A933-481A-8E9D-560143AF544C}">
      <dgm:prSet/>
      <dgm:spPr/>
      <dgm:t>
        <a:bodyPr/>
        <a:lstStyle/>
        <a:p>
          <a:r>
            <a:rPr lang="en-US"/>
            <a:t>What </a:t>
          </a:r>
          <a:r>
            <a:rPr lang="en-US" i="1"/>
            <a:t>problem</a:t>
          </a:r>
          <a:r>
            <a:rPr lang="en-US"/>
            <a:t> are you trying to solve? </a:t>
          </a:r>
        </a:p>
      </dgm:t>
    </dgm:pt>
    <dgm:pt modelId="{684FB69E-81F0-4AD8-8C90-74F873F1DB5D}" type="parTrans" cxnId="{B1160C91-FC70-427D-9D08-D5EA68607407}">
      <dgm:prSet/>
      <dgm:spPr/>
      <dgm:t>
        <a:bodyPr/>
        <a:lstStyle/>
        <a:p>
          <a:endParaRPr lang="en-US"/>
        </a:p>
      </dgm:t>
    </dgm:pt>
    <dgm:pt modelId="{616B87EB-320F-47F7-AE9D-5A026E533E6C}" type="sibTrans" cxnId="{B1160C91-FC70-427D-9D08-D5EA68607407}">
      <dgm:prSet/>
      <dgm:spPr/>
      <dgm:t>
        <a:bodyPr/>
        <a:lstStyle/>
        <a:p>
          <a:endParaRPr lang="en-US"/>
        </a:p>
      </dgm:t>
    </dgm:pt>
    <dgm:pt modelId="{1D9F449C-59B9-4094-9E36-8D8CAC06B474}">
      <dgm:prSet/>
      <dgm:spPr/>
      <dgm:t>
        <a:bodyPr/>
        <a:lstStyle/>
        <a:p>
          <a:r>
            <a:rPr lang="en-US" i="1"/>
            <a:t>Scope</a:t>
          </a:r>
          <a:r>
            <a:rPr lang="en-US"/>
            <a:t> of your work (a generalized approach, or for a specific situation)? </a:t>
          </a:r>
        </a:p>
      </dgm:t>
    </dgm:pt>
    <dgm:pt modelId="{E620885C-B36D-486B-B723-9B1979B05068}" type="parTrans" cxnId="{16BA0849-2A4B-4347-9E92-3E0226F3ED56}">
      <dgm:prSet/>
      <dgm:spPr/>
      <dgm:t>
        <a:bodyPr/>
        <a:lstStyle/>
        <a:p>
          <a:endParaRPr lang="en-US"/>
        </a:p>
      </dgm:t>
    </dgm:pt>
    <dgm:pt modelId="{E5456A07-09F0-44B3-9EA2-FB740644C167}" type="sibTrans" cxnId="{16BA0849-2A4B-4347-9E92-3E0226F3ED56}">
      <dgm:prSet/>
      <dgm:spPr/>
      <dgm:t>
        <a:bodyPr/>
        <a:lstStyle/>
        <a:p>
          <a:endParaRPr lang="en-US"/>
        </a:p>
      </dgm:t>
    </dgm:pt>
    <dgm:pt modelId="{7E5FA0A8-0E30-4903-A396-305F15A7B356}">
      <dgm:prSet/>
      <dgm:spPr/>
      <dgm:t>
        <a:bodyPr/>
        <a:lstStyle/>
        <a:p>
          <a:r>
            <a:rPr lang="en-US"/>
            <a:t>Be careful not to use too much jargon. </a:t>
          </a:r>
        </a:p>
      </dgm:t>
    </dgm:pt>
    <dgm:pt modelId="{6CF4B2BD-5C46-41ED-B203-042D8935FE7D}" type="parTrans" cxnId="{6B626066-E9D3-4DB6-A856-4FC009A9A392}">
      <dgm:prSet/>
      <dgm:spPr/>
      <dgm:t>
        <a:bodyPr/>
        <a:lstStyle/>
        <a:p>
          <a:endParaRPr lang="en-US"/>
        </a:p>
      </dgm:t>
    </dgm:pt>
    <dgm:pt modelId="{2F1B1F05-C534-44EF-A8E2-5F507152C8FF}" type="sibTrans" cxnId="{6B626066-E9D3-4DB6-A856-4FC009A9A392}">
      <dgm:prSet/>
      <dgm:spPr/>
      <dgm:t>
        <a:bodyPr/>
        <a:lstStyle/>
        <a:p>
          <a:endParaRPr lang="en-US"/>
        </a:p>
      </dgm:t>
    </dgm:pt>
    <dgm:pt modelId="{3F0AD2B2-79F0-704A-9DA4-2CE6FFD00089}" type="pres">
      <dgm:prSet presAssocID="{6CD20D6A-BA73-4736-8C0B-DCD4646B8154}" presName="linear" presStyleCnt="0">
        <dgm:presLayoutVars>
          <dgm:animLvl val="lvl"/>
          <dgm:resizeHandles val="exact"/>
        </dgm:presLayoutVars>
      </dgm:prSet>
      <dgm:spPr/>
    </dgm:pt>
    <dgm:pt modelId="{5D20E0E4-9E9B-DC44-9AC0-F1CECC246EC4}" type="pres">
      <dgm:prSet presAssocID="{039E0618-A933-481A-8E9D-560143AF544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E7052BC-E95E-E941-AD8C-584E323361AE}" type="pres">
      <dgm:prSet presAssocID="{616B87EB-320F-47F7-AE9D-5A026E533E6C}" presName="spacer" presStyleCnt="0"/>
      <dgm:spPr/>
    </dgm:pt>
    <dgm:pt modelId="{019F97C3-5288-6542-ACBE-EBFB7C94FFC2}" type="pres">
      <dgm:prSet presAssocID="{1D9F449C-59B9-4094-9E36-8D8CAC06B47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5C0EA0B-F22A-BE42-A0BA-95C80A0910AB}" type="pres">
      <dgm:prSet presAssocID="{E5456A07-09F0-44B3-9EA2-FB740644C167}" presName="spacer" presStyleCnt="0"/>
      <dgm:spPr/>
    </dgm:pt>
    <dgm:pt modelId="{3E1801A0-8A80-2C40-8B12-1DB11E679BDB}" type="pres">
      <dgm:prSet presAssocID="{7E5FA0A8-0E30-4903-A396-305F15A7B356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FB99B205-00E8-4A44-8C7A-749000C00FB1}" type="presOf" srcId="{039E0618-A933-481A-8E9D-560143AF544C}" destId="{5D20E0E4-9E9B-DC44-9AC0-F1CECC246EC4}" srcOrd="0" destOrd="0" presId="urn:microsoft.com/office/officeart/2005/8/layout/vList2"/>
    <dgm:cxn modelId="{CCC90017-DAB2-E646-84F6-3273AF88F320}" type="presOf" srcId="{1D9F449C-59B9-4094-9E36-8D8CAC06B474}" destId="{019F97C3-5288-6542-ACBE-EBFB7C94FFC2}" srcOrd="0" destOrd="0" presId="urn:microsoft.com/office/officeart/2005/8/layout/vList2"/>
    <dgm:cxn modelId="{16BA0849-2A4B-4347-9E92-3E0226F3ED56}" srcId="{6CD20D6A-BA73-4736-8C0B-DCD4646B8154}" destId="{1D9F449C-59B9-4094-9E36-8D8CAC06B474}" srcOrd="1" destOrd="0" parTransId="{E620885C-B36D-486B-B723-9B1979B05068}" sibTransId="{E5456A07-09F0-44B3-9EA2-FB740644C167}"/>
    <dgm:cxn modelId="{6B626066-E9D3-4DB6-A856-4FC009A9A392}" srcId="{6CD20D6A-BA73-4736-8C0B-DCD4646B8154}" destId="{7E5FA0A8-0E30-4903-A396-305F15A7B356}" srcOrd="2" destOrd="0" parTransId="{6CF4B2BD-5C46-41ED-B203-042D8935FE7D}" sibTransId="{2F1B1F05-C534-44EF-A8E2-5F507152C8FF}"/>
    <dgm:cxn modelId="{B1160C91-FC70-427D-9D08-D5EA68607407}" srcId="{6CD20D6A-BA73-4736-8C0B-DCD4646B8154}" destId="{039E0618-A933-481A-8E9D-560143AF544C}" srcOrd="0" destOrd="0" parTransId="{684FB69E-81F0-4AD8-8C90-74F873F1DB5D}" sibTransId="{616B87EB-320F-47F7-AE9D-5A026E533E6C}"/>
    <dgm:cxn modelId="{A79D1AEE-7B5D-EE4D-86D5-6D93D4B22D04}" type="presOf" srcId="{7E5FA0A8-0E30-4903-A396-305F15A7B356}" destId="{3E1801A0-8A80-2C40-8B12-1DB11E679BDB}" srcOrd="0" destOrd="0" presId="urn:microsoft.com/office/officeart/2005/8/layout/vList2"/>
    <dgm:cxn modelId="{E241F9FA-2955-9C4E-8610-BAB8DDFF36DD}" type="presOf" srcId="{6CD20D6A-BA73-4736-8C0B-DCD4646B8154}" destId="{3F0AD2B2-79F0-704A-9DA4-2CE6FFD00089}" srcOrd="0" destOrd="0" presId="urn:microsoft.com/office/officeart/2005/8/layout/vList2"/>
    <dgm:cxn modelId="{C926D688-8161-F24D-9DB0-3AF1639FAEA7}" type="presParOf" srcId="{3F0AD2B2-79F0-704A-9DA4-2CE6FFD00089}" destId="{5D20E0E4-9E9B-DC44-9AC0-F1CECC246EC4}" srcOrd="0" destOrd="0" presId="urn:microsoft.com/office/officeart/2005/8/layout/vList2"/>
    <dgm:cxn modelId="{466CD9A7-3C95-C749-AB6A-1BAB762D9BF6}" type="presParOf" srcId="{3F0AD2B2-79F0-704A-9DA4-2CE6FFD00089}" destId="{BE7052BC-E95E-E941-AD8C-584E323361AE}" srcOrd="1" destOrd="0" presId="urn:microsoft.com/office/officeart/2005/8/layout/vList2"/>
    <dgm:cxn modelId="{3FA76878-C051-2E45-81A1-40E8CEDDFA37}" type="presParOf" srcId="{3F0AD2B2-79F0-704A-9DA4-2CE6FFD00089}" destId="{019F97C3-5288-6542-ACBE-EBFB7C94FFC2}" srcOrd="2" destOrd="0" presId="urn:microsoft.com/office/officeart/2005/8/layout/vList2"/>
    <dgm:cxn modelId="{A7A289D8-F24D-B548-9D27-1D9DB7224AD8}" type="presParOf" srcId="{3F0AD2B2-79F0-704A-9DA4-2CE6FFD00089}" destId="{95C0EA0B-F22A-BE42-A0BA-95C80A0910AB}" srcOrd="3" destOrd="0" presId="urn:microsoft.com/office/officeart/2005/8/layout/vList2"/>
    <dgm:cxn modelId="{B61E2468-9D32-4F4E-A0D9-68A5912AE6E6}" type="presParOf" srcId="{3F0AD2B2-79F0-704A-9DA4-2CE6FFD00089}" destId="{3E1801A0-8A80-2C40-8B12-1DB11E679BD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9E86CC1-A5E1-482C-A31A-EBB767EC91B2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AE0079D-5911-427C-BBBB-5B778C66E353}">
      <dgm:prSet/>
      <dgm:spPr/>
      <dgm:t>
        <a:bodyPr/>
        <a:lstStyle/>
        <a:p>
          <a:r>
            <a:rPr lang="en-US" i="1"/>
            <a:t>How did you go about solving</a:t>
          </a:r>
          <a:r>
            <a:rPr lang="en-US"/>
            <a:t> or making progress on the problem? Did you use simulation, analytic models, prototype construction, or analysis of field data for an actual product? </a:t>
          </a:r>
        </a:p>
      </dgm:t>
    </dgm:pt>
    <dgm:pt modelId="{5346338B-CDD0-411C-9472-84E3ECC08344}" type="parTrans" cxnId="{B7DBA7CF-DB5C-4C22-9258-67D18030886D}">
      <dgm:prSet/>
      <dgm:spPr/>
      <dgm:t>
        <a:bodyPr/>
        <a:lstStyle/>
        <a:p>
          <a:endParaRPr lang="en-US"/>
        </a:p>
      </dgm:t>
    </dgm:pt>
    <dgm:pt modelId="{67ADDE45-E2A4-4D7D-97F5-04021B1A426C}" type="sibTrans" cxnId="{B7DBA7CF-DB5C-4C22-9258-67D18030886D}">
      <dgm:prSet/>
      <dgm:spPr/>
      <dgm:t>
        <a:bodyPr/>
        <a:lstStyle/>
        <a:p>
          <a:endParaRPr lang="en-US"/>
        </a:p>
      </dgm:t>
    </dgm:pt>
    <dgm:pt modelId="{FE8C7EA5-5E10-4A24-8199-1D6EF824165E}">
      <dgm:prSet/>
      <dgm:spPr/>
      <dgm:t>
        <a:bodyPr/>
        <a:lstStyle/>
        <a:p>
          <a:r>
            <a:rPr lang="en-US"/>
            <a:t>What important </a:t>
          </a:r>
          <a:r>
            <a:rPr lang="en-US" i="1"/>
            <a:t>variables</a:t>
          </a:r>
          <a:r>
            <a:rPr lang="en-US"/>
            <a:t> did you control, ignore, or measure?</a:t>
          </a:r>
        </a:p>
      </dgm:t>
    </dgm:pt>
    <dgm:pt modelId="{EF6433B6-E826-497E-A08A-98B91890CBFE}" type="parTrans" cxnId="{8FB8351F-39C4-4712-8054-2263DFB4D0A7}">
      <dgm:prSet/>
      <dgm:spPr/>
      <dgm:t>
        <a:bodyPr/>
        <a:lstStyle/>
        <a:p>
          <a:endParaRPr lang="en-US"/>
        </a:p>
      </dgm:t>
    </dgm:pt>
    <dgm:pt modelId="{7C6EA3F4-E811-47FB-AB6A-D89ECCF5FC6D}" type="sibTrans" cxnId="{8FB8351F-39C4-4712-8054-2263DFB4D0A7}">
      <dgm:prSet/>
      <dgm:spPr/>
      <dgm:t>
        <a:bodyPr/>
        <a:lstStyle/>
        <a:p>
          <a:endParaRPr lang="en-US"/>
        </a:p>
      </dgm:t>
    </dgm:pt>
    <dgm:pt modelId="{FE15A276-4BC1-CB49-8A1E-19D4CE633DFF}" type="pres">
      <dgm:prSet presAssocID="{39E86CC1-A5E1-482C-A31A-EBB767EC91B2}" presName="linear" presStyleCnt="0">
        <dgm:presLayoutVars>
          <dgm:animLvl val="lvl"/>
          <dgm:resizeHandles val="exact"/>
        </dgm:presLayoutVars>
      </dgm:prSet>
      <dgm:spPr/>
    </dgm:pt>
    <dgm:pt modelId="{545F525C-2026-2745-8B8E-57CBD8CB92A2}" type="pres">
      <dgm:prSet presAssocID="{CAE0079D-5911-427C-BBBB-5B778C66E35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56C6F05-3101-4C49-B551-8E2FA4853F25}" type="pres">
      <dgm:prSet presAssocID="{67ADDE45-E2A4-4D7D-97F5-04021B1A426C}" presName="spacer" presStyleCnt="0"/>
      <dgm:spPr/>
    </dgm:pt>
    <dgm:pt modelId="{F894B15E-C51A-864B-9FAD-199BBD16EDDF}" type="pres">
      <dgm:prSet presAssocID="{FE8C7EA5-5E10-4A24-8199-1D6EF824165E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8FB8351F-39C4-4712-8054-2263DFB4D0A7}" srcId="{39E86CC1-A5E1-482C-A31A-EBB767EC91B2}" destId="{FE8C7EA5-5E10-4A24-8199-1D6EF824165E}" srcOrd="1" destOrd="0" parTransId="{EF6433B6-E826-497E-A08A-98B91890CBFE}" sibTransId="{7C6EA3F4-E811-47FB-AB6A-D89ECCF5FC6D}"/>
    <dgm:cxn modelId="{6FC25639-0460-0243-8071-67FEBA3EE62C}" type="presOf" srcId="{FE8C7EA5-5E10-4A24-8199-1D6EF824165E}" destId="{F894B15E-C51A-864B-9FAD-199BBD16EDDF}" srcOrd="0" destOrd="0" presId="urn:microsoft.com/office/officeart/2005/8/layout/vList2"/>
    <dgm:cxn modelId="{626C0643-024F-9040-B558-233CCE1D35A9}" type="presOf" srcId="{CAE0079D-5911-427C-BBBB-5B778C66E353}" destId="{545F525C-2026-2745-8B8E-57CBD8CB92A2}" srcOrd="0" destOrd="0" presId="urn:microsoft.com/office/officeart/2005/8/layout/vList2"/>
    <dgm:cxn modelId="{B7DBA7CF-DB5C-4C22-9258-67D18030886D}" srcId="{39E86CC1-A5E1-482C-A31A-EBB767EC91B2}" destId="{CAE0079D-5911-427C-BBBB-5B778C66E353}" srcOrd="0" destOrd="0" parTransId="{5346338B-CDD0-411C-9472-84E3ECC08344}" sibTransId="{67ADDE45-E2A4-4D7D-97F5-04021B1A426C}"/>
    <dgm:cxn modelId="{0833E7FC-D181-4848-ABB9-56E28D58B78C}" type="presOf" srcId="{39E86CC1-A5E1-482C-A31A-EBB767EC91B2}" destId="{FE15A276-4BC1-CB49-8A1E-19D4CE633DFF}" srcOrd="0" destOrd="0" presId="urn:microsoft.com/office/officeart/2005/8/layout/vList2"/>
    <dgm:cxn modelId="{CC3FB3C1-A49B-C144-8EAB-FD35B44B6878}" type="presParOf" srcId="{FE15A276-4BC1-CB49-8A1E-19D4CE633DFF}" destId="{545F525C-2026-2745-8B8E-57CBD8CB92A2}" srcOrd="0" destOrd="0" presId="urn:microsoft.com/office/officeart/2005/8/layout/vList2"/>
    <dgm:cxn modelId="{02A8B88A-708F-EA41-9300-0519C2EF416B}" type="presParOf" srcId="{FE15A276-4BC1-CB49-8A1E-19D4CE633DFF}" destId="{556C6F05-3101-4C49-B551-8E2FA4853F25}" srcOrd="1" destOrd="0" presId="urn:microsoft.com/office/officeart/2005/8/layout/vList2"/>
    <dgm:cxn modelId="{E3647A8F-0BA9-4E4F-B718-50F70458414C}" type="presParOf" srcId="{FE15A276-4BC1-CB49-8A1E-19D4CE633DFF}" destId="{F894B15E-C51A-864B-9FAD-199BBD16EDDF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4E0668-B3C0-F848-9D09-50E651AA712C}">
      <dsp:nvSpPr>
        <dsp:cNvPr id="0" name=""/>
        <dsp:cNvSpPr/>
      </dsp:nvSpPr>
      <dsp:spPr>
        <a:xfrm>
          <a:off x="0" y="44059"/>
          <a:ext cx="5607050" cy="9126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decide if they should read an entire article </a:t>
          </a:r>
        </a:p>
      </dsp:txBody>
      <dsp:txXfrm>
        <a:off x="44549" y="88608"/>
        <a:ext cx="5517952" cy="823502"/>
      </dsp:txXfrm>
    </dsp:sp>
    <dsp:sp modelId="{85171EFD-1107-B64F-AE92-58E4E11ECCB3}">
      <dsp:nvSpPr>
        <dsp:cNvPr id="0" name=""/>
        <dsp:cNvSpPr/>
      </dsp:nvSpPr>
      <dsp:spPr>
        <a:xfrm>
          <a:off x="0" y="1025779"/>
          <a:ext cx="5607050" cy="912600"/>
        </a:xfrm>
        <a:prstGeom prst="roundRect">
          <a:avLst/>
        </a:prstGeom>
        <a:gradFill rotWithShape="0">
          <a:gsLst>
            <a:gs pos="0">
              <a:schemeClr val="accent2">
                <a:hueOff val="-2587972"/>
                <a:satOff val="11465"/>
                <a:lumOff val="-4216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2587972"/>
                <a:satOff val="11465"/>
                <a:lumOff val="-4216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2587972"/>
                <a:satOff val="11465"/>
                <a:lumOff val="-4216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key findings on a topic</a:t>
          </a:r>
        </a:p>
      </dsp:txBody>
      <dsp:txXfrm>
        <a:off x="44549" y="1070328"/>
        <a:ext cx="5517952" cy="823502"/>
      </dsp:txXfrm>
    </dsp:sp>
    <dsp:sp modelId="{954386B8-8D85-4643-A0C4-81A18B8ACC4A}">
      <dsp:nvSpPr>
        <dsp:cNvPr id="0" name=""/>
        <dsp:cNvSpPr/>
      </dsp:nvSpPr>
      <dsp:spPr>
        <a:xfrm>
          <a:off x="0" y="2007499"/>
          <a:ext cx="5607050" cy="912600"/>
        </a:xfrm>
        <a:prstGeom prst="roundRect">
          <a:avLst/>
        </a:prstGeom>
        <a:gradFill rotWithShape="0">
          <a:gsLst>
            <a:gs pos="0">
              <a:schemeClr val="accent2">
                <a:hueOff val="-5175944"/>
                <a:satOff val="22930"/>
                <a:lumOff val="-8432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5175944"/>
                <a:satOff val="22930"/>
                <a:lumOff val="-8432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5175944"/>
                <a:satOff val="22930"/>
                <a:lumOff val="-8432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pre-reading outline of key points </a:t>
          </a:r>
        </a:p>
      </dsp:txBody>
      <dsp:txXfrm>
        <a:off x="44549" y="2052048"/>
        <a:ext cx="5517952" cy="823502"/>
      </dsp:txXfrm>
    </dsp:sp>
    <dsp:sp modelId="{DBAE448F-35F3-ED4B-B2E6-E19512E9C219}">
      <dsp:nvSpPr>
        <dsp:cNvPr id="0" name=""/>
        <dsp:cNvSpPr/>
      </dsp:nvSpPr>
      <dsp:spPr>
        <a:xfrm>
          <a:off x="0" y="2989219"/>
          <a:ext cx="5607050" cy="912600"/>
        </a:xfrm>
        <a:prstGeom prst="roundRect">
          <a:avLst/>
        </a:prstGeom>
        <a:gradFill rotWithShape="0">
          <a:gsLst>
            <a:gs pos="0">
              <a:schemeClr val="accent2">
                <a:hueOff val="-7763915"/>
                <a:satOff val="34394"/>
                <a:lumOff val="-12648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7763915"/>
                <a:satOff val="34394"/>
                <a:lumOff val="-12648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7763915"/>
                <a:satOff val="34394"/>
                <a:lumOff val="-12648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Index articles for quick recovery and cross-referencing</a:t>
          </a:r>
        </a:p>
      </dsp:txBody>
      <dsp:txXfrm>
        <a:off x="44549" y="3033768"/>
        <a:ext cx="5517952" cy="823502"/>
      </dsp:txXfrm>
    </dsp:sp>
    <dsp:sp modelId="{577A59A9-E402-204A-98F6-A4D458DE800C}">
      <dsp:nvSpPr>
        <dsp:cNvPr id="0" name=""/>
        <dsp:cNvSpPr/>
      </dsp:nvSpPr>
      <dsp:spPr>
        <a:xfrm>
          <a:off x="0" y="3970939"/>
          <a:ext cx="5607050" cy="912600"/>
        </a:xfrm>
        <a:prstGeom prst="roundRect">
          <a:avLst/>
        </a:prstGeom>
        <a:gradFill rotWithShape="0">
          <a:gsLst>
            <a:gs pos="0">
              <a:schemeClr val="accent2">
                <a:hueOff val="-10351888"/>
                <a:satOff val="45859"/>
                <a:lumOff val="-16864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10351888"/>
                <a:satOff val="45859"/>
                <a:lumOff val="-16864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10351888"/>
                <a:satOff val="45859"/>
                <a:lumOff val="-16864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Allow supervisors to review technical work</a:t>
          </a:r>
        </a:p>
      </dsp:txBody>
      <dsp:txXfrm>
        <a:off x="44549" y="4015488"/>
        <a:ext cx="5517952" cy="8235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B76E9F-2D87-490F-91E3-CE86C53DAB33}">
      <dsp:nvSpPr>
        <dsp:cNvPr id="0" name=""/>
        <dsp:cNvSpPr/>
      </dsp:nvSpPr>
      <dsp:spPr>
        <a:xfrm>
          <a:off x="0" y="644"/>
          <a:ext cx="6151562" cy="150730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202C73-F757-4E77-ABEB-36994426234E}">
      <dsp:nvSpPr>
        <dsp:cNvPr id="0" name=""/>
        <dsp:cNvSpPr/>
      </dsp:nvSpPr>
      <dsp:spPr>
        <a:xfrm>
          <a:off x="455959" y="339787"/>
          <a:ext cx="829016" cy="8290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D5D682-EBF4-499D-ACC1-6E303FC8D934}">
      <dsp:nvSpPr>
        <dsp:cNvPr id="0" name=""/>
        <dsp:cNvSpPr/>
      </dsp:nvSpPr>
      <dsp:spPr>
        <a:xfrm>
          <a:off x="1740935" y="644"/>
          <a:ext cx="4410627" cy="15073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523" tIns="159523" rIns="159523" bIns="1595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i="1" kern="1200"/>
            <a:t>Why do we care</a:t>
          </a:r>
          <a:r>
            <a:rPr lang="en-US" sz="2200" kern="1200"/>
            <a:t> about the problem and the results? </a:t>
          </a:r>
        </a:p>
      </dsp:txBody>
      <dsp:txXfrm>
        <a:off x="1740935" y="644"/>
        <a:ext cx="4410627" cy="1507303"/>
      </dsp:txXfrm>
    </dsp:sp>
    <dsp:sp modelId="{B57CAF82-1C59-4C58-A308-ED9304D73B21}">
      <dsp:nvSpPr>
        <dsp:cNvPr id="0" name=""/>
        <dsp:cNvSpPr/>
      </dsp:nvSpPr>
      <dsp:spPr>
        <a:xfrm>
          <a:off x="0" y="1884773"/>
          <a:ext cx="6151562" cy="150730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BD4973-DD79-449B-A707-9E752226D781}">
      <dsp:nvSpPr>
        <dsp:cNvPr id="0" name=""/>
        <dsp:cNvSpPr/>
      </dsp:nvSpPr>
      <dsp:spPr>
        <a:xfrm>
          <a:off x="455959" y="2223916"/>
          <a:ext cx="829016" cy="82901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9BC22B-7D9B-4680-A94E-908CAEC80F9E}">
      <dsp:nvSpPr>
        <dsp:cNvPr id="0" name=""/>
        <dsp:cNvSpPr/>
      </dsp:nvSpPr>
      <dsp:spPr>
        <a:xfrm>
          <a:off x="1740935" y="1884773"/>
          <a:ext cx="4410627" cy="15073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523" tIns="159523" rIns="159523" bIns="1595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If the problem isn't obviously "interesting" it might be better to put motivation first</a:t>
          </a:r>
        </a:p>
      </dsp:txBody>
      <dsp:txXfrm>
        <a:off x="1740935" y="1884773"/>
        <a:ext cx="4410627" cy="1507303"/>
      </dsp:txXfrm>
    </dsp:sp>
    <dsp:sp modelId="{B2A1CAE3-E1F5-4223-B562-15E17AB36D13}">
      <dsp:nvSpPr>
        <dsp:cNvPr id="0" name=""/>
        <dsp:cNvSpPr/>
      </dsp:nvSpPr>
      <dsp:spPr>
        <a:xfrm>
          <a:off x="0" y="3768902"/>
          <a:ext cx="6151562" cy="150730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DBA0F7-D5CB-4670-8F0C-76E3A45A6D5C}">
      <dsp:nvSpPr>
        <dsp:cNvPr id="0" name=""/>
        <dsp:cNvSpPr/>
      </dsp:nvSpPr>
      <dsp:spPr>
        <a:xfrm>
          <a:off x="455959" y="4108045"/>
          <a:ext cx="829016" cy="82901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511C89-DF4B-45DC-BBC9-78B761C03D6C}">
      <dsp:nvSpPr>
        <dsp:cNvPr id="0" name=""/>
        <dsp:cNvSpPr/>
      </dsp:nvSpPr>
      <dsp:spPr>
        <a:xfrm>
          <a:off x="1740935" y="3768902"/>
          <a:ext cx="4410627" cy="15073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523" tIns="159523" rIns="159523" bIns="1595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This section should include the importance of your work, the difficulty of the area, and the impact it might have if successful. </a:t>
          </a:r>
        </a:p>
      </dsp:txBody>
      <dsp:txXfrm>
        <a:off x="1740935" y="3768902"/>
        <a:ext cx="4410627" cy="15073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20E0E4-9E9B-DC44-9AC0-F1CECC246EC4}">
      <dsp:nvSpPr>
        <dsp:cNvPr id="0" name=""/>
        <dsp:cNvSpPr/>
      </dsp:nvSpPr>
      <dsp:spPr>
        <a:xfrm>
          <a:off x="0" y="80518"/>
          <a:ext cx="6151562" cy="164575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What </a:t>
          </a:r>
          <a:r>
            <a:rPr lang="en-US" sz="3100" i="1" kern="1200"/>
            <a:t>problem</a:t>
          </a:r>
          <a:r>
            <a:rPr lang="en-US" sz="3100" kern="1200"/>
            <a:t> are you trying to solve? </a:t>
          </a:r>
        </a:p>
      </dsp:txBody>
      <dsp:txXfrm>
        <a:off x="80339" y="160857"/>
        <a:ext cx="5990884" cy="1485073"/>
      </dsp:txXfrm>
    </dsp:sp>
    <dsp:sp modelId="{019F97C3-5288-6542-ACBE-EBFB7C94FFC2}">
      <dsp:nvSpPr>
        <dsp:cNvPr id="0" name=""/>
        <dsp:cNvSpPr/>
      </dsp:nvSpPr>
      <dsp:spPr>
        <a:xfrm>
          <a:off x="0" y="1815549"/>
          <a:ext cx="6151562" cy="1645751"/>
        </a:xfrm>
        <a:prstGeom prst="roundRect">
          <a:avLst/>
        </a:prstGeom>
        <a:solidFill>
          <a:schemeClr val="accent2">
            <a:hueOff val="-5175944"/>
            <a:satOff val="22930"/>
            <a:lumOff val="-843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i="1" kern="1200"/>
            <a:t>Scope</a:t>
          </a:r>
          <a:r>
            <a:rPr lang="en-US" sz="3100" kern="1200"/>
            <a:t> of your work (a generalized approach, or for a specific situation)? </a:t>
          </a:r>
        </a:p>
      </dsp:txBody>
      <dsp:txXfrm>
        <a:off x="80339" y="1895888"/>
        <a:ext cx="5990884" cy="1485073"/>
      </dsp:txXfrm>
    </dsp:sp>
    <dsp:sp modelId="{3E1801A0-8A80-2C40-8B12-1DB11E679BDB}">
      <dsp:nvSpPr>
        <dsp:cNvPr id="0" name=""/>
        <dsp:cNvSpPr/>
      </dsp:nvSpPr>
      <dsp:spPr>
        <a:xfrm>
          <a:off x="0" y="3550580"/>
          <a:ext cx="6151562" cy="1645751"/>
        </a:xfrm>
        <a:prstGeom prst="roundRect">
          <a:avLst/>
        </a:prstGeom>
        <a:solidFill>
          <a:schemeClr val="accent2">
            <a:hueOff val="-10351888"/>
            <a:satOff val="45859"/>
            <a:lumOff val="-1686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Be careful not to use too much jargon. </a:t>
          </a:r>
        </a:p>
      </dsp:txBody>
      <dsp:txXfrm>
        <a:off x="80339" y="3630919"/>
        <a:ext cx="5990884" cy="148507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5F525C-2026-2745-8B8E-57CBD8CB92A2}">
      <dsp:nvSpPr>
        <dsp:cNvPr id="0" name=""/>
        <dsp:cNvSpPr/>
      </dsp:nvSpPr>
      <dsp:spPr>
        <a:xfrm>
          <a:off x="0" y="296959"/>
          <a:ext cx="5607050" cy="21294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i="1" kern="1200"/>
            <a:t>How did you go about solving</a:t>
          </a:r>
          <a:r>
            <a:rPr lang="en-US" sz="2600" kern="1200"/>
            <a:t> or making progress on the problem? Did you use simulation, analytic models, prototype construction, or analysis of field data for an actual product? </a:t>
          </a:r>
        </a:p>
      </dsp:txBody>
      <dsp:txXfrm>
        <a:off x="103949" y="400908"/>
        <a:ext cx="5399152" cy="1921502"/>
      </dsp:txXfrm>
    </dsp:sp>
    <dsp:sp modelId="{F894B15E-C51A-864B-9FAD-199BBD16EDDF}">
      <dsp:nvSpPr>
        <dsp:cNvPr id="0" name=""/>
        <dsp:cNvSpPr/>
      </dsp:nvSpPr>
      <dsp:spPr>
        <a:xfrm>
          <a:off x="0" y="2501240"/>
          <a:ext cx="5607050" cy="2129400"/>
        </a:xfrm>
        <a:prstGeom prst="roundRect">
          <a:avLst/>
        </a:prstGeom>
        <a:gradFill rotWithShape="0">
          <a:gsLst>
            <a:gs pos="0">
              <a:schemeClr val="accent2">
                <a:hueOff val="-10351888"/>
                <a:satOff val="45859"/>
                <a:lumOff val="-16864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10351888"/>
                <a:satOff val="45859"/>
                <a:lumOff val="-16864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10351888"/>
                <a:satOff val="45859"/>
                <a:lumOff val="-16864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What important </a:t>
          </a:r>
          <a:r>
            <a:rPr lang="en-US" sz="2600" i="1" kern="1200"/>
            <a:t>variables</a:t>
          </a:r>
          <a:r>
            <a:rPr lang="en-US" sz="2600" kern="1200"/>
            <a:t> did you control, ignore, or measure?</a:t>
          </a:r>
        </a:p>
      </dsp:txBody>
      <dsp:txXfrm>
        <a:off x="103949" y="2605189"/>
        <a:ext cx="5399152" cy="19215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FCDAC9-CF90-F14A-A1C8-3C9E373D6ADC}" type="datetimeFigureOut">
              <a:rPr lang="en-AT" smtClean="0"/>
              <a:t>15.11.20</a:t>
            </a:fld>
            <a:endParaRPr lang="en-A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7630DD-0645-BD42-8B26-1C0FDAD93875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88549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AT" dirty="0"/>
              <a:t>(http://</a:t>
            </a:r>
            <a:r>
              <a:rPr lang="en-US" altLang="en-AT" dirty="0" err="1"/>
              <a:t>www.ece.cmu.edu</a:t>
            </a:r>
            <a:r>
              <a:rPr lang="en-US" altLang="en-AT" dirty="0"/>
              <a:t>/~</a:t>
            </a:r>
            <a:r>
              <a:rPr lang="en-US" altLang="en-AT" dirty="0" err="1"/>
              <a:t>koopman</a:t>
            </a:r>
            <a:r>
              <a:rPr lang="en-US" altLang="en-AT" dirty="0"/>
              <a:t>/essays/</a:t>
            </a:r>
            <a:r>
              <a:rPr lang="en-US" altLang="en-AT" dirty="0" err="1"/>
              <a:t>abstract.html</a:t>
            </a:r>
            <a:r>
              <a:rPr lang="en-US" altLang="en-AT" dirty="0"/>
              <a:t>)</a:t>
            </a:r>
          </a:p>
          <a:p>
            <a:endParaRPr lang="en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7630DD-0645-BD42-8B26-1C0FDAD93875}" type="slidenum">
              <a:rPr lang="en-AT" smtClean="0"/>
              <a:t>8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617796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0C6C5-0148-344D-BAB4-61D72947D922}" type="datetimeFigureOut">
              <a:rPr lang="en-AT" smtClean="0"/>
              <a:t>15.11.20</a:t>
            </a:fld>
            <a:endParaRPr lang="en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643C-28A6-014A-91DB-00DA8454DDBC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3405456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0C6C5-0148-344D-BAB4-61D72947D922}" type="datetimeFigureOut">
              <a:rPr lang="en-AT" smtClean="0"/>
              <a:t>15.11.20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643C-28A6-014A-91DB-00DA8454DDBC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433766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0C6C5-0148-344D-BAB4-61D72947D922}" type="datetimeFigureOut">
              <a:rPr lang="en-AT" smtClean="0"/>
              <a:t>15.11.20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643C-28A6-014A-91DB-00DA8454DDBC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017007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0C6C5-0148-344D-BAB4-61D72947D922}" type="datetimeFigureOut">
              <a:rPr lang="en-AT" smtClean="0"/>
              <a:t>15.11.20</a:t>
            </a:fld>
            <a:endParaRPr lang="en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643C-28A6-014A-91DB-00DA8454DDBC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112261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0C6C5-0148-344D-BAB4-61D72947D922}" type="datetimeFigureOut">
              <a:rPr lang="en-AT" smtClean="0"/>
              <a:t>15.11.20</a:t>
            </a:fld>
            <a:endParaRPr lang="en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643C-28A6-014A-91DB-00DA8454DDBC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1714526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0C6C5-0148-344D-BAB4-61D72947D922}" type="datetimeFigureOut">
              <a:rPr lang="en-AT" smtClean="0"/>
              <a:t>15.11.20</a:t>
            </a:fld>
            <a:endParaRPr lang="en-AT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643C-28A6-014A-91DB-00DA8454DDBC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506478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0C6C5-0148-344D-BAB4-61D72947D922}" type="datetimeFigureOut">
              <a:rPr lang="en-AT" smtClean="0"/>
              <a:t>15.11.20</a:t>
            </a:fld>
            <a:endParaRPr lang="en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643C-28A6-014A-91DB-00DA8454DDBC}" type="slidenum">
              <a:rPr lang="en-AT" smtClean="0"/>
              <a:t>‹#›</a:t>
            </a:fld>
            <a:endParaRPr lang="en-AT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3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0C6C5-0148-344D-BAB4-61D72947D922}" type="datetimeFigureOut">
              <a:rPr lang="en-AT" smtClean="0"/>
              <a:t>15.11.20</a:t>
            </a:fld>
            <a:endParaRPr lang="en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643C-28A6-014A-91DB-00DA8454DDBC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49677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0C6C5-0148-344D-BAB4-61D72947D922}" type="datetimeFigureOut">
              <a:rPr lang="en-AT" smtClean="0"/>
              <a:t>15.11.20</a:t>
            </a:fld>
            <a:endParaRPr lang="en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643C-28A6-014A-91DB-00DA8454DDBC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901052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0C6C5-0148-344D-BAB4-61D72947D922}" type="datetimeFigureOut">
              <a:rPr lang="en-AT" smtClean="0"/>
              <a:t>15.11.20</a:t>
            </a:fld>
            <a:endParaRPr lang="en-AT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AT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643C-28A6-014A-91DB-00DA8454DDBC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198546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A6B0C6C5-0148-344D-BAB4-61D72947D922}" type="datetimeFigureOut">
              <a:rPr lang="en-AT" smtClean="0"/>
              <a:t>15.11.20</a:t>
            </a:fld>
            <a:endParaRPr lang="en-AT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AT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643C-28A6-014A-91DB-00DA8454DDBC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658882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A6B0C6C5-0148-344D-BAB4-61D72947D922}" type="datetimeFigureOut">
              <a:rPr lang="en-AT" smtClean="0"/>
              <a:t>15.11.20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B86F643C-28A6-014A-91DB-00DA8454DDBC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226792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>
            <a:extLst>
              <a:ext uri="{FF2B5EF4-FFF2-40B4-BE49-F238E27FC236}">
                <a16:creationId xmlns:a16="http://schemas.microsoft.com/office/drawing/2014/main" id="{1451C4EE-3F62-1746-9F78-E297F6BD115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8340090" y="2404872"/>
            <a:ext cx="3044952" cy="1627632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AT" sz="2800" b="1"/>
              <a:t>Abstract Writing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B94C45D-FCB1-4B86-967A-2C9EDB637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7045" y="640080"/>
            <a:ext cx="6897625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32C4A34-762E-40DF-A8AF-0D811BC025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3161" y="802767"/>
            <a:ext cx="6565392" cy="4937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314" name="Picture 3">
            <a:extLst>
              <a:ext uri="{FF2B5EF4-FFF2-40B4-BE49-F238E27FC236}">
                <a16:creationId xmlns:a16="http://schemas.microsoft.com/office/drawing/2014/main" id="{47C7BD87-DA61-C942-AB1C-EE43E8AAEDE3}"/>
              </a:ext>
            </a:extLst>
          </p:cNvPr>
          <p:cNvPicPr>
            <a:picLocks noGrp="1" noChangeAspect="1" noChangeArrowheads="1"/>
          </p:cNvPicPr>
          <p:nvPr>
            <p:ph type="subTitle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3290"/>
          <a:stretch/>
        </p:blipFill>
        <p:spPr>
          <a:xfrm>
            <a:off x="1113201" y="1122807"/>
            <a:ext cx="5925312" cy="429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030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>
            <a:extLst>
              <a:ext uri="{FF2B5EF4-FFF2-40B4-BE49-F238E27FC236}">
                <a16:creationId xmlns:a16="http://schemas.microsoft.com/office/drawing/2014/main" id="{E6B3A560-5A73-2A4A-A34F-DB4132A8FF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458969" y="792640"/>
            <a:ext cx="5928358" cy="1645920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altLang="en-AT" sz="3800"/>
              <a:t>Introduction</a:t>
            </a:r>
          </a:p>
        </p:txBody>
      </p:sp>
      <p:sp>
        <p:nvSpPr>
          <p:cNvPr id="14338" name="Rectangle 3">
            <a:extLst>
              <a:ext uri="{FF2B5EF4-FFF2-40B4-BE49-F238E27FC236}">
                <a16:creationId xmlns:a16="http://schemas.microsoft.com/office/drawing/2014/main" id="{4C09EEB8-B150-074E-B29F-22DE4D017E4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458969" y="2636520"/>
            <a:ext cx="5928358" cy="295591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3200" dirty="0">
                <a:solidFill>
                  <a:schemeClr val="tx1"/>
                </a:solidFill>
              </a:rPr>
              <a:t>An abstract is a self-contained, short, and powerful statement that describes a larger work. </a:t>
            </a:r>
            <a:endParaRPr lang="en-US" altLang="en-AT" sz="3200" dirty="0">
              <a:solidFill>
                <a:schemeClr val="tx1"/>
              </a:solidFill>
            </a:endParaRPr>
          </a:p>
        </p:txBody>
      </p:sp>
      <p:pic>
        <p:nvPicPr>
          <p:cNvPr id="14343" name="Picture 14339">
            <a:extLst>
              <a:ext uri="{FF2B5EF4-FFF2-40B4-BE49-F238E27FC236}">
                <a16:creationId xmlns:a16="http://schemas.microsoft.com/office/drawing/2014/main" id="{B403B352-9829-4B3C-A8E7-070E0C1EF2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715" r="30111"/>
          <a:stretch/>
        </p:blipFill>
        <p:spPr>
          <a:xfrm>
            <a:off x="20" y="10"/>
            <a:ext cx="465427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97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61" name="Rectangle 2">
            <a:extLst>
              <a:ext uri="{FF2B5EF4-FFF2-40B4-BE49-F238E27FC236}">
                <a16:creationId xmlns:a16="http://schemas.microsoft.com/office/drawing/2014/main" id="{6A0B65D8-1805-CA4D-938C-6D36DF76A7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3467" y="1407695"/>
            <a:ext cx="3363974" cy="2769202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br>
              <a:rPr lang="en-US" altLang="en-AT" sz="1100" b="1" dirty="0">
                <a:solidFill>
                  <a:schemeClr val="bg1"/>
                </a:solidFill>
              </a:rPr>
            </a:br>
            <a:br>
              <a:rPr lang="en-US" altLang="en-AT" sz="1100" b="1" dirty="0">
                <a:solidFill>
                  <a:schemeClr val="bg1"/>
                </a:solidFill>
              </a:rPr>
            </a:br>
            <a:r>
              <a:rPr lang="en-US" altLang="en-AT" sz="2400" b="1" dirty="0">
                <a:solidFill>
                  <a:schemeClr val="bg1"/>
                </a:solidFill>
              </a:rPr>
              <a:t>Purposes for Abstracts</a:t>
            </a:r>
            <a:br>
              <a:rPr lang="en-US" altLang="en-AT" sz="2400" b="1" dirty="0">
                <a:solidFill>
                  <a:schemeClr val="bg1"/>
                </a:solidFill>
              </a:rPr>
            </a:br>
            <a:br>
              <a:rPr lang="en-US" altLang="en-AT" sz="2400" b="1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typically serve five main goals: </a:t>
            </a:r>
            <a:br>
              <a:rPr lang="en-US" sz="2400" dirty="0">
                <a:solidFill>
                  <a:schemeClr val="bg1"/>
                </a:solidFill>
              </a:rPr>
            </a:br>
            <a:br>
              <a:rPr lang="en-US" altLang="en-AT" sz="1100" b="1" dirty="0">
                <a:solidFill>
                  <a:schemeClr val="bg1"/>
                </a:solidFill>
              </a:rPr>
            </a:br>
            <a:endParaRPr lang="en-US" altLang="en-AT" sz="1100" b="1" dirty="0">
              <a:solidFill>
                <a:schemeClr val="bg1"/>
              </a:solidFill>
            </a:endParaRPr>
          </a:p>
        </p:txBody>
      </p:sp>
      <p:graphicFrame>
        <p:nvGraphicFramePr>
          <p:cNvPr id="15364" name="Rectangle 3">
            <a:extLst>
              <a:ext uri="{FF2B5EF4-FFF2-40B4-BE49-F238E27FC236}">
                <a16:creationId xmlns:a16="http://schemas.microsoft.com/office/drawing/2014/main" id="{34C7473F-CE18-43E8-A1D2-A26B46BBC7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0427524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6977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4E866FF9-A729-45F0-A163-10E89E871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38255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85" name="Rectangle 2">
            <a:extLst>
              <a:ext uri="{FF2B5EF4-FFF2-40B4-BE49-F238E27FC236}">
                <a16:creationId xmlns:a16="http://schemas.microsoft.com/office/drawing/2014/main" id="{932F5A0C-0656-F645-BA96-4E68B55B6B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0080" y="2681105"/>
            <a:ext cx="3401568" cy="1495794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>
            <a:normAutofit/>
          </a:bodyPr>
          <a:lstStyle/>
          <a:p>
            <a:r>
              <a:rPr lang="en-US" altLang="en-AT" b="1" dirty="0"/>
              <a:t>Motivation</a:t>
            </a:r>
            <a:endParaRPr lang="en-AT" altLang="en-AT" dirty="0"/>
          </a:p>
        </p:txBody>
      </p:sp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A804366F-2366-4688-98E7-B101C7BC6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3278" y="0"/>
            <a:ext cx="7438722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388" name="Rectangle 3">
            <a:extLst>
              <a:ext uri="{FF2B5EF4-FFF2-40B4-BE49-F238E27FC236}">
                <a16:creationId xmlns:a16="http://schemas.microsoft.com/office/drawing/2014/main" id="{F6E317EB-9869-4461-8D8E-B28658D743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4220804"/>
              </p:ext>
            </p:extLst>
          </p:nvPr>
        </p:nvGraphicFramePr>
        <p:xfrm>
          <a:off x="5397500" y="639763"/>
          <a:ext cx="6151563" cy="527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50788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4E866FF9-A729-45F0-A163-10E89E871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38255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09" name="Rectangle 2">
            <a:extLst>
              <a:ext uri="{FF2B5EF4-FFF2-40B4-BE49-F238E27FC236}">
                <a16:creationId xmlns:a16="http://schemas.microsoft.com/office/drawing/2014/main" id="{BD546EB8-5736-CE48-BE8C-CB494E678B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0080" y="2681105"/>
            <a:ext cx="3401568" cy="1495794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>
            <a:normAutofit/>
          </a:bodyPr>
          <a:lstStyle/>
          <a:p>
            <a:r>
              <a:rPr lang="en-US" altLang="en-AT" sz="2600" b="1"/>
              <a:t>Problem statement</a:t>
            </a:r>
            <a:br>
              <a:rPr lang="en-US" altLang="en-AT" sz="2600"/>
            </a:br>
            <a:endParaRPr lang="en-AT" altLang="en-AT" sz="2600"/>
          </a:p>
        </p:txBody>
      </p:sp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A804366F-2366-4688-98E7-B101C7BC6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3278" y="0"/>
            <a:ext cx="7438722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412" name="Rectangle 3">
            <a:extLst>
              <a:ext uri="{FF2B5EF4-FFF2-40B4-BE49-F238E27FC236}">
                <a16:creationId xmlns:a16="http://schemas.microsoft.com/office/drawing/2014/main" id="{8C5B13A9-96AF-4B91-904E-15136BE64D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5683205"/>
              </p:ext>
            </p:extLst>
          </p:nvPr>
        </p:nvGraphicFramePr>
        <p:xfrm>
          <a:off x="5397500" y="639763"/>
          <a:ext cx="6151563" cy="527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60108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33" name="Rectangle 2">
            <a:extLst>
              <a:ext uri="{FF2B5EF4-FFF2-40B4-BE49-F238E27FC236}">
                <a16:creationId xmlns:a16="http://schemas.microsoft.com/office/drawing/2014/main" id="{02D86A08-A075-0943-A287-755211278E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 altLang="en-AT" b="1">
                <a:solidFill>
                  <a:schemeClr val="bg1"/>
                </a:solidFill>
              </a:rPr>
              <a:t>Approach</a:t>
            </a:r>
            <a:endParaRPr lang="en-AT" altLang="en-AT">
              <a:solidFill>
                <a:schemeClr val="bg1"/>
              </a:solidFill>
            </a:endParaRPr>
          </a:p>
        </p:txBody>
      </p:sp>
      <p:graphicFrame>
        <p:nvGraphicFramePr>
          <p:cNvPr id="18438" name="Rectangle 3">
            <a:extLst>
              <a:ext uri="{FF2B5EF4-FFF2-40B4-BE49-F238E27FC236}">
                <a16:creationId xmlns:a16="http://schemas.microsoft.com/office/drawing/2014/main" id="{3185B603-E0FC-4552-B481-1120B1CF46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2835011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35366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>
            <a:extLst>
              <a:ext uri="{FF2B5EF4-FFF2-40B4-BE49-F238E27FC236}">
                <a16:creationId xmlns:a16="http://schemas.microsoft.com/office/drawing/2014/main" id="{7A1C599D-CA2F-404C-9414-28392834CA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00672" y="978776"/>
            <a:ext cx="4486656" cy="1174991"/>
          </a:xfrm>
        </p:spPr>
        <p:txBody>
          <a:bodyPr>
            <a:normAutofit/>
          </a:bodyPr>
          <a:lstStyle/>
          <a:p>
            <a:r>
              <a:rPr lang="en-US" altLang="en-AT" sz="2400" b="1"/>
              <a:t>Results</a:t>
            </a:r>
            <a:endParaRPr lang="en-AT" altLang="en-AT" sz="2400"/>
          </a:p>
        </p:txBody>
      </p:sp>
      <p:pic>
        <p:nvPicPr>
          <p:cNvPr id="19460" name="Picture 19459">
            <a:extLst>
              <a:ext uri="{FF2B5EF4-FFF2-40B4-BE49-F238E27FC236}">
                <a16:creationId xmlns:a16="http://schemas.microsoft.com/office/drawing/2014/main" id="{A14151DF-C474-41C8-8C70-47CD6E1D33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436"/>
          <a:stretch/>
        </p:blipFill>
        <p:spPr>
          <a:xfrm>
            <a:off x="20" y="10"/>
            <a:ext cx="6086621" cy="6857990"/>
          </a:xfrm>
          <a:prstGeom prst="rect">
            <a:avLst/>
          </a:prstGeom>
        </p:spPr>
      </p:pic>
      <p:sp>
        <p:nvSpPr>
          <p:cNvPr id="19458" name="Rectangle 3">
            <a:extLst>
              <a:ext uri="{FF2B5EF4-FFF2-40B4-BE49-F238E27FC236}">
                <a16:creationId xmlns:a16="http://schemas.microsoft.com/office/drawing/2014/main" id="{9D263078-57BA-0146-A83C-97395A7A15F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900672" y="2640692"/>
            <a:ext cx="4486656" cy="3255252"/>
          </a:xfrm>
        </p:spPr>
        <p:txBody>
          <a:bodyPr>
            <a:noAutofit/>
          </a:bodyPr>
          <a:lstStyle/>
          <a:p>
            <a:pPr eaLnBrk="1" hangingPunct="1"/>
            <a:br>
              <a:rPr lang="en-US" altLang="en-AT" sz="2000" dirty="0"/>
            </a:br>
            <a:r>
              <a:rPr lang="en-US" altLang="en-AT" sz="2000" i="1" dirty="0"/>
              <a:t>What's the answer?</a:t>
            </a:r>
            <a:r>
              <a:rPr lang="en-US" altLang="en-AT" sz="2000" dirty="0"/>
              <a:t> Specifically, most good computer architecture papers conclude that something is so many percent faster, cheaper, smaller, or otherwise better than something else. </a:t>
            </a:r>
          </a:p>
          <a:p>
            <a:pPr eaLnBrk="1" hangingPunct="1"/>
            <a:r>
              <a:rPr lang="en-US" altLang="en-AT" sz="2000" dirty="0"/>
              <a:t>Put the result there, in numbers. </a:t>
            </a:r>
          </a:p>
          <a:p>
            <a:pPr eaLnBrk="1" hangingPunct="1"/>
            <a:r>
              <a:rPr lang="en-US" altLang="en-AT" sz="2000" dirty="0"/>
              <a:t>Avoid vague, hand-waving results such as "very", "small", or "significant." </a:t>
            </a:r>
          </a:p>
        </p:txBody>
      </p:sp>
    </p:spTree>
    <p:extLst>
      <p:ext uri="{BB962C8B-B14F-4D97-AF65-F5344CB8AC3E}">
        <p14:creationId xmlns:p14="http://schemas.microsoft.com/office/powerpoint/2010/main" val="4061593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81" name="Rectangle 2">
            <a:extLst>
              <a:ext uri="{FF2B5EF4-FFF2-40B4-BE49-F238E27FC236}">
                <a16:creationId xmlns:a16="http://schemas.microsoft.com/office/drawing/2014/main" id="{C2A7C80A-0A36-A948-860B-59C047EC32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altLang="en-AT" sz="1900" b="1">
                <a:solidFill>
                  <a:srgbClr val="FFFFFF"/>
                </a:solidFill>
              </a:rPr>
              <a:t>Conclusions</a:t>
            </a:r>
            <a:endParaRPr lang="en-AT" altLang="en-AT" sz="1900">
              <a:solidFill>
                <a:srgbClr val="FFFFFF"/>
              </a:solidFill>
            </a:endParaRPr>
          </a:p>
        </p:txBody>
      </p:sp>
      <p:sp>
        <p:nvSpPr>
          <p:cNvPr id="20482" name="Rectangle 3">
            <a:extLst>
              <a:ext uri="{FF2B5EF4-FFF2-40B4-BE49-F238E27FC236}">
                <a16:creationId xmlns:a16="http://schemas.microsoft.com/office/drawing/2014/main" id="{80BD88B9-95D9-9448-A58A-01E5A5B104D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591695" y="1402080"/>
            <a:ext cx="5320696" cy="4053840"/>
          </a:xfrm>
        </p:spPr>
        <p:txBody>
          <a:bodyPr anchor="ctr">
            <a:normAutofit/>
          </a:bodyPr>
          <a:lstStyle/>
          <a:p>
            <a:pPr eaLnBrk="1" hangingPunct="1"/>
            <a:br>
              <a:rPr lang="en-US" altLang="en-AT" sz="2400" dirty="0"/>
            </a:br>
            <a:r>
              <a:rPr lang="en-US" altLang="en-AT" sz="2400" i="1" dirty="0"/>
              <a:t>What are the implications</a:t>
            </a:r>
            <a:r>
              <a:rPr lang="en-US" altLang="en-AT" sz="2400" dirty="0"/>
              <a:t> of your answer? </a:t>
            </a:r>
          </a:p>
          <a:p>
            <a:pPr eaLnBrk="1" hangingPunct="1"/>
            <a:r>
              <a:rPr lang="en-US" altLang="en-AT" sz="2400" dirty="0"/>
              <a:t>Are your results </a:t>
            </a:r>
            <a:r>
              <a:rPr lang="en-US" altLang="en-AT" sz="2400" i="1" dirty="0"/>
              <a:t>general</a:t>
            </a:r>
            <a:r>
              <a:rPr lang="en-US" altLang="en-AT" sz="2400" dirty="0"/>
              <a:t>, potentially generalizable, or specific to a particular case? </a:t>
            </a:r>
          </a:p>
          <a:p>
            <a:pPr eaLnBrk="1" hangingPunct="1"/>
            <a:endParaRPr lang="en-US" altLang="en-AT" dirty="0"/>
          </a:p>
          <a:p>
            <a:pPr eaLnBrk="1" hangingPunct="1"/>
            <a:endParaRPr lang="en-US" altLang="en-AT" dirty="0"/>
          </a:p>
        </p:txBody>
      </p:sp>
    </p:spTree>
    <p:extLst>
      <p:ext uri="{BB962C8B-B14F-4D97-AF65-F5344CB8AC3E}">
        <p14:creationId xmlns:p14="http://schemas.microsoft.com/office/powerpoint/2010/main" val="219255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A74805D6-9555-7B4E-9334-5650ABC0C2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31136" y="156972"/>
            <a:ext cx="7729728" cy="1188720"/>
          </a:xfrm>
        </p:spPr>
        <p:txBody>
          <a:bodyPr/>
          <a:lstStyle/>
          <a:p>
            <a:pPr eaLnBrk="1" hangingPunct="1"/>
            <a:r>
              <a:rPr lang="en-US" altLang="en-AT"/>
              <a:t>Sample </a:t>
            </a:r>
          </a:p>
        </p:txBody>
      </p:sp>
      <p:sp>
        <p:nvSpPr>
          <p:cNvPr id="21506" name="Rectangle 3">
            <a:extLst>
              <a:ext uri="{FF2B5EF4-FFF2-40B4-BE49-F238E27FC236}">
                <a16:creationId xmlns:a16="http://schemas.microsoft.com/office/drawing/2014/main" id="{AFE21D0C-338C-FE4A-AF73-DFCA923E7B1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2252662"/>
            <a:ext cx="8229600" cy="5257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AT" b="1" dirty="0"/>
              <a:t>Title: </a:t>
            </a:r>
            <a:r>
              <a:rPr lang="en-US" altLang="en-AT" dirty="0"/>
              <a:t>VLSI Design Automation 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AT" b="1" dirty="0"/>
              <a:t>Abstract</a:t>
            </a:r>
            <a:r>
              <a:rPr lang="en-US" altLang="en-AT" sz="1400" b="1" dirty="0"/>
              <a:t>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AT" sz="1400" dirty="0"/>
              <a:t>      </a:t>
            </a:r>
            <a:r>
              <a:rPr lang="en-US" altLang="en-AT" sz="2000" dirty="0"/>
              <a:t>As the size and complexity of today’s most modern computer chips increase, new techniques must be developed to effectively design and create Very Large Scale Integration chips quickly. For this project, a new type of hardware compiler is created. This hardware compiler will read a C++ program, and physically design a suitable microprocessor intended for running that specific program. With this new and powerful compiler, it is possible to design anything from a small adder, to a microprocessor with millions of transistors. Designing new computer chips, such as the Pentium 4, can require dozens of engineers and months of time. With the help of this compiler, a single person could design such a large-scale microprocessor in just weeks. 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AT" sz="2000" dirty="0"/>
              <a:t>(http://</a:t>
            </a:r>
            <a:r>
              <a:rPr lang="en-US" altLang="en-AT" sz="2000" dirty="0" err="1"/>
              <a:t>www.sefmd.org</a:t>
            </a:r>
            <a:r>
              <a:rPr lang="en-US" altLang="en-AT" sz="2000" dirty="0"/>
              <a:t>/Abstracts/</a:t>
            </a:r>
            <a:r>
              <a:rPr lang="en-US" altLang="en-AT" sz="2000" dirty="0" err="1"/>
              <a:t>SampleAbstracts.htm</a:t>
            </a:r>
            <a:r>
              <a:rPr lang="en-US" altLang="en-AT" sz="2000" dirty="0"/>
              <a:t>)</a:t>
            </a:r>
          </a:p>
          <a:p>
            <a:pPr eaLnBrk="1" hangingPunct="1">
              <a:lnSpc>
                <a:spcPct val="80000"/>
              </a:lnSpc>
            </a:pPr>
            <a:endParaRPr lang="en-US" altLang="en-AT" sz="2000" dirty="0"/>
          </a:p>
        </p:txBody>
      </p:sp>
    </p:spTree>
    <p:extLst>
      <p:ext uri="{BB962C8B-B14F-4D97-AF65-F5344CB8AC3E}">
        <p14:creationId xmlns:p14="http://schemas.microsoft.com/office/powerpoint/2010/main" val="181252109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461</Words>
  <Application>Microsoft Macintosh PowerPoint</Application>
  <PresentationFormat>Widescreen</PresentationFormat>
  <Paragraphs>34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Gill Sans MT</vt:lpstr>
      <vt:lpstr>Parcel</vt:lpstr>
      <vt:lpstr>Abstract Writing</vt:lpstr>
      <vt:lpstr>Introduction</vt:lpstr>
      <vt:lpstr>  Purposes for Abstracts  typically serve five main goals:   </vt:lpstr>
      <vt:lpstr>Motivation</vt:lpstr>
      <vt:lpstr>Problem statement </vt:lpstr>
      <vt:lpstr>Approach</vt:lpstr>
      <vt:lpstr>Results</vt:lpstr>
      <vt:lpstr>Conclusions</vt:lpstr>
      <vt:lpstr>Sample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 Writing</dc:title>
  <dc:creator>esha khan</dc:creator>
  <cp:lastModifiedBy>esha khan</cp:lastModifiedBy>
  <cp:revision>1</cp:revision>
  <dcterms:created xsi:type="dcterms:W3CDTF">2020-11-15T11:49:50Z</dcterms:created>
  <dcterms:modified xsi:type="dcterms:W3CDTF">2020-11-15T11:50:20Z</dcterms:modified>
</cp:coreProperties>
</file>