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2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6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8E3A228-82CE-48F4-A17A-416432A2709E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11/16/2021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42ED5A3-6DC5-417B-8820-11AB0C655E6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54101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S.W.O.T</a:t>
            </a:r>
            <a:r>
              <a:rPr lang="en-US" dirty="0"/>
              <a:t>	 		</a:t>
            </a:r>
            <a:r>
              <a:rPr lang="en-US" dirty="0" smtClean="0"/>
              <a:t>ANALYSIS</a:t>
            </a:r>
            <a:r>
              <a:rPr lang="en-US" dirty="0"/>
              <a:t>					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sz="3200" b="1" u="sng" dirty="0" smtClean="0"/>
              <a:t>About the company</a:t>
            </a:r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UPer</a:t>
            </a:r>
            <a:r>
              <a:rPr lang="en-US" sz="3200" dirty="0" smtClean="0"/>
              <a:t> Crust Pies is a specialty meat and fruit pie cafe in Michigan’s Upper Peninsula that sells hot, ready-to-go pies and frozen take-home options, as well as an assortment of fresh salads and beverages.</a:t>
            </a:r>
            <a:br>
              <a:rPr lang="en-US" sz="3200" dirty="0" smtClean="0"/>
            </a:br>
            <a:r>
              <a:rPr lang="en-US" sz="3200" dirty="0" smtClean="0"/>
              <a:t>The company is planning to open its first location in downtown Silica town and is very focused on developing a business model that will make it easy to expand quickly and that opens up the possibility of franchising.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1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763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086600" cy="57150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STAR Technique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843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4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 Situation </a:t>
            </a:r>
          </a:p>
          <a:p>
            <a:r>
              <a:rPr lang="en-US" sz="8000" dirty="0" smtClean="0"/>
              <a:t>T Task </a:t>
            </a:r>
          </a:p>
          <a:p>
            <a:r>
              <a:rPr lang="en-US" sz="8000" dirty="0" smtClean="0"/>
              <a:t>A Action </a:t>
            </a:r>
          </a:p>
          <a:p>
            <a:r>
              <a:rPr lang="en-US" sz="8000" dirty="0" smtClean="0"/>
              <a:t>R Result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4869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5714999"/>
          </a:xfrm>
        </p:spPr>
        <p:txBody>
          <a:bodyPr/>
          <a:lstStyle/>
          <a:p>
            <a:r>
              <a:rPr lang="en-US" sz="4000" dirty="0" smtClean="0"/>
              <a:t>Write about </a:t>
            </a:r>
            <a:r>
              <a:rPr lang="en-US" sz="4000" dirty="0"/>
              <a:t>an occasion when you had to complete a task under a tight deadline.</a:t>
            </a:r>
          </a:p>
          <a:p>
            <a:r>
              <a:rPr lang="en-US" sz="4000" dirty="0"/>
              <a:t>Have you ever gone above and beyond the call of duty?</a:t>
            </a:r>
          </a:p>
          <a:p>
            <a:r>
              <a:rPr lang="en-US" sz="4000" dirty="0"/>
              <a:t>What do you do when a team member refuses to complete his or her quota of the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S.W.O.T    ANALYSIS       </vt:lpstr>
      <vt:lpstr>PowerPoint Presentation</vt:lpstr>
      <vt:lpstr>PowerPoint Presentation</vt:lpstr>
      <vt:lpstr>STAR Technique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S.W.O.T    ANALYSIS</dc:title>
  <dc:creator>KOMAL MALIK</dc:creator>
  <cp:lastModifiedBy>KOMAL MALIK</cp:lastModifiedBy>
  <cp:revision>3</cp:revision>
  <dcterms:created xsi:type="dcterms:W3CDTF">2021-11-16T08:07:48Z</dcterms:created>
  <dcterms:modified xsi:type="dcterms:W3CDTF">2021-11-16T08:10:41Z</dcterms:modified>
</cp:coreProperties>
</file>