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7889-7C38-4DEE-AB81-1501611D0C96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9403D9C-29F9-4390-AB0D-4F5BCD57C5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7889-7C38-4DEE-AB81-1501611D0C96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3D9C-29F9-4390-AB0D-4F5BCD57C52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A9403D9C-29F9-4390-AB0D-4F5BCD57C52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7889-7C38-4DEE-AB81-1501611D0C96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7889-7C38-4DEE-AB81-1501611D0C96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A9403D9C-29F9-4390-AB0D-4F5BCD57C5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7889-7C38-4DEE-AB81-1501611D0C96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9403D9C-29F9-4390-AB0D-4F5BCD57C52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25987889-7C38-4DEE-AB81-1501611D0C96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03D9C-29F9-4390-AB0D-4F5BCD57C5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7889-7C38-4DEE-AB81-1501611D0C96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A9403D9C-29F9-4390-AB0D-4F5BCD57C52B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7889-7C38-4DEE-AB81-1501611D0C96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A9403D9C-29F9-4390-AB0D-4F5BCD57C5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7889-7C38-4DEE-AB81-1501611D0C96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9403D9C-29F9-4390-AB0D-4F5BCD57C5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9403D9C-29F9-4390-AB0D-4F5BCD57C52B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7889-7C38-4DEE-AB81-1501611D0C96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A9403D9C-29F9-4390-AB0D-4F5BCD57C52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25987889-7C38-4DEE-AB81-1501611D0C96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25987889-7C38-4DEE-AB81-1501611D0C96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9403D9C-29F9-4390-AB0D-4F5BCD57C52B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7600"/>
            <a:ext cx="6400800" cy="1981200"/>
          </a:xfrm>
        </p:spPr>
        <p:txBody>
          <a:bodyPr>
            <a:normAutofit/>
          </a:bodyPr>
          <a:lstStyle/>
          <a:p>
            <a:r>
              <a:rPr lang="en-US" dirty="0" smtClean="0"/>
              <a:t>Chapter 11</a:t>
            </a:r>
          </a:p>
          <a:p>
            <a:r>
              <a:rPr lang="en-US" dirty="0" smtClean="0"/>
              <a:t>Technical Communication </a:t>
            </a:r>
          </a:p>
          <a:p>
            <a:r>
              <a:rPr lang="en-US" dirty="0" smtClean="0"/>
              <a:t>Process and Product </a:t>
            </a:r>
          </a:p>
          <a:p>
            <a:r>
              <a:rPr lang="en-US" dirty="0" smtClean="0"/>
              <a:t>By</a:t>
            </a:r>
          </a:p>
          <a:p>
            <a:r>
              <a:rPr lang="en-US" dirty="0" err="1" smtClean="0"/>
              <a:t>Gerson</a:t>
            </a:r>
            <a:r>
              <a:rPr lang="en-US" dirty="0" smtClean="0"/>
              <a:t> &amp; </a:t>
            </a:r>
            <a:r>
              <a:rPr lang="en-US" dirty="0" err="1" smtClean="0"/>
              <a:t>Gerson</a:t>
            </a:r>
            <a:r>
              <a:rPr lang="en-US" dirty="0" smtClean="0"/>
              <a:t> </a:t>
            </a:r>
          </a:p>
          <a:p>
            <a:r>
              <a:rPr lang="en-US" dirty="0" smtClean="0"/>
              <a:t>7</a:t>
            </a:r>
            <a:r>
              <a:rPr lang="en-US" baseline="30000" dirty="0" smtClean="0"/>
              <a:t>th</a:t>
            </a:r>
            <a:r>
              <a:rPr lang="en-US" dirty="0" smtClean="0"/>
              <a:t> Ed.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Communicating to Persuade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9220200" cy="6477000"/>
          </a:xfrm>
        </p:spPr>
      </p:pic>
    </p:spTree>
    <p:extLst>
      <p:ext uri="{BB962C8B-B14F-4D97-AF65-F5344CB8AC3E}">
        <p14:creationId xmlns:p14="http://schemas.microsoft.com/office/powerpoint/2010/main" val="3586474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Urge Action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Motivate your audience to action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29" y="2362200"/>
            <a:ext cx="8154539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358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ASSIGNMENT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Thorough Reading of the Chapter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90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8610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9148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Rhetorical Triangle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67744" y="1527175"/>
            <a:ext cx="4572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7389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"/>
            <a:ext cx="9067799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7479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8915400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4720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Arouse audience </a:t>
            </a:r>
            <a:r>
              <a:rPr lang="en-US" dirty="0"/>
              <a:t>i</a:t>
            </a:r>
            <a:r>
              <a:rPr lang="en-US" dirty="0" smtClean="0"/>
              <a:t>nvolvement in introduction</a:t>
            </a:r>
          </a:p>
          <a:p>
            <a:r>
              <a:rPr lang="en-US" dirty="0" smtClean="0"/>
              <a:t>Refute opposing points of views</a:t>
            </a:r>
          </a:p>
          <a:p>
            <a:r>
              <a:rPr lang="en-US" dirty="0" smtClean="0"/>
              <a:t>Give proof to develop your thoughts</a:t>
            </a:r>
          </a:p>
          <a:p>
            <a:r>
              <a:rPr lang="en-US" dirty="0" smtClean="0"/>
              <a:t>Urge 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470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Arouse audience involvement in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an anecdote </a:t>
            </a:r>
          </a:p>
          <a:p>
            <a:r>
              <a:rPr lang="en-US" dirty="0" smtClean="0"/>
              <a:t>Start with a question </a:t>
            </a:r>
          </a:p>
          <a:p>
            <a:r>
              <a:rPr lang="en-US" dirty="0" smtClean="0"/>
              <a:t>Let facts and figures enhance </a:t>
            </a:r>
            <a:r>
              <a:rPr lang="en-US" smtClean="0"/>
              <a:t>the credibility </a:t>
            </a:r>
            <a:endParaRPr lang="en-US" dirty="0" smtClean="0"/>
          </a:p>
          <a:p>
            <a:r>
              <a:rPr lang="en-US" dirty="0" smtClean="0"/>
              <a:t>Appeal to the senses</a:t>
            </a:r>
          </a:p>
          <a:p>
            <a:r>
              <a:rPr lang="en-US" dirty="0" smtClean="0"/>
              <a:t>Use comparison and contrast to highlight the point</a:t>
            </a:r>
          </a:p>
          <a:p>
            <a:r>
              <a:rPr lang="en-US" dirty="0" smtClean="0"/>
              <a:t>Either create a feeling of comfort, ease, and well-being OR a feeling of discomfort, fear and anxiety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494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Refute opposing points of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Recognize and admit conflicting views</a:t>
            </a:r>
          </a:p>
          <a:p>
            <a:r>
              <a:rPr lang="en-US" dirty="0" smtClean="0"/>
              <a:t>Let the audience know that you understand their concern </a:t>
            </a:r>
          </a:p>
          <a:p>
            <a:r>
              <a:rPr lang="en-US" dirty="0" smtClean="0"/>
              <a:t>Provide evidence </a:t>
            </a:r>
          </a:p>
          <a:p>
            <a:r>
              <a:rPr lang="en-US" dirty="0" smtClean="0"/>
              <a:t>Allow for the alternatives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820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US" dirty="0" smtClean="0"/>
              <a:t>Give proof to develop your </a:t>
            </a:r>
            <a:r>
              <a:rPr lang="en-US" dirty="0" smtClean="0"/>
              <a:t>thoughts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State facts and figures, elucidate theories, give references from the previous experiences/history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5934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121</TotalTime>
  <Words>139</Words>
  <Application>Microsoft Office PowerPoint</Application>
  <PresentationFormat>On-screen Show (4:3)</PresentationFormat>
  <Paragraphs>35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Civic</vt:lpstr>
      <vt:lpstr>Communicating to Persuade</vt:lpstr>
      <vt:lpstr>PowerPoint Presentation</vt:lpstr>
      <vt:lpstr>The Rhetorical Triangle</vt:lpstr>
      <vt:lpstr>PowerPoint Presentation</vt:lpstr>
      <vt:lpstr>PowerPoint Presentation</vt:lpstr>
      <vt:lpstr>ARGU</vt:lpstr>
      <vt:lpstr> Arouse audience involvement in introduction</vt:lpstr>
      <vt:lpstr> Refute opposing points of views</vt:lpstr>
      <vt:lpstr>  </vt:lpstr>
      <vt:lpstr>PowerPoint Presentation</vt:lpstr>
      <vt:lpstr>Urge Action </vt:lpstr>
      <vt:lpstr>HOME ASSIGNMENT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Communicating to Persuade</dc:title>
  <dc:creator>Komal Malik</dc:creator>
  <cp:lastModifiedBy>Komal Malik</cp:lastModifiedBy>
  <cp:revision>7</cp:revision>
  <dcterms:created xsi:type="dcterms:W3CDTF">2018-11-13T04:45:42Z</dcterms:created>
  <dcterms:modified xsi:type="dcterms:W3CDTF">2019-09-27T04:41:45Z</dcterms:modified>
</cp:coreProperties>
</file>