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5D216E9-F475-4C18-824B-FD40D2B9E65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E448115-347A-45A5-809C-3D35473560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of Technical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Prewriting </a:t>
            </a:r>
          </a:p>
          <a:p>
            <a:r>
              <a:rPr lang="en-US" sz="5400" dirty="0" smtClean="0"/>
              <a:t>Writing </a:t>
            </a:r>
          </a:p>
          <a:p>
            <a:r>
              <a:rPr lang="en-US" sz="5400" dirty="0" smtClean="0"/>
              <a:t>Rewriting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408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Initial Client Contact </a:t>
            </a:r>
          </a:p>
          <a:p>
            <a:r>
              <a:rPr lang="en-US" sz="5400" dirty="0" smtClean="0"/>
              <a:t>Clarification Meeting </a:t>
            </a:r>
          </a:p>
          <a:p>
            <a:r>
              <a:rPr lang="en-US" sz="5400" dirty="0" smtClean="0"/>
              <a:t>Proposal Creation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Drafting through Collaboration </a:t>
            </a:r>
          </a:p>
          <a:p>
            <a:r>
              <a:rPr lang="en-US" sz="4800" dirty="0" smtClean="0"/>
              <a:t>Design, Development, Production and Pilot testing</a:t>
            </a:r>
          </a:p>
        </p:txBody>
      </p:sp>
    </p:spTree>
    <p:extLst>
      <p:ext uri="{BB962C8B-B14F-4D97-AF65-F5344CB8AC3E}">
        <p14:creationId xmlns:p14="http://schemas.microsoft.com/office/powerpoint/2010/main" val="34174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Editing </a:t>
            </a:r>
          </a:p>
          <a:p>
            <a:r>
              <a:rPr lang="en-US" sz="5400" dirty="0" smtClean="0"/>
              <a:t>Evaluation and maintenance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3600" dirty="0" smtClean="0"/>
              <a:t>Prewriting helps you determine goals, consider audience, gather data, examine purpose, and determine the communication channel</a:t>
            </a:r>
          </a:p>
          <a:p>
            <a:r>
              <a:rPr lang="en-US" sz="3600" dirty="0" smtClean="0"/>
              <a:t>Mind mapping, brainstorming, outlining, creating organization flowcharts and researching </a:t>
            </a:r>
          </a:p>
          <a:p>
            <a:r>
              <a:rPr lang="en-US" sz="3600" dirty="0" smtClean="0"/>
              <a:t>Decide your purpose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sz="4800" dirty="0" smtClean="0"/>
              <a:t>Rewrite document by adding, deleting, simplifying, moving, reformatting, enhancing and correcting </a:t>
            </a:r>
          </a:p>
          <a:p>
            <a:r>
              <a:rPr lang="en-US" sz="4800" dirty="0" smtClean="0"/>
              <a:t>Proofreading is ESSENTIAL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4400" dirty="0"/>
              <a:t>WRITING </a:t>
            </a:r>
          </a:p>
          <a:p>
            <a:pPr marL="0" indent="0">
              <a:buNone/>
            </a:pPr>
            <a:endParaRPr lang="en-US" sz="4400" dirty="0" smtClean="0"/>
          </a:p>
          <a:p>
            <a:pPr lvl="1"/>
            <a:r>
              <a:rPr lang="en-US" sz="4100" dirty="0" smtClean="0">
                <a:solidFill>
                  <a:schemeClr val="tx1"/>
                </a:solidFill>
              </a:rPr>
              <a:t>Introduction </a:t>
            </a:r>
          </a:p>
          <a:p>
            <a:pPr lvl="1"/>
            <a:r>
              <a:rPr lang="en-US" sz="4100" dirty="0" smtClean="0">
                <a:solidFill>
                  <a:schemeClr val="tx1"/>
                </a:solidFill>
              </a:rPr>
              <a:t>Body </a:t>
            </a:r>
          </a:p>
          <a:p>
            <a:pPr lvl="1"/>
            <a:r>
              <a:rPr lang="en-US" sz="4100" dirty="0" smtClean="0">
                <a:solidFill>
                  <a:schemeClr val="tx1"/>
                </a:solidFill>
              </a:rPr>
              <a:t>Conclusion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295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</TotalTime>
  <Words>90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Process of Technical Writing</vt:lpstr>
      <vt:lpstr>PowerPoint Presentation</vt:lpstr>
      <vt:lpstr>Prewriting </vt:lpstr>
      <vt:lpstr>Writing</vt:lpstr>
      <vt:lpstr>Rewriting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of Technical Writing</dc:title>
  <dc:creator>Komal Malik</dc:creator>
  <cp:lastModifiedBy>Komal Malik</cp:lastModifiedBy>
  <cp:revision>3</cp:revision>
  <dcterms:created xsi:type="dcterms:W3CDTF">2018-09-25T07:22:12Z</dcterms:created>
  <dcterms:modified xsi:type="dcterms:W3CDTF">2018-10-04T04:41:53Z</dcterms:modified>
</cp:coreProperties>
</file>