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1AFC-DD85-4D22-9D26-17FE15DFFEFD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A0F9-01BB-46E0-ADE5-B452258D6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BC484-032A-4DE7-80BF-517E9E205092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876E-F3DF-415A-AB51-1FEBD7BFF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8099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000" dirty="0" smtClean="0"/>
              <a:t>Report Writing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2199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9800" y="1202323"/>
            <a:ext cx="4038600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" sz="2800" dirty="0" smtClean="0">
                <a:solidFill>
                  <a:schemeClr val="dk1"/>
                </a:solidFill>
              </a:rPr>
              <a:t>Mandatory part </a:t>
            </a:r>
            <a:r>
              <a:rPr lang="en" sz="2800" dirty="0" smtClean="0">
                <a:solidFill>
                  <a:schemeClr val="dk1"/>
                </a:solidFill>
              </a:rPr>
              <a:t>of the report</a:t>
            </a:r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" sz="2800" dirty="0" smtClean="0">
                <a:solidFill>
                  <a:schemeClr val="dk1"/>
                </a:solidFill>
              </a:rPr>
              <a:t>Varies </a:t>
            </a:r>
            <a:r>
              <a:rPr lang="en" sz="2800" dirty="0" smtClean="0">
                <a:solidFill>
                  <a:schemeClr val="dk1"/>
                </a:solidFill>
              </a:rPr>
              <a:t>according to the nature of the report</a:t>
            </a:r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" sz="2800" dirty="0" smtClean="0">
                <a:solidFill>
                  <a:schemeClr val="dk1"/>
                </a:solidFill>
              </a:rPr>
              <a:t>Not sufficient to simply describe things</a:t>
            </a:r>
          </a:p>
          <a:p>
            <a:pPr marL="457200" lvl="0" indent="-381000">
              <a:buClr>
                <a:schemeClr val="dk1"/>
              </a:buClr>
              <a:buSzPct val="100000"/>
              <a:buChar char="●"/>
            </a:pPr>
            <a:r>
              <a:rPr lang="en" sz="2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 not include opinions, conclusions or recommendations</a:t>
            </a:r>
            <a:endParaRPr lang="en" sz="2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6164" y="498764"/>
            <a:ext cx="2867891" cy="70788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Main Body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749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2155" y="897293"/>
            <a:ext cx="3429000" cy="26776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61950" lvl="0" indent="-28575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chemeClr val="dk1"/>
                </a:solidFill>
              </a:rPr>
              <a:t>Results include records observations and statistics.</a:t>
            </a:r>
          </a:p>
          <a:p>
            <a:pPr marL="361950" lvl="0" indent="-285750"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chemeClr val="dk1"/>
                </a:solidFill>
              </a:rPr>
              <a:t>Conclusion draw the implications </a:t>
            </a:r>
            <a:r>
              <a:rPr lang="en" sz="2400" dirty="0" smtClean="0">
                <a:solidFill>
                  <a:schemeClr val="dk1"/>
                </a:solidFill>
              </a:rPr>
              <a:t>of </a:t>
            </a:r>
            <a:r>
              <a:rPr lang="en" sz="2400" dirty="0" smtClean="0">
                <a:solidFill>
                  <a:schemeClr val="dk1"/>
                </a:solidFill>
              </a:rPr>
              <a:t>findings</a:t>
            </a:r>
          </a:p>
          <a:p>
            <a:pPr marL="361950" lvl="0" indent="-285750">
              <a:spcBef>
                <a:spcPts val="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2400" dirty="0" smtClean="0">
                <a:solidFill>
                  <a:schemeClr val="dk1"/>
                </a:solidFill>
              </a:rPr>
              <a:t>Don’t include any new material in this section</a:t>
            </a:r>
            <a:endParaRPr lang="en" sz="2400" dirty="0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919785"/>
            <a:ext cx="2743200" cy="37856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 smtClean="0"/>
              <a:t>detailed documentation of points </a:t>
            </a:r>
            <a:r>
              <a:rPr lang="en-US" sz="2400" dirty="0" smtClean="0"/>
              <a:t>outlined </a:t>
            </a:r>
            <a:r>
              <a:rPr lang="en-US" sz="2400" dirty="0" smtClean="0"/>
              <a:t>in </a:t>
            </a:r>
            <a:r>
              <a:rPr lang="en-US" sz="2400" dirty="0" smtClean="0"/>
              <a:t>findings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Each appendix should be referred to </a:t>
            </a:r>
            <a:r>
              <a:rPr lang="en-US" sz="2400" dirty="0" smtClean="0"/>
              <a:t>in text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It is supplementary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1218" y="897293"/>
            <a:ext cx="1981200" cy="47089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Should be specific, measurable and achievable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 “statement of cost” should be included if </a:t>
            </a:r>
            <a:r>
              <a:rPr lang="en-US" sz="2000" dirty="0" smtClean="0"/>
              <a:t>recommending </a:t>
            </a:r>
            <a:r>
              <a:rPr lang="en-US" sz="2000" dirty="0" smtClean="0"/>
              <a:t>changes that have financial implications.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Can be numbered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600" y="374073"/>
            <a:ext cx="542405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Conclusions and Recommendations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17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685800"/>
            <a:ext cx="7620000" cy="52937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“A report is an </a:t>
            </a:r>
            <a:r>
              <a:rPr lang="en-US" sz="4000" u="sng" dirty="0" smtClean="0">
                <a:solidFill>
                  <a:schemeClr val="accent6">
                    <a:lumMod val="75000"/>
                  </a:schemeClr>
                </a:solidFill>
              </a:rPr>
              <a:t>informational piece </a:t>
            </a:r>
            <a:r>
              <a:rPr lang="en-US" sz="4000" dirty="0" smtClean="0"/>
              <a:t>of writing for a </a:t>
            </a:r>
            <a:r>
              <a:rPr lang="en-US" sz="4000" u="sng" dirty="0" smtClean="0">
                <a:solidFill>
                  <a:srgbClr val="FF0000"/>
                </a:solidFill>
              </a:rPr>
              <a:t>particular audience </a:t>
            </a:r>
            <a:r>
              <a:rPr lang="en-US" sz="4000" dirty="0" smtClean="0"/>
              <a:t>written with a </a:t>
            </a:r>
            <a:r>
              <a:rPr lang="en-US" sz="4000" u="sng" dirty="0" smtClean="0">
                <a:solidFill>
                  <a:schemeClr val="accent1"/>
                </a:solidFill>
              </a:rPr>
              <a:t>clear purpose </a:t>
            </a:r>
            <a:r>
              <a:rPr lang="en-US" sz="4000" dirty="0" smtClean="0"/>
              <a:t>in mind. Information is presented and analyzed in a </a:t>
            </a:r>
            <a:r>
              <a:rPr lang="en-US" sz="4000" u="sng" dirty="0" smtClean="0">
                <a:solidFill>
                  <a:srgbClr val="00B050"/>
                </a:solidFill>
              </a:rPr>
              <a:t>well structured format </a:t>
            </a:r>
            <a:r>
              <a:rPr lang="en-US" sz="4000" dirty="0" smtClean="0"/>
              <a:t>with the help of </a:t>
            </a:r>
            <a:r>
              <a:rPr lang="en-US" sz="4000" u="sng" dirty="0" smtClean="0">
                <a:solidFill>
                  <a:schemeClr val="accent6">
                    <a:lumMod val="75000"/>
                  </a:schemeClr>
                </a:solidFill>
              </a:rPr>
              <a:t>sections and headings</a:t>
            </a:r>
            <a:r>
              <a:rPr lang="en-US" sz="4000" u="sng" dirty="0" smtClean="0"/>
              <a:t> </a:t>
            </a:r>
            <a:r>
              <a:rPr lang="en-US" sz="4000" dirty="0" smtClean="0"/>
              <a:t>so that it is </a:t>
            </a:r>
            <a:r>
              <a:rPr lang="en-US" sz="4000" u="sng" dirty="0" smtClean="0">
                <a:solidFill>
                  <a:srgbClr val="FF0000"/>
                </a:solidFill>
              </a:rPr>
              <a:t>easy to find and understand</a:t>
            </a:r>
            <a:r>
              <a:rPr lang="en-US" sz="4000" dirty="0" smtClean="0"/>
              <a:t>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12808"/>
            <a:ext cx="4876800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Prefatory Parts (Front Matter)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Supplementary Parts (Back Matter)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81000"/>
            <a:ext cx="3429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 smtClean="0"/>
              <a:t>Parts of Report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410200" y="4190999"/>
            <a:ext cx="2250937" cy="1384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Appendices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References </a:t>
            </a: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Glossary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74069" y="4724400"/>
            <a:ext cx="2154692" cy="19389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Introduction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Methodology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Result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Discussion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0582" y="18604"/>
            <a:ext cx="2817253" cy="2677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Title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Acknowledgment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Abstract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Table </a:t>
            </a:r>
            <a:r>
              <a:rPr lang="en-US" sz="2400" dirty="0" smtClean="0"/>
              <a:t>of contents/graphs/ </a:t>
            </a:r>
            <a:r>
              <a:rPr lang="en-US" sz="2400" dirty="0" smtClean="0"/>
              <a:t>figure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11" name="Down Arrow 10"/>
          <p:cNvSpPr/>
          <p:nvPr/>
        </p:nvSpPr>
        <p:spPr>
          <a:xfrm>
            <a:off x="2144129" y="12395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5181600" y="1728740"/>
            <a:ext cx="838200" cy="785860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59136" y="3352800"/>
            <a:ext cx="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155863" y="3555054"/>
            <a:ext cx="1828800" cy="381000"/>
          </a:xfrm>
          <a:prstGeom prst="bentConnector3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3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90600" y="838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1231" y="572685"/>
            <a:ext cx="3581400" cy="6463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Types of Reports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593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35030" y="1606944"/>
            <a:ext cx="1087157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 smtClean="0"/>
              <a:t>Short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9791" y="1606944"/>
            <a:ext cx="1028700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Long</a:t>
            </a:r>
            <a:endParaRPr lang="en-US" sz="3200" dirty="0"/>
          </a:p>
        </p:txBody>
      </p:sp>
      <p:sp>
        <p:nvSpPr>
          <p:cNvPr id="15" name="Down Arrow 14"/>
          <p:cNvSpPr/>
          <p:nvPr/>
        </p:nvSpPr>
        <p:spPr>
          <a:xfrm>
            <a:off x="3153641" y="1234874"/>
            <a:ext cx="190500" cy="355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388109" y="1237244"/>
            <a:ext cx="190500" cy="355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>
            <a:off x="2347188" y="1872342"/>
            <a:ext cx="489530" cy="76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6149896" y="1872342"/>
            <a:ext cx="463077" cy="774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6718" y="2446700"/>
            <a:ext cx="10287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Formal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951918" y="2446700"/>
            <a:ext cx="117026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Informal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750587" y="3284064"/>
            <a:ext cx="2743200" cy="25853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ntroductory element but short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Could be personal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Coherent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Comparatively informal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ritten </a:t>
            </a:r>
            <a:r>
              <a:rPr lang="en-US" dirty="0"/>
              <a:t>for routine and recurring </a:t>
            </a:r>
            <a:r>
              <a:rPr lang="en-US" dirty="0" smtClean="0"/>
              <a:t>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memorandum and letter formats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88295" y="3256355"/>
            <a:ext cx="3388015" cy="23083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refatory </a:t>
            </a:r>
            <a:r>
              <a:rPr lang="en-US" dirty="0"/>
              <a:t>contents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roblem </a:t>
            </a:r>
            <a:r>
              <a:rPr lang="en-US" dirty="0"/>
              <a:t>statement, objectives, scope, methods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Formal </a:t>
            </a:r>
            <a:r>
              <a:rPr lang="en-US" dirty="0"/>
              <a:t>and </a:t>
            </a:r>
            <a:r>
              <a:rPr lang="en-US" dirty="0" smtClean="0"/>
              <a:t>impersonal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Well-designed, coherent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Complex </a:t>
            </a:r>
            <a:r>
              <a:rPr lang="en-US" dirty="0"/>
              <a:t>and non-recurring </a:t>
            </a:r>
            <a:r>
              <a:rPr lang="en-US" dirty="0" smtClean="0"/>
              <a:t>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manuscript </a:t>
            </a:r>
            <a:r>
              <a:rPr lang="en-US" dirty="0" smtClean="0"/>
              <a:t>formal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3201266" y="2846810"/>
            <a:ext cx="95250" cy="40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435734" y="2846810"/>
            <a:ext cx="95250" cy="409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0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390005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sz="3600" dirty="0" smtClean="0"/>
              <a:t>Initial Preparation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453243" y="1497622"/>
            <a:ext cx="23622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dirty="0"/>
              <a:t>U</a:t>
            </a:r>
            <a:r>
              <a:rPr lang="en" dirty="0" smtClean="0"/>
              <a:t>nderstand the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0952" y="2997138"/>
            <a:ext cx="23622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dirty="0" smtClean="0"/>
              <a:t>Know Audience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02528" y="2277301"/>
            <a:ext cx="2362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dirty="0" smtClean="0"/>
              <a:t>Know the purpose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09455" y="3745678"/>
            <a:ext cx="23622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dirty="0" smtClean="0"/>
              <a:t>know the objective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0952" y="4455739"/>
            <a:ext cx="23622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dirty="0" smtClean="0"/>
              <a:t>inform, argue, persuade or evaluate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02528" y="5305420"/>
            <a:ext cx="236912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/>
              <a:t>What the reader expects 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2774368" y="1636121"/>
            <a:ext cx="533400" cy="92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133600" y="5628586"/>
            <a:ext cx="533400" cy="86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240968" y="2471633"/>
            <a:ext cx="533400" cy="92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774368" y="3181804"/>
            <a:ext cx="533400" cy="92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2216727" y="3882256"/>
            <a:ext cx="533400" cy="11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2857491" y="4688934"/>
            <a:ext cx="533400" cy="89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9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369561"/>
            <a:ext cx="35814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sz="3600" dirty="0" smtClean="0"/>
              <a:t>Report Structure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59382" y="1345985"/>
            <a:ext cx="3810000" cy="526297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Title page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Acknowledgements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Abstract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Content </a:t>
            </a:r>
            <a:r>
              <a:rPr lang="en-US" sz="2400" b="1" dirty="0" smtClean="0"/>
              <a:t>page 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Executive 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I</a:t>
            </a:r>
            <a:r>
              <a:rPr lang="en-US" sz="2400" b="1" dirty="0" smtClean="0"/>
              <a:t>ntroduction </a:t>
            </a:r>
            <a:endParaRPr lang="en-US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Procedure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Materials and methods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Main </a:t>
            </a:r>
            <a:r>
              <a:rPr lang="en-US" sz="2400" b="1" dirty="0" smtClean="0"/>
              <a:t>body/findings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Results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Conclusion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Appendices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References </a:t>
            </a: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Glossary</a:t>
            </a:r>
            <a:endParaRPr lang="en-US" sz="2400" b="1" dirty="0"/>
          </a:p>
        </p:txBody>
      </p:sp>
      <p:sp>
        <p:nvSpPr>
          <p:cNvPr id="14" name="Curved Right Arrow 13"/>
          <p:cNvSpPr/>
          <p:nvPr/>
        </p:nvSpPr>
        <p:spPr>
          <a:xfrm>
            <a:off x="2209800" y="1015893"/>
            <a:ext cx="1676400" cy="28703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3164" y="393412"/>
            <a:ext cx="2493818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" sz="3200" dirty="0" smtClean="0"/>
              <a:t>Title Page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4018" y="954337"/>
            <a:ext cx="2743200" cy="17543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Title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Name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Name of supervisor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Date of submission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/>
              <a:t>D</a:t>
            </a:r>
            <a:r>
              <a:rPr lang="en" dirty="0" smtClean="0"/>
              <a:t>epartment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27217" y="957037"/>
            <a:ext cx="1544783" cy="17543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7500">
              <a:buSzPct val="100000"/>
            </a:pPr>
            <a:r>
              <a:rPr lang="en" dirty="0" smtClean="0"/>
              <a:t>Avoid fancy</a:t>
            </a:r>
          </a:p>
          <a:p>
            <a:pPr marL="457200" lvl="0" indent="-317500">
              <a:buSzPct val="100000"/>
            </a:pPr>
            <a:r>
              <a:rPr lang="en" dirty="0" smtClean="0"/>
              <a:t>fonts</a:t>
            </a:r>
          </a:p>
          <a:p>
            <a:pPr marL="457200" lvl="0" indent="-317500">
              <a:buSzPct val="100000"/>
            </a:pPr>
            <a:r>
              <a:rPr lang="en" dirty="0" smtClean="0"/>
              <a:t>Don’t</a:t>
            </a:r>
          </a:p>
          <a:p>
            <a:pPr marL="457200" lvl="0" indent="-317500">
              <a:buSzPct val="100000"/>
            </a:pPr>
            <a:r>
              <a:rPr lang="en-US" dirty="0" smtClean="0"/>
              <a:t>I</a:t>
            </a:r>
            <a:r>
              <a:rPr lang="en" dirty="0" smtClean="0"/>
              <a:t>nclude</a:t>
            </a:r>
          </a:p>
          <a:p>
            <a:pPr marL="457200" lvl="0" indent="-317500">
              <a:buSzPct val="100000"/>
            </a:pPr>
            <a:r>
              <a:rPr lang="en" dirty="0" smtClean="0"/>
              <a:t>cliparts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3820060"/>
            <a:ext cx="2438400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sz="2400" dirty="0" smtClean="0"/>
              <a:t>Contents Page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073" y="4295580"/>
            <a:ext cx="3810000" cy="1754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List of all sections and subsections of the report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Page numbers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dirty="0" smtClean="0"/>
              <a:t>Separate list of tables, illustrations and appendices and figures</a:t>
            </a:r>
            <a:endParaRPr lang="en" dirty="0"/>
          </a:p>
        </p:txBody>
      </p:sp>
      <p:sp>
        <p:nvSpPr>
          <p:cNvPr id="10" name="TextBox 9"/>
          <p:cNvSpPr txBox="1"/>
          <p:nvPr/>
        </p:nvSpPr>
        <p:spPr>
          <a:xfrm>
            <a:off x="5659582" y="1372535"/>
            <a:ext cx="2576946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7500">
              <a:buSzPct val="100000"/>
            </a:pPr>
            <a:r>
              <a:rPr lang="en" dirty="0" smtClean="0"/>
              <a:t>List of people </a:t>
            </a:r>
            <a:r>
              <a:rPr lang="en" dirty="0" smtClean="0"/>
              <a:t>or</a:t>
            </a:r>
            <a:endParaRPr lang="en" dirty="0" smtClean="0"/>
          </a:p>
          <a:p>
            <a:pPr marL="457200" lvl="0" indent="-317500">
              <a:buSzPct val="100000"/>
            </a:pPr>
            <a:r>
              <a:rPr lang="en" dirty="0" smtClean="0"/>
              <a:t>organizations  that</a:t>
            </a:r>
            <a:endParaRPr lang="en" dirty="0" smtClean="0"/>
          </a:p>
          <a:p>
            <a:pPr marL="457200" lvl="0" indent="-317500">
              <a:buSzPct val="100000"/>
            </a:pPr>
            <a:r>
              <a:rPr lang="en" dirty="0" smtClean="0"/>
              <a:t>helped</a:t>
            </a:r>
            <a:endParaRPr lang="en" dirty="0"/>
          </a:p>
        </p:txBody>
      </p:sp>
      <p:sp>
        <p:nvSpPr>
          <p:cNvPr id="13" name="TextBox 12"/>
          <p:cNvSpPr txBox="1"/>
          <p:nvPr/>
        </p:nvSpPr>
        <p:spPr>
          <a:xfrm>
            <a:off x="5659582" y="978187"/>
            <a:ext cx="257694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sz="2000" dirty="0" smtClean="0"/>
              <a:t>Acknowledgements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585856" y="4290885"/>
            <a:ext cx="4191000" cy="17466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150" dirty="0" smtClean="0"/>
              <a:t>Make sure that the headings in this list correspond exactly with those in the main body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50" dirty="0" smtClean="0"/>
              <a:t>It should preferably be written in the end</a:t>
            </a:r>
            <a:endParaRPr lang="en-US" sz="2150" dirty="0"/>
          </a:p>
        </p:txBody>
      </p:sp>
    </p:spTree>
    <p:extLst>
      <p:ext uri="{BB962C8B-B14F-4D97-AF65-F5344CB8AC3E}">
        <p14:creationId xmlns:p14="http://schemas.microsoft.com/office/powerpoint/2010/main" val="260174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2928" y="1020265"/>
            <a:ext cx="4301836" cy="5509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" sz="3200" dirty="0"/>
              <a:t>Brief outline of the report to give a </a:t>
            </a:r>
            <a:r>
              <a:rPr lang="en" sz="3200" dirty="0" smtClean="0"/>
              <a:t>general idea </a:t>
            </a:r>
            <a:r>
              <a:rPr lang="en" sz="3200" dirty="0"/>
              <a:t>what it’s </a:t>
            </a:r>
            <a:r>
              <a:rPr lang="en" sz="3200" dirty="0" smtClean="0"/>
              <a:t>about</a:t>
            </a:r>
          </a:p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" sz="3200" dirty="0" smtClean="0"/>
              <a:t>Aims </a:t>
            </a:r>
            <a:r>
              <a:rPr lang="en" sz="3200" dirty="0"/>
              <a:t>and specific </a:t>
            </a:r>
            <a:r>
              <a:rPr lang="en" sz="3200" dirty="0" smtClean="0"/>
              <a:t>objectives</a:t>
            </a:r>
          </a:p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" sz="3200" dirty="0" smtClean="0"/>
              <a:t>Method/procedure used</a:t>
            </a:r>
          </a:p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" sz="3200" dirty="0" smtClean="0"/>
              <a:t>Key findings</a:t>
            </a:r>
          </a:p>
          <a:p>
            <a:pPr marL="285750" lvl="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" sz="3200" dirty="0" smtClean="0"/>
              <a:t>Conclusions </a:t>
            </a:r>
            <a:r>
              <a:rPr lang="en" sz="3200" dirty="0"/>
              <a:t>and recommendations</a:t>
            </a:r>
            <a:endParaRPr lang="en" sz="3200" dirty="0"/>
          </a:p>
        </p:txBody>
      </p:sp>
      <p:sp>
        <p:nvSpPr>
          <p:cNvPr id="6" name="Rectangle 5"/>
          <p:cNvSpPr/>
          <p:nvPr/>
        </p:nvSpPr>
        <p:spPr>
          <a:xfrm>
            <a:off x="2279073" y="283366"/>
            <a:ext cx="4256293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" sz="4000" dirty="0"/>
              <a:t>E</a:t>
            </a:r>
            <a:r>
              <a:rPr lang="en" sz="4000" dirty="0" smtClean="0"/>
              <a:t>xecutive Summary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471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15635"/>
            <a:ext cx="2209800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sz="2800" dirty="0"/>
              <a:t>I</a:t>
            </a:r>
            <a:r>
              <a:rPr lang="en" sz="2800" dirty="0" smtClean="0"/>
              <a:t>ntroduction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583193"/>
            <a:ext cx="381000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" sz="2800" dirty="0" smtClean="0"/>
              <a:t>Materials and Methods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21747"/>
            <a:ext cx="3048000" cy="54476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sz="2200" dirty="0" smtClean="0"/>
              <a:t>Definition of the task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sz="2200" dirty="0"/>
              <a:t>S</a:t>
            </a:r>
            <a:r>
              <a:rPr lang="en" sz="2200" dirty="0" smtClean="0"/>
              <a:t>pecific </a:t>
            </a:r>
            <a:r>
              <a:rPr lang="en" sz="2200" dirty="0" smtClean="0"/>
              <a:t>objective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sz="2200" dirty="0" smtClean="0"/>
              <a:t>Purpose of writing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sz="2200" dirty="0" smtClean="0"/>
              <a:t>How research was carried out</a:t>
            </a:r>
          </a:p>
          <a:p>
            <a:pPr marL="457200" lvl="0" indent="-317500">
              <a:buSzPct val="100000"/>
              <a:buFont typeface="Arial" pitchFamily="34" charset="0"/>
              <a:buChar char="•"/>
            </a:pPr>
            <a:r>
              <a:rPr lang="en" sz="2200" dirty="0" smtClean="0"/>
              <a:t>How the information was </a:t>
            </a:r>
            <a:r>
              <a:rPr lang="en" sz="2200" dirty="0" smtClean="0"/>
              <a:t>gathered</a:t>
            </a:r>
          </a:p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200" dirty="0"/>
              <a:t>Show </a:t>
            </a:r>
            <a:r>
              <a:rPr lang="en" sz="2200" dirty="0" smtClean="0"/>
              <a:t>understanding of  </a:t>
            </a:r>
            <a:r>
              <a:rPr lang="en" sz="2200" dirty="0"/>
              <a:t>the task</a:t>
            </a:r>
          </a:p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200" dirty="0"/>
              <a:t>State basic structure of the report</a:t>
            </a:r>
          </a:p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200" dirty="0"/>
              <a:t>Include little context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200" dirty="0"/>
              <a:t>Include terms of reference and procedure</a:t>
            </a:r>
            <a:endParaRPr lang="en" sz="2200" dirty="0" smtClean="0"/>
          </a:p>
          <a:p>
            <a:pPr marL="457200" lvl="0" indent="-317500">
              <a:buSzPct val="100000"/>
            </a:pPr>
            <a:endParaRPr lang="en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106413"/>
            <a:ext cx="2819400" cy="526297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400" dirty="0" smtClean="0"/>
              <a:t>Equipment used to draw anything</a:t>
            </a:r>
          </a:p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400" dirty="0" smtClean="0"/>
              <a:t>Conditions of the experiment and procedure</a:t>
            </a:r>
          </a:p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400" dirty="0" smtClean="0"/>
              <a:t>Write stages in right order</a:t>
            </a:r>
          </a:p>
          <a:p>
            <a:pPr marL="457200" lvl="0" indent="-355600">
              <a:buSzPct val="100000"/>
              <a:buFont typeface="Arial" pitchFamily="34" charset="0"/>
              <a:buChar char="•"/>
            </a:pPr>
            <a:r>
              <a:rPr lang="en" sz="2400" dirty="0" smtClean="0"/>
              <a:t>Refer to preliminary experiments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en" sz="2400" dirty="0" smtClean="0"/>
              <a:t>Information on purity and structure of the materials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59180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450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Report Writing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Komal Malik</dc:creator>
  <cp:lastModifiedBy>Komal Malik</cp:lastModifiedBy>
  <cp:revision>33</cp:revision>
  <dcterms:created xsi:type="dcterms:W3CDTF">2018-12-13T05:42:57Z</dcterms:created>
  <dcterms:modified xsi:type="dcterms:W3CDTF">2018-12-13T17:58:35Z</dcterms:modified>
</cp:coreProperties>
</file>