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7" r:id="rId4"/>
    <p:sldId id="260" r:id="rId5"/>
    <p:sldId id="265" r:id="rId6"/>
    <p:sldId id="269" r:id="rId7"/>
    <p:sldId id="266" r:id="rId8"/>
    <p:sldId id="267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lanation" id="{BE56F835-3C0B-449B-8D49-99C9DB21B843}">
          <p14:sldIdLst>
            <p14:sldId id="259"/>
          </p14:sldIdLst>
        </p14:section>
        <p14:section name="Not Logged In" id="{93C3C790-CC07-491E-B163-1DA7CAE2685A}">
          <p14:sldIdLst>
            <p14:sldId id="256"/>
            <p14:sldId id="257"/>
          </p14:sldIdLst>
        </p14:section>
        <p14:section name="Logged In / Ready to Play" id="{EBF6D65E-04D7-437E-9421-FDD46CCA841E}">
          <p14:sldIdLst>
            <p14:sldId id="260"/>
            <p14:sldId id="265"/>
            <p14:sldId id="269"/>
          </p14:sldIdLst>
        </p14:section>
        <p14:section name="In Section" id="{CB78F61F-9C6A-4CF6-876E-DAC7E5C9629A}">
          <p14:sldIdLst>
            <p14:sldId id="266"/>
            <p14:sldId id="267"/>
          </p14:sldIdLst>
        </p14:section>
        <p14:section name="Create Section / Level" id="{1FA05F2A-16C8-4B61-9487-BD6D891E350B}">
          <p14:sldIdLst>
            <p14:sldId id="270"/>
            <p14:sldId id="268"/>
          </p14:sldIdLst>
        </p14:section>
        <p14:section name="Create World (Admin)" id="{B5AFBF9B-BC9B-480B-9151-B75C41BA60F9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MAX PANG LIANG HUI#" initials="#PLH" lastIdx="1" clrIdx="0">
    <p:extLst>
      <p:ext uri="{19B8F6BF-5375-455C-9EA6-DF929625EA0E}">
        <p15:presenceInfo xmlns:p15="http://schemas.microsoft.com/office/powerpoint/2012/main" userId="#MAX PANG LIANG HUI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2" autoAdjust="0"/>
  </p:normalViewPr>
  <p:slideViewPr>
    <p:cSldViewPr snapToGrid="0">
      <p:cViewPr>
        <p:scale>
          <a:sx n="50" d="100"/>
          <a:sy n="50" d="100"/>
        </p:scale>
        <p:origin x="285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85966-4C71-4C3E-A949-0839902D10E3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A6350-50C7-435C-8A55-3B99AB7006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8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86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116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35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4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6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40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6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A6350-50C7-435C-8A55-3B99AB70063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09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E3EB-30B0-4268-BD54-D2EDA79CC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88C68-C507-4F79-9F19-A49FD093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F786-2EBA-49CE-B2B4-D81AECB4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E684-BB7B-460A-82C4-956893D6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1D1C-F02D-4C16-B057-A50062AE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73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94F5-0B5A-4C9B-A9E6-E9FE208C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B8E3-3ED4-4034-B357-6A7F7FE92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C477-FC5B-479D-BF0B-54A13A8E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D5BE-52A2-4186-A540-3B7CA2CF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C82A-E33E-403A-ADFE-15779153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91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999D2-4715-43A2-AC91-99E4502B7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9636-F3CD-4849-A1E8-FCF54FFC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DB2D-E67D-4A4E-AE54-AE159560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47EB-4829-45C0-80AA-4145B301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2315-F757-494B-92BE-5A5F992D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26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9A8-5236-42DC-B9B8-1C5D6D88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A01-6A8C-4847-AE79-E93378A8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8814-D828-4FAB-A8D1-46D0EF87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4482-FA43-48C2-9956-63E69354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DAFB3-EE99-4412-8AE4-29AB387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4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4293-19CE-4D40-92D8-2FF7231D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BAD4-997C-4BE6-85D8-FF5ED4A5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5BED-703F-4551-86EE-342E9841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C704-CDDF-48E3-B1EF-2307FC66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9585-104E-47A5-B3CC-B89EBF98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4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6A3-C0CF-4834-85B2-2FAD3BE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AC8E-09AA-427F-9687-FB9D35CF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6921-FB99-4F69-8E6F-44B4583E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4326-1820-4FCE-8922-72E3E80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5870-8D70-4027-B2D1-008B12FB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9B48-66A6-455A-9A22-386B311B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4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1C0-17CB-4A4D-8636-61FD39F3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9943F-5924-435C-82E0-36597D51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28EE-61DE-4779-9CBC-7F8FA7F8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4D78D-2B6B-48CE-8175-3A07B5B4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A4E85-2F24-4DD1-94C3-52430501A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8C58B-D463-42B2-90A1-63152789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8D925-73D1-4458-A68B-E0DFB040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B9883-4724-4CC0-B1B7-108A303B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136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7B0-2D24-4F54-AB8E-6ACBF82D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11943-7382-4A34-A3B6-1E18B587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F30D8-FA58-4A7D-802D-D3C6329E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C0343-36D3-48C2-AF87-7F3557CF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1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E9C0E-2B77-4DD0-8936-FB8DD748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26A7A-A362-418D-8EF1-B947C84E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B1420-853B-41AD-94EE-19EC1197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01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DA4-5644-46C0-B828-C5B8E10E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AF17-065E-4618-950C-3FAA14C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6EEE6-D1A3-4FDD-B66F-CDE77F29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8A75-1F3E-4616-AA76-4DC37CCC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B1FD-7F56-4F37-84D6-C2CE534F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9EFAA-6AA6-4416-9C80-9ABB825F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23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A898-6F73-47B3-8A7D-37677538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2B5D0-5367-439C-9703-8E9B0D549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8EF4-CEDF-4C8F-8D4D-56B764F74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E187E-B398-4FEA-BC53-C0B9C40F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985E-7FC0-4D3C-84FC-B52BAA6D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6556-2FD1-4B4A-A629-44477EA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5103A-D5D9-42E1-A8FA-D87BEB0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8AFB-41A1-4936-98CE-F276E04A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D4AA-69DA-43AF-BDC3-5373F8DDC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1192-CD44-4993-83BA-55F427750124}" type="datetimeFigureOut">
              <a:rPr lang="en-SG" smtClean="0"/>
              <a:t>6 Feb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27D7-D8C6-4C73-ADBB-31A3F686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74CB-A8D7-4AF6-BE93-EDA57B0A0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B3C2-E620-46B6-97C1-01B1E6C3C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25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4.svg"/><Relationship Id="rId4" Type="http://schemas.openxmlformats.org/officeDocument/2006/relationships/image" Target="../media/image22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D015A-3326-4B7D-8EA6-C97F16229D24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Explanation</a:t>
            </a:r>
            <a:endParaRPr lang="en-SG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9EF6CF-0FEF-4E18-A989-291116D0F945}"/>
              </a:ext>
            </a:extLst>
          </p:cNvPr>
          <p:cNvSpPr/>
          <p:nvPr/>
        </p:nvSpPr>
        <p:spPr>
          <a:xfrm>
            <a:off x="882650" y="1562100"/>
            <a:ext cx="2044700" cy="1041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29B49D-21DC-4A48-97EE-ADB5B2149D92}"/>
              </a:ext>
            </a:extLst>
          </p:cNvPr>
          <p:cNvSpPr/>
          <p:nvPr/>
        </p:nvSpPr>
        <p:spPr>
          <a:xfrm>
            <a:off x="882650" y="508000"/>
            <a:ext cx="226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&lt;text&gt;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798EA-EB9E-45CF-AE5D-F21AE3BB0F76}"/>
              </a:ext>
            </a:extLst>
          </p:cNvPr>
          <p:cNvSpPr txBox="1"/>
          <p:nvPr/>
        </p:nvSpPr>
        <p:spPr>
          <a:xfrm>
            <a:off x="3683000" y="67727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Editable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8BC21-A868-420B-9984-2DCE312E43BA}"/>
              </a:ext>
            </a:extLst>
          </p:cNvPr>
          <p:cNvSpPr txBox="1"/>
          <p:nvPr/>
        </p:nvSpPr>
        <p:spPr>
          <a:xfrm>
            <a:off x="3556000" y="189813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FDB319-2D7B-4A8B-A469-F84B8FD1AC3F}"/>
              </a:ext>
            </a:extLst>
          </p:cNvPr>
          <p:cNvSpPr/>
          <p:nvPr/>
        </p:nvSpPr>
        <p:spPr>
          <a:xfrm>
            <a:off x="3251200" y="753993"/>
            <a:ext cx="304800" cy="21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56B5A8-FF7A-4647-B99A-09551CF4B4AE}"/>
              </a:ext>
            </a:extLst>
          </p:cNvPr>
          <p:cNvSpPr/>
          <p:nvPr/>
        </p:nvSpPr>
        <p:spPr>
          <a:xfrm>
            <a:off x="3143250" y="1974850"/>
            <a:ext cx="304800" cy="21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BD500D-22A4-4582-AC4F-86B4177F463D}"/>
              </a:ext>
            </a:extLst>
          </p:cNvPr>
          <p:cNvSpPr/>
          <p:nvPr/>
        </p:nvSpPr>
        <p:spPr>
          <a:xfrm>
            <a:off x="1492250" y="3016250"/>
            <a:ext cx="825500" cy="82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D579A-D5F2-499B-80C7-4EF22C75E7D5}"/>
              </a:ext>
            </a:extLst>
          </p:cNvPr>
          <p:cNvSpPr txBox="1"/>
          <p:nvPr/>
        </p:nvSpPr>
        <p:spPr>
          <a:xfrm>
            <a:off x="2927350" y="3177798"/>
            <a:ext cx="49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 (can have text next to it if needed)</a:t>
            </a:r>
            <a:endParaRPr lang="en-SG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93C52F-31EB-4C02-BC5F-39EED15F7057}"/>
              </a:ext>
            </a:extLst>
          </p:cNvPr>
          <p:cNvSpPr/>
          <p:nvPr/>
        </p:nvSpPr>
        <p:spPr>
          <a:xfrm>
            <a:off x="2514600" y="3254514"/>
            <a:ext cx="304800" cy="21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16F4D-E422-4B6B-A139-87CB18BE270A}"/>
              </a:ext>
            </a:extLst>
          </p:cNvPr>
          <p:cNvSpPr txBox="1"/>
          <p:nvPr/>
        </p:nvSpPr>
        <p:spPr>
          <a:xfrm>
            <a:off x="12420600" y="3105834"/>
            <a:ext cx="38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for reference: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(Game) Super Mario Maker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(Website) Brilliant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71860-1CC9-4BE1-AFEE-9D5775B8254B}"/>
              </a:ext>
            </a:extLst>
          </p:cNvPr>
          <p:cNvSpPr/>
          <p:nvPr/>
        </p:nvSpPr>
        <p:spPr>
          <a:xfrm>
            <a:off x="647700" y="4084425"/>
            <a:ext cx="2514600" cy="1335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AC8DE-6B73-4526-BA2A-94D28D5A2FD5}"/>
              </a:ext>
            </a:extLst>
          </p:cNvPr>
          <p:cNvSpPr txBox="1"/>
          <p:nvPr/>
        </p:nvSpPr>
        <p:spPr>
          <a:xfrm>
            <a:off x="3922486" y="4460989"/>
            <a:ext cx="300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9E1C42-76CC-49FC-AAEE-2693F053017A}"/>
              </a:ext>
            </a:extLst>
          </p:cNvPr>
          <p:cNvSpPr/>
          <p:nvPr/>
        </p:nvSpPr>
        <p:spPr>
          <a:xfrm>
            <a:off x="3509736" y="4537705"/>
            <a:ext cx="304800" cy="21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02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486F6D4-5544-4F62-B21C-F92A18C1F171}"/>
              </a:ext>
            </a:extLst>
          </p:cNvPr>
          <p:cNvSpPr/>
          <p:nvPr/>
        </p:nvSpPr>
        <p:spPr>
          <a:xfrm>
            <a:off x="0" y="1054918"/>
            <a:ext cx="2315030" cy="5803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0"/>
            <a:ext cx="12192000" cy="1008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(Difficulty enabled)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43000" y="74385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your own section!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7" y="109640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Play</a:t>
            </a:r>
            <a:endParaRPr lang="en-SG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9D4A47-2461-4195-B2AD-8B8DC2CC546F}"/>
              </a:ext>
            </a:extLst>
          </p:cNvPr>
          <p:cNvSpPr/>
          <p:nvPr/>
        </p:nvSpPr>
        <p:spPr>
          <a:xfrm>
            <a:off x="54429" y="1433057"/>
            <a:ext cx="190772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33F4E-6B10-4E6D-8413-CF7407BFE017}"/>
              </a:ext>
            </a:extLst>
          </p:cNvPr>
          <p:cNvSpPr txBox="1"/>
          <p:nvPr/>
        </p:nvSpPr>
        <p:spPr>
          <a:xfrm>
            <a:off x="290739" y="1043933"/>
            <a:ext cx="16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Enter name: 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7FB709-A3CB-48DE-83C8-38B4B47E5912}"/>
              </a:ext>
            </a:extLst>
          </p:cNvPr>
          <p:cNvSpPr txBox="1"/>
          <p:nvPr/>
        </p:nvSpPr>
        <p:spPr>
          <a:xfrm>
            <a:off x="139323" y="1873284"/>
            <a:ext cx="179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Description:</a:t>
            </a:r>
            <a:endParaRPr lang="en-SG" sz="20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6EAAD7-B53C-4EED-961D-B816C7599AA5}"/>
              </a:ext>
            </a:extLst>
          </p:cNvPr>
          <p:cNvCxnSpPr>
            <a:cxnSpLocks/>
          </p:cNvCxnSpPr>
          <p:nvPr/>
        </p:nvCxnSpPr>
        <p:spPr>
          <a:xfrm>
            <a:off x="-1451296" y="4314409"/>
            <a:ext cx="1197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A87B2E7-6BE5-4226-89BF-0D9C1AD794D3}"/>
              </a:ext>
            </a:extLst>
          </p:cNvPr>
          <p:cNvSpPr txBox="1"/>
          <p:nvPr/>
        </p:nvSpPr>
        <p:spPr>
          <a:xfrm>
            <a:off x="-7394352" y="-1965126"/>
            <a:ext cx="69621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difficulty is enabled,</a:t>
            </a:r>
            <a:r>
              <a:rPr lang="en-SG" sz="4000" dirty="0"/>
              <a:t> notify them about how it works and that they will need to have X number of questions for each difficulty</a:t>
            </a:r>
          </a:p>
          <a:p>
            <a:endParaRPr lang="en-SG" sz="4000" dirty="0"/>
          </a:p>
          <a:p>
            <a:r>
              <a:rPr lang="en-SG" sz="4000" dirty="0"/>
              <a:t>The number of questions played will be the minimum number out of the difficulties</a:t>
            </a:r>
          </a:p>
          <a:p>
            <a:r>
              <a:rPr lang="en-SG" sz="4000" dirty="0"/>
              <a:t>e.g., 5 easy, 4 medium, 6 hard -&gt; 4 questions played</a:t>
            </a:r>
          </a:p>
          <a:p>
            <a:r>
              <a:rPr lang="en-SG" sz="4000" dirty="0"/>
              <a:t>Rest will be random</a:t>
            </a:r>
          </a:p>
        </p:txBody>
      </p:sp>
      <p:pic>
        <p:nvPicPr>
          <p:cNvPr id="26" name="Graphic 25" descr="Stop with solid fill">
            <a:extLst>
              <a:ext uri="{FF2B5EF4-FFF2-40B4-BE49-F238E27FC236}">
                <a16:creationId xmlns:a16="http://schemas.microsoft.com/office/drawing/2014/main" id="{68F8D931-F10F-4216-B956-7EC30D412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288" y="3940011"/>
            <a:ext cx="509771" cy="50977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2A731D1-1F26-4855-934E-6BDFE305F3B0}"/>
              </a:ext>
            </a:extLst>
          </p:cNvPr>
          <p:cNvSpPr/>
          <p:nvPr/>
        </p:nvSpPr>
        <p:spPr>
          <a:xfrm>
            <a:off x="6788095" y="1111406"/>
            <a:ext cx="1092199" cy="346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Medium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26D687-2659-4E5D-BC80-864A3C909487}"/>
              </a:ext>
            </a:extLst>
          </p:cNvPr>
          <p:cNvSpPr/>
          <p:nvPr/>
        </p:nvSpPr>
        <p:spPr>
          <a:xfrm>
            <a:off x="8501409" y="1098025"/>
            <a:ext cx="1092199" cy="346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63875C-5ECB-4B22-9294-E91B586A6C85}"/>
              </a:ext>
            </a:extLst>
          </p:cNvPr>
          <p:cNvSpPr/>
          <p:nvPr/>
        </p:nvSpPr>
        <p:spPr>
          <a:xfrm>
            <a:off x="7917802" y="1143805"/>
            <a:ext cx="546099" cy="346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29B102-1FB5-4673-B019-86580E0243DD}"/>
              </a:ext>
            </a:extLst>
          </p:cNvPr>
          <p:cNvSpPr/>
          <p:nvPr/>
        </p:nvSpPr>
        <p:spPr>
          <a:xfrm>
            <a:off x="6241996" y="1140760"/>
            <a:ext cx="546099" cy="346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AFDE6D-4900-4A31-8D3A-DBEC358DE582}"/>
              </a:ext>
            </a:extLst>
          </p:cNvPr>
          <p:cNvSpPr/>
          <p:nvPr/>
        </p:nvSpPr>
        <p:spPr>
          <a:xfrm>
            <a:off x="5080160" y="1140760"/>
            <a:ext cx="1092199" cy="346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Easy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B054B-99A0-41D7-991B-1270D9A051D2}"/>
              </a:ext>
            </a:extLst>
          </p:cNvPr>
          <p:cNvSpPr/>
          <p:nvPr/>
        </p:nvSpPr>
        <p:spPr>
          <a:xfrm>
            <a:off x="4464424" y="1111406"/>
            <a:ext cx="546099" cy="346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60DD71-C946-4E73-BD78-4AC851422B49}"/>
              </a:ext>
            </a:extLst>
          </p:cNvPr>
          <p:cNvSpPr/>
          <p:nvPr/>
        </p:nvSpPr>
        <p:spPr>
          <a:xfrm>
            <a:off x="2568979" y="2640490"/>
            <a:ext cx="9466175" cy="2726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862797-F2FC-4447-97E1-CC0074482AE6}"/>
              </a:ext>
            </a:extLst>
          </p:cNvPr>
          <p:cNvSpPr/>
          <p:nvPr/>
        </p:nvSpPr>
        <p:spPr>
          <a:xfrm>
            <a:off x="2595154" y="1579793"/>
            <a:ext cx="9391808" cy="4614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[Medium] &lt;question text&gt;</a:t>
            </a:r>
            <a:endParaRPr lang="en-SG" dirty="0"/>
          </a:p>
        </p:txBody>
      </p:sp>
      <p:pic>
        <p:nvPicPr>
          <p:cNvPr id="34" name="Graphic 33" descr="Add with solid fill">
            <a:extLst>
              <a:ext uri="{FF2B5EF4-FFF2-40B4-BE49-F238E27FC236}">
                <a16:creationId xmlns:a16="http://schemas.microsoft.com/office/drawing/2014/main" id="{7F51F14D-3EDE-404A-B2D9-59E7DC5EF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5769" y="1055022"/>
            <a:ext cx="471260" cy="4712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0924877-5E60-43F4-AAB5-536DDD950F21}"/>
              </a:ext>
            </a:extLst>
          </p:cNvPr>
          <p:cNvSpPr/>
          <p:nvPr/>
        </p:nvSpPr>
        <p:spPr>
          <a:xfrm>
            <a:off x="2801224" y="2741511"/>
            <a:ext cx="9090626" cy="4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&lt;question text&gt;</a:t>
            </a:r>
            <a:endParaRPr lang="en-SG" dirty="0"/>
          </a:p>
        </p:txBody>
      </p:sp>
      <p:pic>
        <p:nvPicPr>
          <p:cNvPr id="37" name="Graphic 36" descr="Harvey Balls 0% with solid fill">
            <a:extLst>
              <a:ext uri="{FF2B5EF4-FFF2-40B4-BE49-F238E27FC236}">
                <a16:creationId xmlns:a16="http://schemas.microsoft.com/office/drawing/2014/main" id="{46512806-1D49-447D-AC03-E56358949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4562" y="3708078"/>
            <a:ext cx="463867" cy="46386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65E5DC4-7408-44B5-818F-01CBC337132A}"/>
              </a:ext>
            </a:extLst>
          </p:cNvPr>
          <p:cNvSpPr/>
          <p:nvPr/>
        </p:nvSpPr>
        <p:spPr>
          <a:xfrm>
            <a:off x="3236452" y="3643179"/>
            <a:ext cx="8655398" cy="4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&lt;answer text&gt;</a:t>
            </a:r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7470FE-E686-4383-872A-700EF316BDF9}"/>
              </a:ext>
            </a:extLst>
          </p:cNvPr>
          <p:cNvSpPr/>
          <p:nvPr/>
        </p:nvSpPr>
        <p:spPr>
          <a:xfrm>
            <a:off x="3236452" y="4244639"/>
            <a:ext cx="8655398" cy="4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&lt;answer text&gt;</a:t>
            </a:r>
            <a:endParaRPr lang="en-SG" dirty="0"/>
          </a:p>
        </p:txBody>
      </p:sp>
      <p:pic>
        <p:nvPicPr>
          <p:cNvPr id="40" name="Graphic 39" descr="Add with solid fill">
            <a:extLst>
              <a:ext uri="{FF2B5EF4-FFF2-40B4-BE49-F238E27FC236}">
                <a16:creationId xmlns:a16="http://schemas.microsoft.com/office/drawing/2014/main" id="{ACE1E786-7683-483B-9B22-B0BDD3476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4562" y="4839842"/>
            <a:ext cx="471260" cy="471260"/>
          </a:xfrm>
          <a:prstGeom prst="rect">
            <a:avLst/>
          </a:prstGeom>
        </p:spPr>
      </p:pic>
      <p:pic>
        <p:nvPicPr>
          <p:cNvPr id="41" name="Graphic 40" descr="Harvey Balls 0% with solid fill">
            <a:extLst>
              <a:ext uri="{FF2B5EF4-FFF2-40B4-BE49-F238E27FC236}">
                <a16:creationId xmlns:a16="http://schemas.microsoft.com/office/drawing/2014/main" id="{5A3801FD-AE22-4504-A347-6FEF6CED51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4562" y="4229880"/>
            <a:ext cx="463867" cy="463867"/>
          </a:xfrm>
          <a:prstGeom prst="rect">
            <a:avLst/>
          </a:prstGeom>
        </p:spPr>
      </p:pic>
      <p:grpSp>
        <p:nvGrpSpPr>
          <p:cNvPr id="42" name="Graphic 103" descr="Toggle outline">
            <a:extLst>
              <a:ext uri="{FF2B5EF4-FFF2-40B4-BE49-F238E27FC236}">
                <a16:creationId xmlns:a16="http://schemas.microsoft.com/office/drawing/2014/main" id="{C9B26A89-5FCE-43F6-A1F7-828BA2DE91BB}"/>
              </a:ext>
            </a:extLst>
          </p:cNvPr>
          <p:cNvGrpSpPr/>
          <p:nvPr/>
        </p:nvGrpSpPr>
        <p:grpSpPr>
          <a:xfrm rot="10800000">
            <a:off x="3017746" y="3293580"/>
            <a:ext cx="685800" cy="285750"/>
            <a:chOff x="4938273" y="5308229"/>
            <a:chExt cx="685800" cy="285750"/>
          </a:xfrm>
          <a:solidFill>
            <a:srgbClr val="000000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9C4E46-2E81-450C-871E-AC9E01402848}"/>
                </a:ext>
              </a:extLst>
            </p:cNvPr>
            <p:cNvSpPr/>
            <p:nvPr/>
          </p:nvSpPr>
          <p:spPr>
            <a:xfrm>
              <a:off x="4938273" y="5308229"/>
              <a:ext cx="685800" cy="285750"/>
            </a:xfrm>
            <a:custGeom>
              <a:avLst/>
              <a:gdLst>
                <a:gd name="connsiteX0" fmla="*/ 142875 w 685800"/>
                <a:gd name="connsiteY0" fmla="*/ 285750 h 285750"/>
                <a:gd name="connsiteX1" fmla="*/ 542925 w 685800"/>
                <a:gd name="connsiteY1" fmla="*/ 285750 h 285750"/>
                <a:gd name="connsiteX2" fmla="*/ 685800 w 685800"/>
                <a:gd name="connsiteY2" fmla="*/ 142875 h 285750"/>
                <a:gd name="connsiteX3" fmla="*/ 542925 w 685800"/>
                <a:gd name="connsiteY3" fmla="*/ 0 h 285750"/>
                <a:gd name="connsiteX4" fmla="*/ 142875 w 685800"/>
                <a:gd name="connsiteY4" fmla="*/ 0 h 285750"/>
                <a:gd name="connsiteX5" fmla="*/ 0 w 685800"/>
                <a:gd name="connsiteY5" fmla="*/ 142875 h 285750"/>
                <a:gd name="connsiteX6" fmla="*/ 142875 w 685800"/>
                <a:gd name="connsiteY6" fmla="*/ 285750 h 285750"/>
                <a:gd name="connsiteX7" fmla="*/ 142875 w 685800"/>
                <a:gd name="connsiteY7" fmla="*/ 19050 h 285750"/>
                <a:gd name="connsiteX8" fmla="*/ 542925 w 685800"/>
                <a:gd name="connsiteY8" fmla="*/ 19050 h 285750"/>
                <a:gd name="connsiteX9" fmla="*/ 666750 w 685800"/>
                <a:gd name="connsiteY9" fmla="*/ 142875 h 285750"/>
                <a:gd name="connsiteX10" fmla="*/ 542925 w 685800"/>
                <a:gd name="connsiteY10" fmla="*/ 266700 h 285750"/>
                <a:gd name="connsiteX11" fmla="*/ 142875 w 685800"/>
                <a:gd name="connsiteY11" fmla="*/ 266700 h 285750"/>
                <a:gd name="connsiteX12" fmla="*/ 19050 w 685800"/>
                <a:gd name="connsiteY12" fmla="*/ 142875 h 285750"/>
                <a:gd name="connsiteX13" fmla="*/ 142875 w 685800"/>
                <a:gd name="connsiteY13" fmla="*/ 190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85750">
                  <a:moveTo>
                    <a:pt x="142875" y="285750"/>
                  </a:moveTo>
                  <a:lnTo>
                    <a:pt x="542925" y="285750"/>
                  </a:lnTo>
                  <a:cubicBezTo>
                    <a:pt x="621833" y="285750"/>
                    <a:pt x="685800" y="221783"/>
                    <a:pt x="685800" y="142875"/>
                  </a:cubicBezTo>
                  <a:cubicBezTo>
                    <a:pt x="685800" y="63967"/>
                    <a:pt x="621833" y="0"/>
                    <a:pt x="542925" y="0"/>
                  </a:cubicBezTo>
                  <a:lnTo>
                    <a:pt x="142875" y="0"/>
                  </a:lnTo>
                  <a:cubicBezTo>
                    <a:pt x="63967" y="0"/>
                    <a:pt x="0" y="63967"/>
                    <a:pt x="0" y="142875"/>
                  </a:cubicBezTo>
                  <a:cubicBezTo>
                    <a:pt x="0" y="221783"/>
                    <a:pt x="63967" y="285750"/>
                    <a:pt x="142875" y="285750"/>
                  </a:cubicBezTo>
                  <a:close/>
                  <a:moveTo>
                    <a:pt x="142875" y="19050"/>
                  </a:moveTo>
                  <a:lnTo>
                    <a:pt x="542925" y="19050"/>
                  </a:lnTo>
                  <a:cubicBezTo>
                    <a:pt x="611312" y="19050"/>
                    <a:pt x="666750" y="74488"/>
                    <a:pt x="666750" y="142875"/>
                  </a:cubicBezTo>
                  <a:cubicBezTo>
                    <a:pt x="666750" y="211262"/>
                    <a:pt x="611312" y="266700"/>
                    <a:pt x="542925" y="266700"/>
                  </a:cubicBezTo>
                  <a:lnTo>
                    <a:pt x="142875" y="266700"/>
                  </a:lnTo>
                  <a:cubicBezTo>
                    <a:pt x="74488" y="266700"/>
                    <a:pt x="19050" y="211262"/>
                    <a:pt x="19050" y="142875"/>
                  </a:cubicBezTo>
                  <a:cubicBezTo>
                    <a:pt x="19050" y="74488"/>
                    <a:pt x="74488" y="19050"/>
                    <a:pt x="142875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338AA4D-6C7B-47B4-921A-D80BB0979C5C}"/>
                </a:ext>
              </a:extLst>
            </p:cNvPr>
            <p:cNvSpPr/>
            <p:nvPr/>
          </p:nvSpPr>
          <p:spPr>
            <a:xfrm>
              <a:off x="5395473" y="536537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50 h 171450"/>
                <a:gd name="connsiteX6" fmla="*/ 152400 w 171450"/>
                <a:gd name="connsiteY6" fmla="*/ 85725 h 171450"/>
                <a:gd name="connsiteX7" fmla="*/ 85725 w 171450"/>
                <a:gd name="connsiteY7" fmla="*/ 152400 h 171450"/>
                <a:gd name="connsiteX8" fmla="*/ 19050 w 171450"/>
                <a:gd name="connsiteY8" fmla="*/ 85725 h 171450"/>
                <a:gd name="connsiteX9" fmla="*/ 85725 w 171450"/>
                <a:gd name="connsiteY9" fmla="*/ 190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50"/>
                  </a:move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400" y="122549"/>
                    <a:pt x="122549" y="152400"/>
                    <a:pt x="85725" y="152400"/>
                  </a:cubicBez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92" y="48918"/>
                    <a:pt x="48919" y="19092"/>
                    <a:pt x="85725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pic>
        <p:nvPicPr>
          <p:cNvPr id="45" name="Graphic 44" descr="Harvey Balls 0% with solid fill">
            <a:extLst>
              <a:ext uri="{FF2B5EF4-FFF2-40B4-BE49-F238E27FC236}">
                <a16:creationId xmlns:a16="http://schemas.microsoft.com/office/drawing/2014/main" id="{DC5CC2AC-CDB8-417B-9917-1B4BB356E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5730" y="3215243"/>
            <a:ext cx="463867" cy="463867"/>
          </a:xfrm>
          <a:prstGeom prst="rect">
            <a:avLst/>
          </a:prstGeom>
        </p:spPr>
      </p:pic>
      <p:pic>
        <p:nvPicPr>
          <p:cNvPr id="46" name="Graphic 45" descr="Stop outline">
            <a:extLst>
              <a:ext uri="{FF2B5EF4-FFF2-40B4-BE49-F238E27FC236}">
                <a16:creationId xmlns:a16="http://schemas.microsoft.com/office/drawing/2014/main" id="{443838E9-AB6B-4691-B6B6-63965EBF78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2312" y="3249526"/>
            <a:ext cx="393653" cy="39365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CEEFF7-FE4D-4A60-9240-6CF69257D7EE}"/>
              </a:ext>
            </a:extLst>
          </p:cNvPr>
          <p:cNvSpPr/>
          <p:nvPr/>
        </p:nvSpPr>
        <p:spPr>
          <a:xfrm>
            <a:off x="3339523" y="4987246"/>
            <a:ext cx="337457" cy="190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6B5B7B-DBEF-461B-82C8-A7F58240EC25}"/>
              </a:ext>
            </a:extLst>
          </p:cNvPr>
          <p:cNvSpPr txBox="1"/>
          <p:nvPr/>
        </p:nvSpPr>
        <p:spPr>
          <a:xfrm>
            <a:off x="10309780" y="4698789"/>
            <a:ext cx="119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sure?</a:t>
            </a:r>
            <a:endParaRPr lang="en-SG" sz="20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DD84012-2EAE-4376-BD18-522F6DEA0B92}"/>
              </a:ext>
            </a:extLst>
          </p:cNvPr>
          <p:cNvSpPr/>
          <p:nvPr/>
        </p:nvSpPr>
        <p:spPr>
          <a:xfrm>
            <a:off x="10488289" y="5082656"/>
            <a:ext cx="730434" cy="2372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0523CE-6353-4CAF-8107-D4A76CAFD5B8}"/>
              </a:ext>
            </a:extLst>
          </p:cNvPr>
          <p:cNvCxnSpPr>
            <a:cxnSpLocks/>
          </p:cNvCxnSpPr>
          <p:nvPr/>
        </p:nvCxnSpPr>
        <p:spPr>
          <a:xfrm flipH="1" flipV="1">
            <a:off x="12227520" y="5151588"/>
            <a:ext cx="537025" cy="920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EED5CD-1213-46D5-865F-861CB1D4AFF3}"/>
              </a:ext>
            </a:extLst>
          </p:cNvPr>
          <p:cNvSpPr/>
          <p:nvPr/>
        </p:nvSpPr>
        <p:spPr>
          <a:xfrm>
            <a:off x="2605769" y="2137790"/>
            <a:ext cx="9391808" cy="4614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[Hard] &lt;question text&gt;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4357BF-3DBF-4B97-A00B-CA13D1954102}"/>
              </a:ext>
            </a:extLst>
          </p:cNvPr>
          <p:cNvSpPr txBox="1"/>
          <p:nvPr/>
        </p:nvSpPr>
        <p:spPr>
          <a:xfrm>
            <a:off x="8882902" y="2164130"/>
            <a:ext cx="340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&lt;error message&gt;</a:t>
            </a:r>
            <a:endParaRPr lang="en-SG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F7684E-AE3A-4D33-872F-673D2C80F8BB}"/>
              </a:ext>
            </a:extLst>
          </p:cNvPr>
          <p:cNvSpPr txBox="1"/>
          <p:nvPr/>
        </p:nvSpPr>
        <p:spPr>
          <a:xfrm>
            <a:off x="12424387" y="-157664"/>
            <a:ext cx="5013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Confirmation appears after they press</a:t>
            </a:r>
            <a:endParaRPr lang="en-SG" sz="4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217A68-829E-4F85-804D-8CBD3124EF30}"/>
              </a:ext>
            </a:extLst>
          </p:cNvPr>
          <p:cNvCxnSpPr>
            <a:cxnSpLocks/>
          </p:cNvCxnSpPr>
          <p:nvPr/>
        </p:nvCxnSpPr>
        <p:spPr>
          <a:xfrm flipH="1" flipV="1">
            <a:off x="12366141" y="1937224"/>
            <a:ext cx="537025" cy="920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DA99EB-024D-4A22-82B6-B65F16F15A11}"/>
              </a:ext>
            </a:extLst>
          </p:cNvPr>
          <p:cNvSpPr txBox="1"/>
          <p:nvPr/>
        </p:nvSpPr>
        <p:spPr>
          <a:xfrm>
            <a:off x="12427724" y="2105561"/>
            <a:ext cx="571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Sort from Easy to Hard</a:t>
            </a:r>
            <a:endParaRPr lang="en-SG" sz="40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241BD47-5F34-4542-903B-BE1A59A95633}"/>
              </a:ext>
            </a:extLst>
          </p:cNvPr>
          <p:cNvSpPr/>
          <p:nvPr/>
        </p:nvSpPr>
        <p:spPr>
          <a:xfrm>
            <a:off x="6307977" y="5068736"/>
            <a:ext cx="1174989" cy="197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  <a:endParaRPr lang="en-SG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2C3D61-829D-4767-884C-CEDC10203DFD}"/>
              </a:ext>
            </a:extLst>
          </p:cNvPr>
          <p:cNvSpPr/>
          <p:nvPr/>
        </p:nvSpPr>
        <p:spPr>
          <a:xfrm>
            <a:off x="7551705" y="5073121"/>
            <a:ext cx="1174989" cy="197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  <a:endParaRPr lang="en-SG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DEC8AF-92BF-40FB-B30B-38D2696DC0FF}"/>
              </a:ext>
            </a:extLst>
          </p:cNvPr>
          <p:cNvSpPr/>
          <p:nvPr/>
        </p:nvSpPr>
        <p:spPr>
          <a:xfrm>
            <a:off x="5067007" y="5046328"/>
            <a:ext cx="1174989" cy="197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  <a:endParaRPr lang="en-SG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791D378-E328-400E-BE4C-1775786928EA}"/>
              </a:ext>
            </a:extLst>
          </p:cNvPr>
          <p:cNvSpPr/>
          <p:nvPr/>
        </p:nvSpPr>
        <p:spPr>
          <a:xfrm>
            <a:off x="139323" y="6274303"/>
            <a:ext cx="978383" cy="5328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A9A735-9696-4FEB-9A0E-A3170A8F4BA6}"/>
              </a:ext>
            </a:extLst>
          </p:cNvPr>
          <p:cNvCxnSpPr>
            <a:cxnSpLocks/>
          </p:cNvCxnSpPr>
          <p:nvPr/>
        </p:nvCxnSpPr>
        <p:spPr>
          <a:xfrm flipV="1">
            <a:off x="1551746" y="6960473"/>
            <a:ext cx="932" cy="739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8F8C6A8-29CD-42BA-AC6E-5008EE842125}"/>
              </a:ext>
            </a:extLst>
          </p:cNvPr>
          <p:cNvSpPr/>
          <p:nvPr/>
        </p:nvSpPr>
        <p:spPr>
          <a:xfrm>
            <a:off x="1838545" y="7268248"/>
            <a:ext cx="730434" cy="2372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FC36AD-A35A-44FF-9463-5798C635F2FB}"/>
              </a:ext>
            </a:extLst>
          </p:cNvPr>
          <p:cNvSpPr/>
          <p:nvPr/>
        </p:nvSpPr>
        <p:spPr>
          <a:xfrm>
            <a:off x="1349353" y="6257924"/>
            <a:ext cx="978383" cy="5328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0C20AE-9827-4FBC-A738-946898DDE842}"/>
              </a:ext>
            </a:extLst>
          </p:cNvPr>
          <p:cNvSpPr txBox="1"/>
          <p:nvPr/>
        </p:nvSpPr>
        <p:spPr>
          <a:xfrm>
            <a:off x="681735" y="7868658"/>
            <a:ext cx="5414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Confirmation replaces Publish button after they press Publish (Redirects to Custom World screen)</a:t>
            </a:r>
            <a:endParaRPr lang="en-SG" sz="4000" dirty="0"/>
          </a:p>
        </p:txBody>
      </p:sp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AB6D16C6-DCB5-4ED5-9420-16E64E87F7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6357" y="1058597"/>
            <a:ext cx="578689" cy="57868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7646F17-FE53-47DA-B50F-00D402C354C2}"/>
              </a:ext>
            </a:extLst>
          </p:cNvPr>
          <p:cNvSpPr txBox="1"/>
          <p:nvPr/>
        </p:nvSpPr>
        <p:spPr>
          <a:xfrm>
            <a:off x="10462237" y="947553"/>
            <a:ext cx="119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sure?</a:t>
            </a:r>
            <a:endParaRPr lang="en-SG" sz="20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7014290-AA3F-4655-B7BD-7002EEEF8A26}"/>
              </a:ext>
            </a:extLst>
          </p:cNvPr>
          <p:cNvSpPr/>
          <p:nvPr/>
        </p:nvSpPr>
        <p:spPr>
          <a:xfrm>
            <a:off x="10640746" y="1331420"/>
            <a:ext cx="730434" cy="2372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84D33C-C54F-4BEC-9827-E9D5056DC6EB}"/>
              </a:ext>
            </a:extLst>
          </p:cNvPr>
          <p:cNvCxnSpPr>
            <a:cxnSpLocks/>
          </p:cNvCxnSpPr>
          <p:nvPr/>
        </p:nvCxnSpPr>
        <p:spPr>
          <a:xfrm flipH="1">
            <a:off x="12257164" y="824413"/>
            <a:ext cx="520103" cy="227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DBAAC74-44FE-448A-8963-A176BE011897}"/>
              </a:ext>
            </a:extLst>
          </p:cNvPr>
          <p:cNvSpPr txBox="1"/>
          <p:nvPr/>
        </p:nvSpPr>
        <p:spPr>
          <a:xfrm>
            <a:off x="12288316" y="5467197"/>
            <a:ext cx="4926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Confirmation appears after they press</a:t>
            </a:r>
            <a:endParaRPr lang="en-SG" sz="4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04EFA2-B7F5-4F2A-92B9-1A6A541DDAF5}"/>
              </a:ext>
            </a:extLst>
          </p:cNvPr>
          <p:cNvSpPr txBox="1"/>
          <p:nvPr/>
        </p:nvSpPr>
        <p:spPr>
          <a:xfrm>
            <a:off x="1660036" y="6884381"/>
            <a:ext cx="119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sure?</a:t>
            </a:r>
            <a:endParaRPr lang="en-SG" sz="2000" dirty="0"/>
          </a:p>
        </p:txBody>
      </p:sp>
      <p:pic>
        <p:nvPicPr>
          <p:cNvPr id="86" name="Graphic 85" descr="Garbage with solid fill">
            <a:extLst>
              <a:ext uri="{FF2B5EF4-FFF2-40B4-BE49-F238E27FC236}">
                <a16:creationId xmlns:a16="http://schemas.microsoft.com/office/drawing/2014/main" id="{00E8195A-4EB1-4706-BDD0-9BE0EFC58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08883" y="4827141"/>
            <a:ext cx="578689" cy="578689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3D75F4-C36D-4277-B4AF-F82EC3803B57}"/>
              </a:ext>
            </a:extLst>
          </p:cNvPr>
          <p:cNvCxnSpPr>
            <a:cxnSpLocks/>
          </p:cNvCxnSpPr>
          <p:nvPr/>
        </p:nvCxnSpPr>
        <p:spPr>
          <a:xfrm flipH="1">
            <a:off x="467236" y="-712399"/>
            <a:ext cx="214499" cy="578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BE0D80-B224-4BF2-B885-3BB4EAA7992D}"/>
              </a:ext>
            </a:extLst>
          </p:cNvPr>
          <p:cNvSpPr txBox="1"/>
          <p:nvPr/>
        </p:nvSpPr>
        <p:spPr>
          <a:xfrm>
            <a:off x="-900460" y="-1897912"/>
            <a:ext cx="571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(Maybe) Prompt about unsaved changes</a:t>
            </a:r>
            <a:endParaRPr lang="en-SG" sz="4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BA905C-8208-4103-91A3-792B203070C3}"/>
              </a:ext>
            </a:extLst>
          </p:cNvPr>
          <p:cNvSpPr txBox="1"/>
          <p:nvPr/>
        </p:nvSpPr>
        <p:spPr>
          <a:xfrm>
            <a:off x="-566057" y="2848632"/>
            <a:ext cx="341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Timer (Leave 0 for no timer)</a:t>
            </a:r>
            <a:endParaRPr lang="en-SG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A2E28A-66BA-4B6F-A7D5-1DC6DD4D2528}"/>
              </a:ext>
            </a:extLst>
          </p:cNvPr>
          <p:cNvSpPr txBox="1"/>
          <p:nvPr/>
        </p:nvSpPr>
        <p:spPr>
          <a:xfrm>
            <a:off x="-799541" y="3575577"/>
            <a:ext cx="398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Difficulty: </a:t>
            </a:r>
            <a:endParaRPr lang="en-SG" sz="2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CE8668-477B-45D8-8EB2-D35BB7F60663}"/>
              </a:ext>
            </a:extLst>
          </p:cNvPr>
          <p:cNvSpPr/>
          <p:nvPr/>
        </p:nvSpPr>
        <p:spPr>
          <a:xfrm>
            <a:off x="91579" y="2207429"/>
            <a:ext cx="2085564" cy="58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5F9F8B-3911-4845-A939-01E164B80931}"/>
              </a:ext>
            </a:extLst>
          </p:cNvPr>
          <p:cNvSpPr txBox="1"/>
          <p:nvPr/>
        </p:nvSpPr>
        <p:spPr>
          <a:xfrm>
            <a:off x="-180261" y="4348330"/>
            <a:ext cx="274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&lt;note about difficulty&gt;</a:t>
            </a:r>
            <a:endParaRPr lang="en-SG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B24383-76F9-483B-9E70-10091302B865}"/>
              </a:ext>
            </a:extLst>
          </p:cNvPr>
          <p:cNvSpPr/>
          <p:nvPr/>
        </p:nvSpPr>
        <p:spPr>
          <a:xfrm>
            <a:off x="27670" y="3162620"/>
            <a:ext cx="2260600" cy="440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minutes</a:t>
            </a:r>
            <a:endParaRPr lang="en-SG" dirty="0"/>
          </a:p>
        </p:txBody>
      </p:sp>
      <p:pic>
        <p:nvPicPr>
          <p:cNvPr id="97" name="Graphic 96" descr="Stop with solid fill">
            <a:extLst>
              <a:ext uri="{FF2B5EF4-FFF2-40B4-BE49-F238E27FC236}">
                <a16:creationId xmlns:a16="http://schemas.microsoft.com/office/drawing/2014/main" id="{1028AA02-8A9B-4317-A8D1-B2F219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277" y="5139298"/>
            <a:ext cx="509771" cy="50977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A9E7D82-BFB3-416D-971B-BA258135ED10}"/>
              </a:ext>
            </a:extLst>
          </p:cNvPr>
          <p:cNvSpPr txBox="1"/>
          <p:nvPr/>
        </p:nvSpPr>
        <p:spPr>
          <a:xfrm>
            <a:off x="-761552" y="4774864"/>
            <a:ext cx="398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Upload to Official:</a:t>
            </a:r>
            <a:endParaRPr lang="en-SG" sz="20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1103870-DC11-4E75-A359-DEACC8844BE8}"/>
              </a:ext>
            </a:extLst>
          </p:cNvPr>
          <p:cNvSpPr/>
          <p:nvPr/>
        </p:nvSpPr>
        <p:spPr>
          <a:xfrm>
            <a:off x="245851" y="5644798"/>
            <a:ext cx="1931291" cy="3963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Dropdown for Official World</a:t>
            </a:r>
            <a:endParaRPr lang="en-SG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472329-27B9-4FF5-97E8-FFA1E5775357}"/>
              </a:ext>
            </a:extLst>
          </p:cNvPr>
          <p:cNvSpPr txBox="1"/>
          <p:nvPr/>
        </p:nvSpPr>
        <p:spPr>
          <a:xfrm>
            <a:off x="-6096063" y="6298753"/>
            <a:ext cx="571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Official stuff only appears to Admin</a:t>
            </a:r>
            <a:endParaRPr lang="en-SG" sz="4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07FADE-3754-44BA-BD71-7944463F3CED}"/>
              </a:ext>
            </a:extLst>
          </p:cNvPr>
          <p:cNvCxnSpPr>
            <a:cxnSpLocks/>
          </p:cNvCxnSpPr>
          <p:nvPr/>
        </p:nvCxnSpPr>
        <p:spPr>
          <a:xfrm flipV="1">
            <a:off x="-900460" y="5763370"/>
            <a:ext cx="720199" cy="605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0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0"/>
            <a:ext cx="12192000" cy="1008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World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43000" y="74385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an official world!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7" y="109640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Play</a:t>
            </a:r>
            <a:endParaRPr lang="en-SG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808276-56A5-4EDE-A8B3-812E0C11A209}"/>
              </a:ext>
            </a:extLst>
          </p:cNvPr>
          <p:cNvCxnSpPr>
            <a:cxnSpLocks/>
          </p:cNvCxnSpPr>
          <p:nvPr/>
        </p:nvCxnSpPr>
        <p:spPr>
          <a:xfrm flipH="1">
            <a:off x="467236" y="-712399"/>
            <a:ext cx="214499" cy="578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C3FEDA-F2B0-4365-8E32-C140B8DDBFD8}"/>
              </a:ext>
            </a:extLst>
          </p:cNvPr>
          <p:cNvSpPr txBox="1"/>
          <p:nvPr/>
        </p:nvSpPr>
        <p:spPr>
          <a:xfrm>
            <a:off x="-900460" y="-1897912"/>
            <a:ext cx="571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(Maybe) Prompt about unsaved changes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69985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FEE9E2-877B-4504-B92E-2715FF88A760}"/>
              </a:ext>
            </a:extLst>
          </p:cNvPr>
          <p:cNvSpPr txBox="1"/>
          <p:nvPr/>
        </p:nvSpPr>
        <p:spPr>
          <a:xfrm>
            <a:off x="1143000" y="495300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&lt;Game Title&gt;</a:t>
            </a:r>
            <a:endParaRPr lang="en-SG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0A0821-8881-4681-AE10-B62D845685DD}"/>
              </a:ext>
            </a:extLst>
          </p:cNvPr>
          <p:cNvSpPr/>
          <p:nvPr/>
        </p:nvSpPr>
        <p:spPr>
          <a:xfrm>
            <a:off x="4927600" y="4635500"/>
            <a:ext cx="2044700" cy="1041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17622-261C-4067-9127-25851C0D271A}"/>
              </a:ext>
            </a:extLst>
          </p:cNvPr>
          <p:cNvSpPr/>
          <p:nvPr/>
        </p:nvSpPr>
        <p:spPr>
          <a:xfrm>
            <a:off x="4819650" y="1816100"/>
            <a:ext cx="226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&lt;username&gt;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DE6C-14DE-43C3-8F4B-18D9233CD80E}"/>
              </a:ext>
            </a:extLst>
          </p:cNvPr>
          <p:cNvSpPr/>
          <p:nvPr/>
        </p:nvSpPr>
        <p:spPr>
          <a:xfrm>
            <a:off x="4819650" y="2755900"/>
            <a:ext cx="226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&lt;password&gt;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Opening (if not logged in)</a:t>
            </a:r>
            <a:endParaRPr lang="en-SG" sz="4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C9C96F-C1B8-44E4-BADA-CB0396527623}"/>
              </a:ext>
            </a:extLst>
          </p:cNvPr>
          <p:cNvSpPr/>
          <p:nvPr/>
        </p:nvSpPr>
        <p:spPr>
          <a:xfrm>
            <a:off x="3571875" y="3695700"/>
            <a:ext cx="475615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Drop-down to choose admin/student since our school also does that for some reason?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72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0A0821-8881-4681-AE10-B62D845685DD}"/>
              </a:ext>
            </a:extLst>
          </p:cNvPr>
          <p:cNvSpPr/>
          <p:nvPr/>
        </p:nvSpPr>
        <p:spPr>
          <a:xfrm>
            <a:off x="4999425" y="4800600"/>
            <a:ext cx="2044700" cy="1041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&lt;name 2&gt;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Choosing Character (if not selected before)</a:t>
            </a:r>
            <a:endParaRPr lang="en-SG" sz="4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E9D4EB-B50C-4775-866A-F3EFDF2D1D1E}"/>
              </a:ext>
            </a:extLst>
          </p:cNvPr>
          <p:cNvSpPr/>
          <p:nvPr/>
        </p:nvSpPr>
        <p:spPr>
          <a:xfrm>
            <a:off x="1485900" y="4800600"/>
            <a:ext cx="2044700" cy="1041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&lt;name 1&gt;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163B3F-6562-4BD8-B611-EFA3D89E04DD}"/>
              </a:ext>
            </a:extLst>
          </p:cNvPr>
          <p:cNvSpPr/>
          <p:nvPr/>
        </p:nvSpPr>
        <p:spPr>
          <a:xfrm>
            <a:off x="8578850" y="4800600"/>
            <a:ext cx="2044700" cy="1041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&lt;name 3&gt;</a:t>
            </a:r>
            <a:endParaRPr lang="en-SG" dirty="0"/>
          </a:p>
        </p:txBody>
      </p:sp>
      <p:pic>
        <p:nvPicPr>
          <p:cNvPr id="3" name="Graphic 2" descr="Male profile with solid fill">
            <a:extLst>
              <a:ext uri="{FF2B5EF4-FFF2-40B4-BE49-F238E27FC236}">
                <a16:creationId xmlns:a16="http://schemas.microsoft.com/office/drawing/2014/main" id="{B094B410-07C2-4CD4-9105-C757183E6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8850" y="2109787"/>
            <a:ext cx="2044700" cy="2044700"/>
          </a:xfrm>
          <a:prstGeom prst="rect">
            <a:avLst/>
          </a:prstGeom>
        </p:spPr>
      </p:pic>
      <p:pic>
        <p:nvPicPr>
          <p:cNvPr id="12" name="Graphic 11" descr="School boy with solid fill">
            <a:extLst>
              <a:ext uri="{FF2B5EF4-FFF2-40B4-BE49-F238E27FC236}">
                <a16:creationId xmlns:a16="http://schemas.microsoft.com/office/drawing/2014/main" id="{8CE3B035-DA5C-4447-82A8-EB40145B0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425" y="2109787"/>
            <a:ext cx="2044700" cy="2044700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7286BF92-B10A-4752-9559-5A66AA581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900" y="2109787"/>
            <a:ext cx="2044700" cy="2044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22E950-071B-4D64-A027-F5A81AC4EC1B}"/>
              </a:ext>
            </a:extLst>
          </p:cNvPr>
          <p:cNvSpPr txBox="1"/>
          <p:nvPr/>
        </p:nvSpPr>
        <p:spPr>
          <a:xfrm>
            <a:off x="2298700" y="495300"/>
            <a:ext cx="730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Choose your character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8764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World / Section Selection</a:t>
            </a:r>
            <a:endParaRPr lang="en-SG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43000" y="74385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Choose something to play!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7" y="109640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Create</a:t>
            </a:r>
            <a:endParaRPr lang="en-SG" sz="1200" dirty="0"/>
          </a:p>
        </p:txBody>
      </p:sp>
      <p:pic>
        <p:nvPicPr>
          <p:cNvPr id="1028" name="Picture 4" descr="Image result for super mario maker 2 level selection">
            <a:extLst>
              <a:ext uri="{FF2B5EF4-FFF2-40B4-BE49-F238E27FC236}">
                <a16:creationId xmlns:a16="http://schemas.microsoft.com/office/drawing/2014/main" id="{17ECFD30-E497-44F8-A994-10D650CD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10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DEF0CFD0-007A-49DE-AFCD-32ED20FE02E1}"/>
              </a:ext>
            </a:extLst>
          </p:cNvPr>
          <p:cNvSpPr/>
          <p:nvPr/>
        </p:nvSpPr>
        <p:spPr>
          <a:xfrm>
            <a:off x="464816" y="1029567"/>
            <a:ext cx="2830560" cy="426848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</a:t>
            </a:r>
            <a:endParaRPr lang="en-SG" dirty="0"/>
          </a:p>
        </p:txBody>
      </p:sp>
      <p:sp>
        <p:nvSpPr>
          <p:cNvPr id="22" name="Rectangle: Top Corners Snipped 21">
            <a:extLst>
              <a:ext uri="{FF2B5EF4-FFF2-40B4-BE49-F238E27FC236}">
                <a16:creationId xmlns:a16="http://schemas.microsoft.com/office/drawing/2014/main" id="{BD713243-4E19-4A03-BFA3-1302F84EBBD3}"/>
              </a:ext>
            </a:extLst>
          </p:cNvPr>
          <p:cNvSpPr/>
          <p:nvPr/>
        </p:nvSpPr>
        <p:spPr>
          <a:xfrm>
            <a:off x="3333435" y="1059052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1</a:t>
            </a:r>
            <a:endParaRPr lang="en-SG" dirty="0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0A32F3F7-2E2A-490F-85EB-0F6435C45C23}"/>
              </a:ext>
            </a:extLst>
          </p:cNvPr>
          <p:cNvSpPr/>
          <p:nvPr/>
        </p:nvSpPr>
        <p:spPr>
          <a:xfrm>
            <a:off x="-3167" y="1038483"/>
            <a:ext cx="395054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endParaRPr lang="en-SG" dirty="0"/>
          </a:p>
        </p:txBody>
      </p:sp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512B464A-572C-499D-94D8-304B8E8012CD}"/>
              </a:ext>
            </a:extLst>
          </p:cNvPr>
          <p:cNvSpPr/>
          <p:nvPr/>
        </p:nvSpPr>
        <p:spPr>
          <a:xfrm>
            <a:off x="11763649" y="1041412"/>
            <a:ext cx="395054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SG" dirty="0"/>
          </a:p>
        </p:txBody>
      </p:sp>
      <p:sp>
        <p:nvSpPr>
          <p:cNvPr id="24" name="Rectangle: Top Corners Snipped 23">
            <a:extLst>
              <a:ext uri="{FF2B5EF4-FFF2-40B4-BE49-F238E27FC236}">
                <a16:creationId xmlns:a16="http://schemas.microsoft.com/office/drawing/2014/main" id="{18F8881A-7B64-4D90-8E1A-8CF84CE57940}"/>
              </a:ext>
            </a:extLst>
          </p:cNvPr>
          <p:cNvSpPr/>
          <p:nvPr/>
        </p:nvSpPr>
        <p:spPr>
          <a:xfrm>
            <a:off x="6139909" y="1059052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2</a:t>
            </a:r>
            <a:endParaRPr lang="en-SG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16E9576F-4119-4E62-9EAE-650DF18FE5CA}"/>
              </a:ext>
            </a:extLst>
          </p:cNvPr>
          <p:cNvSpPr/>
          <p:nvPr/>
        </p:nvSpPr>
        <p:spPr>
          <a:xfrm>
            <a:off x="8923791" y="998219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3</a:t>
            </a:r>
            <a:endParaRPr lang="en-SG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555ED2-DB96-4318-81C9-FAB645A4FE89}"/>
              </a:ext>
            </a:extLst>
          </p:cNvPr>
          <p:cNvSpPr/>
          <p:nvPr/>
        </p:nvSpPr>
        <p:spPr>
          <a:xfrm>
            <a:off x="3164872" y="3989994"/>
            <a:ext cx="5138179" cy="1041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D3B8E5-B75E-4148-915B-990687E38E80}"/>
              </a:ext>
            </a:extLst>
          </p:cNvPr>
          <p:cNvSpPr/>
          <p:nvPr/>
        </p:nvSpPr>
        <p:spPr>
          <a:xfrm>
            <a:off x="3172594" y="2859060"/>
            <a:ext cx="5210493" cy="1041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B8952-A9CF-4785-9FAC-945A56EBA3E9}"/>
              </a:ext>
            </a:extLst>
          </p:cNvPr>
          <p:cNvSpPr/>
          <p:nvPr/>
        </p:nvSpPr>
        <p:spPr>
          <a:xfrm>
            <a:off x="3172595" y="1673086"/>
            <a:ext cx="5210493" cy="1041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60E0BB-DA54-417D-AA70-3DAC9AC64C78}"/>
              </a:ext>
            </a:extLst>
          </p:cNvPr>
          <p:cNvSpPr txBox="1"/>
          <p:nvPr/>
        </p:nvSpPr>
        <p:spPr>
          <a:xfrm>
            <a:off x="3019940" y="1776185"/>
            <a:ext cx="293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1</a:t>
            </a:r>
            <a:endParaRPr lang="en-SG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9DBEF5-9EE2-426B-9329-9307BA7D1FB3}"/>
              </a:ext>
            </a:extLst>
          </p:cNvPr>
          <p:cNvSpPr txBox="1"/>
          <p:nvPr/>
        </p:nvSpPr>
        <p:spPr>
          <a:xfrm>
            <a:off x="3421782" y="2480944"/>
            <a:ext cx="21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1 Description</a:t>
            </a:r>
            <a:endParaRPr lang="en-SG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59BB96-2F0F-42A9-94F5-B0B7A6E9F9CB}"/>
              </a:ext>
            </a:extLst>
          </p:cNvPr>
          <p:cNvSpPr txBox="1"/>
          <p:nvPr/>
        </p:nvSpPr>
        <p:spPr>
          <a:xfrm>
            <a:off x="3341745" y="2962159"/>
            <a:ext cx="261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2</a:t>
            </a:r>
            <a:endParaRPr lang="en-SG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186355-7F6B-41AA-A551-4D8C774EEBAF}"/>
              </a:ext>
            </a:extLst>
          </p:cNvPr>
          <p:cNvSpPr txBox="1"/>
          <p:nvPr/>
        </p:nvSpPr>
        <p:spPr>
          <a:xfrm>
            <a:off x="3421782" y="3666918"/>
            <a:ext cx="21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2 Description</a:t>
            </a:r>
            <a:endParaRPr lang="en-SG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B3A020-CFAB-461E-9591-BAFEBC2DA02D}"/>
              </a:ext>
            </a:extLst>
          </p:cNvPr>
          <p:cNvSpPr txBox="1"/>
          <p:nvPr/>
        </p:nvSpPr>
        <p:spPr>
          <a:xfrm>
            <a:off x="2939903" y="4093093"/>
            <a:ext cx="293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3</a:t>
            </a:r>
            <a:endParaRPr lang="en-SG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14B931-C470-41EE-8EC5-EA05ABAB4573}"/>
              </a:ext>
            </a:extLst>
          </p:cNvPr>
          <p:cNvSpPr txBox="1"/>
          <p:nvPr/>
        </p:nvSpPr>
        <p:spPr>
          <a:xfrm>
            <a:off x="3341745" y="4797852"/>
            <a:ext cx="21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3 Description</a:t>
            </a:r>
            <a:endParaRPr lang="en-SG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06BD8-DE6A-48FF-B566-B7102CEC439E}"/>
              </a:ext>
            </a:extLst>
          </p:cNvPr>
          <p:cNvSpPr txBox="1"/>
          <p:nvPr/>
        </p:nvSpPr>
        <p:spPr>
          <a:xfrm>
            <a:off x="6488255" y="1805808"/>
            <a:ext cx="121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By: &lt;name&gt;</a:t>
            </a:r>
          </a:p>
          <a:p>
            <a:pPr algn="ctr"/>
            <a:r>
              <a:rPr lang="en-US" sz="1600" dirty="0"/>
              <a:t>Clear % / Some stats</a:t>
            </a:r>
            <a:endParaRPr lang="en-SG" sz="1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ED21956-0D2D-4270-A7F2-AAA752D154E7}"/>
              </a:ext>
            </a:extLst>
          </p:cNvPr>
          <p:cNvSpPr/>
          <p:nvPr/>
        </p:nvSpPr>
        <p:spPr>
          <a:xfrm>
            <a:off x="3115754" y="7535488"/>
            <a:ext cx="5138179" cy="1041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EE3D9B-1304-4C81-BF6A-1F283DD96591}"/>
              </a:ext>
            </a:extLst>
          </p:cNvPr>
          <p:cNvSpPr/>
          <p:nvPr/>
        </p:nvSpPr>
        <p:spPr>
          <a:xfrm>
            <a:off x="3123476" y="6404554"/>
            <a:ext cx="5210493" cy="1041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8DC306-E0EB-48F1-A5E7-447CA188FC6F}"/>
              </a:ext>
            </a:extLst>
          </p:cNvPr>
          <p:cNvSpPr/>
          <p:nvPr/>
        </p:nvSpPr>
        <p:spPr>
          <a:xfrm>
            <a:off x="3123477" y="5218580"/>
            <a:ext cx="5210493" cy="1041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4152A8-4A2D-446D-BCFE-1FA0F481E2F3}"/>
              </a:ext>
            </a:extLst>
          </p:cNvPr>
          <p:cNvSpPr txBox="1"/>
          <p:nvPr/>
        </p:nvSpPr>
        <p:spPr>
          <a:xfrm>
            <a:off x="2970822" y="5321679"/>
            <a:ext cx="293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4</a:t>
            </a:r>
            <a:endParaRPr lang="en-SG" sz="4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91C9E-880E-47B9-862E-76E7DDC1C544}"/>
              </a:ext>
            </a:extLst>
          </p:cNvPr>
          <p:cNvSpPr txBox="1"/>
          <p:nvPr/>
        </p:nvSpPr>
        <p:spPr>
          <a:xfrm>
            <a:off x="3372664" y="6026438"/>
            <a:ext cx="21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4 Description</a:t>
            </a:r>
            <a:endParaRPr lang="en-SG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409B3-A65A-4CEB-96E1-D9893C67D8E2}"/>
              </a:ext>
            </a:extLst>
          </p:cNvPr>
          <p:cNvSpPr txBox="1"/>
          <p:nvPr/>
        </p:nvSpPr>
        <p:spPr>
          <a:xfrm>
            <a:off x="3292627" y="6507653"/>
            <a:ext cx="261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5</a:t>
            </a:r>
            <a:endParaRPr lang="en-SG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55A6D-AC57-4FC8-A11D-EF8871747422}"/>
              </a:ext>
            </a:extLst>
          </p:cNvPr>
          <p:cNvSpPr txBox="1"/>
          <p:nvPr/>
        </p:nvSpPr>
        <p:spPr>
          <a:xfrm>
            <a:off x="3372664" y="7212412"/>
            <a:ext cx="21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5 Description</a:t>
            </a:r>
            <a:endParaRPr lang="en-SG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B82709-33CD-4108-AD98-C824EB57DA2F}"/>
              </a:ext>
            </a:extLst>
          </p:cNvPr>
          <p:cNvSpPr txBox="1"/>
          <p:nvPr/>
        </p:nvSpPr>
        <p:spPr>
          <a:xfrm>
            <a:off x="2890785" y="7638587"/>
            <a:ext cx="293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6</a:t>
            </a:r>
            <a:endParaRPr lang="en-SG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217EAD-BA42-4118-93AD-3787C123CDB4}"/>
              </a:ext>
            </a:extLst>
          </p:cNvPr>
          <p:cNvSpPr txBox="1"/>
          <p:nvPr/>
        </p:nvSpPr>
        <p:spPr>
          <a:xfrm>
            <a:off x="3292627" y="8343346"/>
            <a:ext cx="21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6 Description</a:t>
            </a:r>
            <a:endParaRPr lang="en-SG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C622F-976A-4355-9560-7DF27959E996}"/>
              </a:ext>
            </a:extLst>
          </p:cNvPr>
          <p:cNvSpPr txBox="1"/>
          <p:nvPr/>
        </p:nvSpPr>
        <p:spPr>
          <a:xfrm>
            <a:off x="6636576" y="2950196"/>
            <a:ext cx="121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By: &lt;name&gt;</a:t>
            </a:r>
          </a:p>
          <a:p>
            <a:pPr algn="ctr"/>
            <a:r>
              <a:rPr lang="en-US" sz="1600" dirty="0"/>
              <a:t>Clear % / Some stats</a:t>
            </a:r>
            <a:endParaRPr lang="en-SG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632D22-DC34-4BB3-8A00-AFDED2B8D890}"/>
              </a:ext>
            </a:extLst>
          </p:cNvPr>
          <p:cNvSpPr txBox="1"/>
          <p:nvPr/>
        </p:nvSpPr>
        <p:spPr>
          <a:xfrm>
            <a:off x="6531793" y="4087646"/>
            <a:ext cx="121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By: &lt;name&gt;</a:t>
            </a:r>
          </a:p>
          <a:p>
            <a:pPr algn="ctr"/>
            <a:r>
              <a:rPr lang="en-US" sz="1600" dirty="0"/>
              <a:t>Clear % / Some stats</a:t>
            </a:r>
            <a:endParaRPr lang="en-SG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C1DDF4-E74E-42FE-B172-B61B71BB6464}"/>
              </a:ext>
            </a:extLst>
          </p:cNvPr>
          <p:cNvSpPr txBox="1"/>
          <p:nvPr/>
        </p:nvSpPr>
        <p:spPr>
          <a:xfrm>
            <a:off x="6685694" y="5406383"/>
            <a:ext cx="121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By: &lt;name&gt;</a:t>
            </a:r>
          </a:p>
          <a:p>
            <a:pPr algn="ctr"/>
            <a:r>
              <a:rPr lang="en-US" sz="1600" dirty="0"/>
              <a:t>Clear % / Some stats</a:t>
            </a:r>
            <a:endParaRPr lang="en-SG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525C3A-E205-4426-B797-E2DFEA489891}"/>
              </a:ext>
            </a:extLst>
          </p:cNvPr>
          <p:cNvSpPr txBox="1"/>
          <p:nvPr/>
        </p:nvSpPr>
        <p:spPr>
          <a:xfrm>
            <a:off x="6636576" y="6550692"/>
            <a:ext cx="121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By: &lt;name&gt;</a:t>
            </a:r>
          </a:p>
          <a:p>
            <a:pPr algn="ctr"/>
            <a:r>
              <a:rPr lang="en-US" sz="1600" dirty="0"/>
              <a:t>Clear % / Some stats</a:t>
            </a:r>
            <a:endParaRPr lang="en-SG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63DD7-D8F5-4D4B-BF52-F0857A9DC6FD}"/>
              </a:ext>
            </a:extLst>
          </p:cNvPr>
          <p:cNvSpPr txBox="1"/>
          <p:nvPr/>
        </p:nvSpPr>
        <p:spPr>
          <a:xfrm>
            <a:off x="6620044" y="7704572"/>
            <a:ext cx="121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By: &lt;name&gt;</a:t>
            </a:r>
          </a:p>
          <a:p>
            <a:pPr algn="ctr"/>
            <a:r>
              <a:rPr lang="en-US" sz="1600" dirty="0"/>
              <a:t>Clear % / Some stats</a:t>
            </a:r>
            <a:endParaRPr lang="en-SG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BC690-C4C7-4F18-B36D-4F5A57A4555C}"/>
              </a:ext>
            </a:extLst>
          </p:cNvPr>
          <p:cNvSpPr txBox="1"/>
          <p:nvPr/>
        </p:nvSpPr>
        <p:spPr>
          <a:xfrm>
            <a:off x="11137722" y="2450683"/>
            <a:ext cx="800219" cy="32989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000" dirty="0"/>
              <a:t> &lt;- Scrollbar -&gt;</a:t>
            </a:r>
            <a:endParaRPr lang="en-SG" sz="40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460565F-559E-44BC-B63A-0FD2EC236D2E}"/>
              </a:ext>
            </a:extLst>
          </p:cNvPr>
          <p:cNvSpPr/>
          <p:nvPr/>
        </p:nvSpPr>
        <p:spPr>
          <a:xfrm>
            <a:off x="192278" y="3530795"/>
            <a:ext cx="1372262" cy="1138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Dropdown or Popup For Sort/Filter</a:t>
            </a:r>
            <a:endParaRPr lang="en-SG" dirty="0"/>
          </a:p>
        </p:txBody>
      </p:sp>
      <p:pic>
        <p:nvPicPr>
          <p:cNvPr id="1026" name="Picture 2" descr="course-search-detailed">
            <a:extLst>
              <a:ext uri="{FF2B5EF4-FFF2-40B4-BE49-F238E27FC236}">
                <a16:creationId xmlns:a16="http://schemas.microsoft.com/office/drawing/2014/main" id="{928069AD-F803-4734-A323-058BCE21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35342" y="-39242"/>
            <a:ext cx="12156451" cy="683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6D8737A-C719-456C-B82B-CF6638A21F27}"/>
              </a:ext>
            </a:extLst>
          </p:cNvPr>
          <p:cNvSpPr txBox="1"/>
          <p:nvPr/>
        </p:nvSpPr>
        <p:spPr>
          <a:xfrm>
            <a:off x="-3167" y="1758956"/>
            <a:ext cx="2888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&lt;World Description&gt;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6757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CDFA190-A9CF-4B66-9CD5-A71B39B8E9F1}"/>
              </a:ext>
            </a:extLst>
          </p:cNvPr>
          <p:cNvSpPr/>
          <p:nvPr/>
        </p:nvSpPr>
        <p:spPr>
          <a:xfrm>
            <a:off x="2783842" y="1678247"/>
            <a:ext cx="6988808" cy="51053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After pressing a Section</a:t>
            </a:r>
            <a:endParaRPr lang="en-SG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43000" y="74385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Choose something to play!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7" y="109640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Create</a:t>
            </a:r>
            <a:endParaRPr lang="en-SG" sz="1200" dirty="0"/>
          </a:p>
        </p:txBody>
      </p:sp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DEF0CFD0-007A-49DE-AFCD-32ED20FE02E1}"/>
              </a:ext>
            </a:extLst>
          </p:cNvPr>
          <p:cNvSpPr/>
          <p:nvPr/>
        </p:nvSpPr>
        <p:spPr>
          <a:xfrm>
            <a:off x="464816" y="1029567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</a:t>
            </a:r>
            <a:endParaRPr lang="en-SG" dirty="0"/>
          </a:p>
        </p:txBody>
      </p:sp>
      <p:sp>
        <p:nvSpPr>
          <p:cNvPr id="22" name="Rectangle: Top Corners Snipped 21">
            <a:extLst>
              <a:ext uri="{FF2B5EF4-FFF2-40B4-BE49-F238E27FC236}">
                <a16:creationId xmlns:a16="http://schemas.microsoft.com/office/drawing/2014/main" id="{BD713243-4E19-4A03-BFA3-1302F84EBBD3}"/>
              </a:ext>
            </a:extLst>
          </p:cNvPr>
          <p:cNvSpPr/>
          <p:nvPr/>
        </p:nvSpPr>
        <p:spPr>
          <a:xfrm>
            <a:off x="3333435" y="1059052"/>
            <a:ext cx="2830560" cy="426848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1</a:t>
            </a:r>
            <a:endParaRPr lang="en-SG" dirty="0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0A32F3F7-2E2A-490F-85EB-0F6435C45C23}"/>
              </a:ext>
            </a:extLst>
          </p:cNvPr>
          <p:cNvSpPr/>
          <p:nvPr/>
        </p:nvSpPr>
        <p:spPr>
          <a:xfrm>
            <a:off x="-3167" y="1038483"/>
            <a:ext cx="395054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endParaRPr lang="en-SG" dirty="0"/>
          </a:p>
        </p:txBody>
      </p:sp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512B464A-572C-499D-94D8-304B8E8012CD}"/>
              </a:ext>
            </a:extLst>
          </p:cNvPr>
          <p:cNvSpPr/>
          <p:nvPr/>
        </p:nvSpPr>
        <p:spPr>
          <a:xfrm>
            <a:off x="11763649" y="1041412"/>
            <a:ext cx="395054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SG" dirty="0"/>
          </a:p>
        </p:txBody>
      </p:sp>
      <p:sp>
        <p:nvSpPr>
          <p:cNvPr id="24" name="Rectangle: Top Corners Snipped 23">
            <a:extLst>
              <a:ext uri="{FF2B5EF4-FFF2-40B4-BE49-F238E27FC236}">
                <a16:creationId xmlns:a16="http://schemas.microsoft.com/office/drawing/2014/main" id="{18F8881A-7B64-4D90-8E1A-8CF84CE57940}"/>
              </a:ext>
            </a:extLst>
          </p:cNvPr>
          <p:cNvSpPr/>
          <p:nvPr/>
        </p:nvSpPr>
        <p:spPr>
          <a:xfrm>
            <a:off x="6139909" y="1059052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2</a:t>
            </a:r>
            <a:endParaRPr lang="en-SG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16E9576F-4119-4E62-9EAE-650DF18FE5CA}"/>
              </a:ext>
            </a:extLst>
          </p:cNvPr>
          <p:cNvSpPr/>
          <p:nvPr/>
        </p:nvSpPr>
        <p:spPr>
          <a:xfrm>
            <a:off x="8923791" y="998219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BC690-C4C7-4F18-B36D-4F5A57A4555C}"/>
              </a:ext>
            </a:extLst>
          </p:cNvPr>
          <p:cNvSpPr txBox="1"/>
          <p:nvPr/>
        </p:nvSpPr>
        <p:spPr>
          <a:xfrm>
            <a:off x="11137722" y="2450683"/>
            <a:ext cx="800219" cy="32989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000" dirty="0"/>
              <a:t> &lt;- Scrollbar -&gt;</a:t>
            </a:r>
            <a:endParaRPr lang="en-SG" sz="40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D50D14-2236-4998-8E22-16BDA71F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3033" y="0"/>
            <a:ext cx="6410933" cy="6858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6B058FF-F06C-45C1-882E-92F5C9B65B12}"/>
              </a:ext>
            </a:extLst>
          </p:cNvPr>
          <p:cNvSpPr txBox="1"/>
          <p:nvPr/>
        </p:nvSpPr>
        <p:spPr>
          <a:xfrm>
            <a:off x="2914231" y="2521889"/>
            <a:ext cx="7499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&lt;description and stats stuff&gt;</a:t>
            </a:r>
            <a:endParaRPr lang="en-SG" sz="4000" dirty="0"/>
          </a:p>
        </p:txBody>
      </p:sp>
      <p:pic>
        <p:nvPicPr>
          <p:cNvPr id="57" name="Picture 2" descr="Image result for super mario maker 2 level selection">
            <a:extLst>
              <a:ext uri="{FF2B5EF4-FFF2-40B4-BE49-F238E27FC236}">
                <a16:creationId xmlns:a16="http://schemas.microsoft.com/office/drawing/2014/main" id="{507138E1-C517-41C6-98C6-7FCC4B5B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1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3B9B7BC-DCD5-4975-A2C3-E7072339EC05}"/>
              </a:ext>
            </a:extLst>
          </p:cNvPr>
          <p:cNvSpPr/>
          <p:nvPr/>
        </p:nvSpPr>
        <p:spPr>
          <a:xfrm>
            <a:off x="7951786" y="6000750"/>
            <a:ext cx="1372262" cy="5328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  <a:endParaRPr lang="en-SG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B0E6E99-A659-4A67-AF19-3417686337F3}"/>
              </a:ext>
            </a:extLst>
          </p:cNvPr>
          <p:cNvSpPr/>
          <p:nvPr/>
        </p:nvSpPr>
        <p:spPr>
          <a:xfrm>
            <a:off x="3379320" y="7072098"/>
            <a:ext cx="5210493" cy="1041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E542B6-9E1C-4601-B959-78BCB442C08E}"/>
              </a:ext>
            </a:extLst>
          </p:cNvPr>
          <p:cNvSpPr txBox="1"/>
          <p:nvPr/>
        </p:nvSpPr>
        <p:spPr>
          <a:xfrm>
            <a:off x="3548471" y="7175197"/>
            <a:ext cx="261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2</a:t>
            </a:r>
            <a:endParaRPr lang="en-SG" sz="4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94FF41-DEF6-4B0B-B3CF-435A714350B5}"/>
              </a:ext>
            </a:extLst>
          </p:cNvPr>
          <p:cNvSpPr txBox="1"/>
          <p:nvPr/>
        </p:nvSpPr>
        <p:spPr>
          <a:xfrm>
            <a:off x="3628508" y="7879956"/>
            <a:ext cx="21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2 Description</a:t>
            </a:r>
            <a:endParaRPr lang="en-SG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A6147D-28F1-4854-B218-D49D727350BF}"/>
              </a:ext>
            </a:extLst>
          </p:cNvPr>
          <p:cNvSpPr txBox="1"/>
          <p:nvPr/>
        </p:nvSpPr>
        <p:spPr>
          <a:xfrm>
            <a:off x="6843302" y="7163234"/>
            <a:ext cx="121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By: &lt;name&gt;</a:t>
            </a:r>
          </a:p>
          <a:p>
            <a:pPr algn="ctr"/>
            <a:r>
              <a:rPr lang="en-US" sz="1600" dirty="0"/>
              <a:t>Clear % / Some stats</a:t>
            </a:r>
            <a:endParaRPr lang="en-SG" sz="16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4C9994E-1E0D-418D-8D0E-D135D7819382}"/>
              </a:ext>
            </a:extLst>
          </p:cNvPr>
          <p:cNvSpPr/>
          <p:nvPr/>
        </p:nvSpPr>
        <p:spPr>
          <a:xfrm>
            <a:off x="237843" y="5933126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Leaderboard</a:t>
            </a:r>
            <a:endParaRPr lang="en-SG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CDD5EC-F138-4C9C-A635-860049873802}"/>
              </a:ext>
            </a:extLst>
          </p:cNvPr>
          <p:cNvSpPr txBox="1"/>
          <p:nvPr/>
        </p:nvSpPr>
        <p:spPr>
          <a:xfrm>
            <a:off x="-789801" y="7530423"/>
            <a:ext cx="3088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(not for Custom World)</a:t>
            </a:r>
            <a:endParaRPr lang="en-SG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791063-54F8-4E3D-B9DA-E80DAA370C78}"/>
              </a:ext>
            </a:extLst>
          </p:cNvPr>
          <p:cNvCxnSpPr>
            <a:cxnSpLocks/>
          </p:cNvCxnSpPr>
          <p:nvPr/>
        </p:nvCxnSpPr>
        <p:spPr>
          <a:xfrm>
            <a:off x="665451" y="6858000"/>
            <a:ext cx="38910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BAFC23-58AC-4431-91A4-44EB3B5B69EC}"/>
              </a:ext>
            </a:extLst>
          </p:cNvPr>
          <p:cNvSpPr txBox="1"/>
          <p:nvPr/>
        </p:nvSpPr>
        <p:spPr>
          <a:xfrm>
            <a:off x="3036312" y="1797639"/>
            <a:ext cx="251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Section 1</a:t>
            </a:r>
            <a:endParaRPr lang="en-SG" sz="4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ED55CF-02EB-4BCC-9F61-1120DA026469}"/>
              </a:ext>
            </a:extLst>
          </p:cNvPr>
          <p:cNvSpPr/>
          <p:nvPr/>
        </p:nvSpPr>
        <p:spPr>
          <a:xfrm>
            <a:off x="2942377" y="6128552"/>
            <a:ext cx="1372262" cy="5328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3434E9-F8D7-49B9-8F2C-228F15635E95}"/>
              </a:ext>
            </a:extLst>
          </p:cNvPr>
          <p:cNvSpPr txBox="1"/>
          <p:nvPr/>
        </p:nvSpPr>
        <p:spPr>
          <a:xfrm>
            <a:off x="2438907" y="8694304"/>
            <a:ext cx="119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sure?</a:t>
            </a:r>
            <a:endParaRPr lang="en-SG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C334B8-18F0-4B9A-AFF8-13DAB1A8DC8B}"/>
              </a:ext>
            </a:extLst>
          </p:cNvPr>
          <p:cNvSpPr/>
          <p:nvPr/>
        </p:nvSpPr>
        <p:spPr>
          <a:xfrm>
            <a:off x="2617416" y="9078171"/>
            <a:ext cx="730434" cy="2372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S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22BC1F-C773-4AB1-915E-C0932068488A}"/>
              </a:ext>
            </a:extLst>
          </p:cNvPr>
          <p:cNvCxnSpPr>
            <a:cxnSpLocks/>
          </p:cNvCxnSpPr>
          <p:nvPr/>
        </p:nvCxnSpPr>
        <p:spPr>
          <a:xfrm>
            <a:off x="3036312" y="6927547"/>
            <a:ext cx="105586" cy="1435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8B0308-8FD5-4F21-8C9D-EA0A73A9CCF0}"/>
              </a:ext>
            </a:extLst>
          </p:cNvPr>
          <p:cNvSpPr txBox="1"/>
          <p:nvPr/>
        </p:nvSpPr>
        <p:spPr>
          <a:xfrm>
            <a:off x="2914231" y="8799316"/>
            <a:ext cx="10955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Confirmation appears after Delete is pressed</a:t>
            </a:r>
          </a:p>
          <a:p>
            <a:pPr algn="ctr"/>
            <a:r>
              <a:rPr lang="en-US" sz="4000" dirty="0"/>
              <a:t>Delete only visible for admins and owner of section</a:t>
            </a:r>
            <a:endParaRPr lang="en-SG" sz="4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F30F2E-EB17-44DB-937D-D12A7040D724}"/>
              </a:ext>
            </a:extLst>
          </p:cNvPr>
          <p:cNvSpPr/>
          <p:nvPr/>
        </p:nvSpPr>
        <p:spPr>
          <a:xfrm>
            <a:off x="192278" y="3530795"/>
            <a:ext cx="1372262" cy="11387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Dropdown or Popup For Sort/Filter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C26601-427E-4184-88A6-FE83462F0F1A}"/>
              </a:ext>
            </a:extLst>
          </p:cNvPr>
          <p:cNvSpPr txBox="1"/>
          <p:nvPr/>
        </p:nvSpPr>
        <p:spPr>
          <a:xfrm>
            <a:off x="-3167" y="1758956"/>
            <a:ext cx="2888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&lt;World Description&gt;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57331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Viewing Leaderboard</a:t>
            </a:r>
            <a:endParaRPr lang="en-SG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43000" y="74385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Choose something to play!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7" y="109640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Create</a:t>
            </a:r>
            <a:endParaRPr lang="en-SG" sz="1200" dirty="0"/>
          </a:p>
        </p:txBody>
      </p:sp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DEF0CFD0-007A-49DE-AFCD-32ED20FE02E1}"/>
              </a:ext>
            </a:extLst>
          </p:cNvPr>
          <p:cNvSpPr/>
          <p:nvPr/>
        </p:nvSpPr>
        <p:spPr>
          <a:xfrm>
            <a:off x="464816" y="1029567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</a:t>
            </a:r>
            <a:endParaRPr lang="en-SG" dirty="0"/>
          </a:p>
        </p:txBody>
      </p:sp>
      <p:sp>
        <p:nvSpPr>
          <p:cNvPr id="22" name="Rectangle: Top Corners Snipped 21">
            <a:extLst>
              <a:ext uri="{FF2B5EF4-FFF2-40B4-BE49-F238E27FC236}">
                <a16:creationId xmlns:a16="http://schemas.microsoft.com/office/drawing/2014/main" id="{BD713243-4E19-4A03-BFA3-1302F84EBBD3}"/>
              </a:ext>
            </a:extLst>
          </p:cNvPr>
          <p:cNvSpPr/>
          <p:nvPr/>
        </p:nvSpPr>
        <p:spPr>
          <a:xfrm>
            <a:off x="3333435" y="1059052"/>
            <a:ext cx="2830560" cy="426848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1</a:t>
            </a:r>
            <a:endParaRPr lang="en-SG" dirty="0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0A32F3F7-2E2A-490F-85EB-0F6435C45C23}"/>
              </a:ext>
            </a:extLst>
          </p:cNvPr>
          <p:cNvSpPr/>
          <p:nvPr/>
        </p:nvSpPr>
        <p:spPr>
          <a:xfrm>
            <a:off x="-3167" y="1038483"/>
            <a:ext cx="395054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endParaRPr lang="en-SG" dirty="0"/>
          </a:p>
        </p:txBody>
      </p:sp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512B464A-572C-499D-94D8-304B8E8012CD}"/>
              </a:ext>
            </a:extLst>
          </p:cNvPr>
          <p:cNvSpPr/>
          <p:nvPr/>
        </p:nvSpPr>
        <p:spPr>
          <a:xfrm>
            <a:off x="11763649" y="1041412"/>
            <a:ext cx="395054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SG" dirty="0"/>
          </a:p>
        </p:txBody>
      </p:sp>
      <p:sp>
        <p:nvSpPr>
          <p:cNvPr id="24" name="Rectangle: Top Corners Snipped 23">
            <a:extLst>
              <a:ext uri="{FF2B5EF4-FFF2-40B4-BE49-F238E27FC236}">
                <a16:creationId xmlns:a16="http://schemas.microsoft.com/office/drawing/2014/main" id="{18F8881A-7B64-4D90-8E1A-8CF84CE57940}"/>
              </a:ext>
            </a:extLst>
          </p:cNvPr>
          <p:cNvSpPr/>
          <p:nvPr/>
        </p:nvSpPr>
        <p:spPr>
          <a:xfrm>
            <a:off x="6139909" y="1059052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2</a:t>
            </a:r>
            <a:endParaRPr lang="en-SG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16E9576F-4119-4E62-9EAE-650DF18FE5CA}"/>
              </a:ext>
            </a:extLst>
          </p:cNvPr>
          <p:cNvSpPr/>
          <p:nvPr/>
        </p:nvSpPr>
        <p:spPr>
          <a:xfrm>
            <a:off x="8923791" y="998219"/>
            <a:ext cx="2830560" cy="42684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World 3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BC690-C4C7-4F18-B36D-4F5A57A4555C}"/>
              </a:ext>
            </a:extLst>
          </p:cNvPr>
          <p:cNvSpPr txBox="1"/>
          <p:nvPr/>
        </p:nvSpPr>
        <p:spPr>
          <a:xfrm>
            <a:off x="11137722" y="2450683"/>
            <a:ext cx="800219" cy="32989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4000" dirty="0"/>
              <a:t> &lt;- Scrollbar -&gt;</a:t>
            </a:r>
            <a:endParaRPr lang="en-SG" sz="40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4C9994E-1E0D-418D-8D0E-D135D7819382}"/>
              </a:ext>
            </a:extLst>
          </p:cNvPr>
          <p:cNvSpPr/>
          <p:nvPr/>
        </p:nvSpPr>
        <p:spPr>
          <a:xfrm>
            <a:off x="237843" y="5933126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Leaderboard</a:t>
            </a:r>
            <a:endParaRPr lang="en-SG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CDD5EC-F138-4C9C-A635-860049873802}"/>
              </a:ext>
            </a:extLst>
          </p:cNvPr>
          <p:cNvSpPr txBox="1"/>
          <p:nvPr/>
        </p:nvSpPr>
        <p:spPr>
          <a:xfrm>
            <a:off x="-789801" y="7530423"/>
            <a:ext cx="3088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(Closes the leaderboard)</a:t>
            </a:r>
            <a:endParaRPr lang="en-SG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791063-54F8-4E3D-B9DA-E80DAA370C78}"/>
              </a:ext>
            </a:extLst>
          </p:cNvPr>
          <p:cNvCxnSpPr>
            <a:cxnSpLocks/>
          </p:cNvCxnSpPr>
          <p:nvPr/>
        </p:nvCxnSpPr>
        <p:spPr>
          <a:xfrm>
            <a:off x="665451" y="6858000"/>
            <a:ext cx="38910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BAFC23-58AC-4431-91A4-44EB3B5B69EC}"/>
              </a:ext>
            </a:extLst>
          </p:cNvPr>
          <p:cNvSpPr txBox="1"/>
          <p:nvPr/>
        </p:nvSpPr>
        <p:spPr>
          <a:xfrm>
            <a:off x="3036311" y="1797639"/>
            <a:ext cx="381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&lt;leaderboard&gt;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71189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1"/>
            <a:ext cx="12192000" cy="1015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Playing Levels</a:t>
            </a:r>
            <a:endParaRPr lang="en-SG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28498" y="-40444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&lt;World Name&gt; - &lt;Section Name&gt;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6" y="109641"/>
            <a:ext cx="1045992" cy="895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(World</a:t>
            </a:r>
          </a:p>
          <a:p>
            <a:pPr algn="ctr"/>
            <a:r>
              <a:rPr lang="en-US" sz="1200" dirty="0"/>
              <a:t>Selection)</a:t>
            </a:r>
            <a:endParaRPr lang="en-S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71F06-5D54-466E-B449-8B5DE67D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62534" y="1"/>
            <a:ext cx="12395516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AACE243-43DA-4A74-B552-4CB866F54588}"/>
              </a:ext>
            </a:extLst>
          </p:cNvPr>
          <p:cNvSpPr txBox="1"/>
          <p:nvPr/>
        </p:nvSpPr>
        <p:spPr>
          <a:xfrm>
            <a:off x="1289050" y="425764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By: NTU / &lt;name&gt;</a:t>
            </a:r>
            <a:endParaRPr lang="en-SG" sz="4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76E6904-9231-45CD-B1F7-C187391E82E8}"/>
              </a:ext>
            </a:extLst>
          </p:cNvPr>
          <p:cNvSpPr txBox="1"/>
          <p:nvPr/>
        </p:nvSpPr>
        <p:spPr>
          <a:xfrm>
            <a:off x="221038" y="3027074"/>
            <a:ext cx="33292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/>
              <a:t>Answer 1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SG" sz="4000" dirty="0"/>
              <a:t>Answer 2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SG" sz="4000" dirty="0"/>
              <a:t>Answer 3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SG" sz="4000" dirty="0"/>
              <a:t>Answer 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BB2CCF-2113-4442-A1C4-D5D61397B9BF}"/>
              </a:ext>
            </a:extLst>
          </p:cNvPr>
          <p:cNvSpPr txBox="1"/>
          <p:nvPr/>
        </p:nvSpPr>
        <p:spPr>
          <a:xfrm>
            <a:off x="210334" y="2077951"/>
            <a:ext cx="486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Text</a:t>
            </a:r>
            <a:endParaRPr lang="en-SG" sz="4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020E8A-A0CC-4521-A69E-57FC1957C35C}"/>
              </a:ext>
            </a:extLst>
          </p:cNvPr>
          <p:cNvSpPr txBox="1"/>
          <p:nvPr/>
        </p:nvSpPr>
        <p:spPr>
          <a:xfrm>
            <a:off x="8265815" y="7307351"/>
            <a:ext cx="3895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(Maybe) The correct % only shows when user answers correctly</a:t>
            </a:r>
            <a:endParaRPr lang="en-SG" sz="4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FC30FE-BD92-4350-A6A4-518964647204}"/>
              </a:ext>
            </a:extLst>
          </p:cNvPr>
          <p:cNvCxnSpPr>
            <a:cxnSpLocks/>
          </p:cNvCxnSpPr>
          <p:nvPr/>
        </p:nvCxnSpPr>
        <p:spPr>
          <a:xfrm flipV="1">
            <a:off x="10199794" y="6866441"/>
            <a:ext cx="0" cy="440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5E600C-057F-4C83-81EC-51F433558B00}"/>
              </a:ext>
            </a:extLst>
          </p:cNvPr>
          <p:cNvCxnSpPr>
            <a:cxnSpLocks/>
          </p:cNvCxnSpPr>
          <p:nvPr/>
        </p:nvCxnSpPr>
        <p:spPr>
          <a:xfrm flipV="1">
            <a:off x="2152650" y="7086896"/>
            <a:ext cx="271609" cy="320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2472AA-2774-4992-86A1-E6309AB11C41}"/>
              </a:ext>
            </a:extLst>
          </p:cNvPr>
          <p:cNvSpPr txBox="1"/>
          <p:nvPr/>
        </p:nvSpPr>
        <p:spPr>
          <a:xfrm>
            <a:off x="-1871948" y="6866441"/>
            <a:ext cx="41268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(If got time) Find some way to include images / diagrams for the question</a:t>
            </a:r>
            <a:endParaRPr lang="en-SG" sz="4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B5C70F-B480-4068-AA28-DC766DC38FC9}"/>
              </a:ext>
            </a:extLst>
          </p:cNvPr>
          <p:cNvSpPr txBox="1"/>
          <p:nvPr/>
        </p:nvSpPr>
        <p:spPr>
          <a:xfrm>
            <a:off x="12654316" y="-2128781"/>
            <a:ext cx="7299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Difficulty options: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Increases if 2x in a row correct, decreases if 2x in a row wrong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Based on score</a:t>
            </a:r>
            <a:endParaRPr lang="en-SG" sz="4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DA2C48-EF25-4115-8599-FBAE2E8CDAC9}"/>
              </a:ext>
            </a:extLst>
          </p:cNvPr>
          <p:cNvSpPr/>
          <p:nvPr/>
        </p:nvSpPr>
        <p:spPr>
          <a:xfrm>
            <a:off x="9061450" y="1075018"/>
            <a:ext cx="3130550" cy="4701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Score: X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B5E85D-EB43-4172-91DF-757E5803520C}"/>
              </a:ext>
            </a:extLst>
          </p:cNvPr>
          <p:cNvSpPr/>
          <p:nvPr/>
        </p:nvSpPr>
        <p:spPr>
          <a:xfrm>
            <a:off x="9061450" y="1555421"/>
            <a:ext cx="3130550" cy="5250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Timer: X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E0A385-77D3-47FF-9102-7E5E5D5E7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4227" y="659511"/>
            <a:ext cx="4795088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ED4191-441E-46FB-810F-E53C6BD2866E}"/>
              </a:ext>
            </a:extLst>
          </p:cNvPr>
          <p:cNvSpPr/>
          <p:nvPr/>
        </p:nvSpPr>
        <p:spPr>
          <a:xfrm>
            <a:off x="9081767" y="2090689"/>
            <a:ext cx="3130550" cy="4567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&lt;Explanation to answer appears here after submission&gt;</a:t>
            </a:r>
            <a:endParaRPr lang="en-SG" sz="18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68B89DB-485D-4B91-ABAF-987813E77EA7}"/>
              </a:ext>
            </a:extLst>
          </p:cNvPr>
          <p:cNvSpPr/>
          <p:nvPr/>
        </p:nvSpPr>
        <p:spPr>
          <a:xfrm>
            <a:off x="9081767" y="6128144"/>
            <a:ext cx="3130551" cy="5328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 (Changes to Continue when submitted)</a:t>
            </a:r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CD4730-2427-4669-91AF-C82ED3EB4D31}"/>
              </a:ext>
            </a:extLst>
          </p:cNvPr>
          <p:cNvSpPr txBox="1"/>
          <p:nvPr/>
        </p:nvSpPr>
        <p:spPr>
          <a:xfrm>
            <a:off x="9151617" y="5449583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% got correct</a:t>
            </a:r>
            <a:endParaRPr lang="en-SG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04081-DFFB-4B17-A4EB-57F1CF32CCDA}"/>
              </a:ext>
            </a:extLst>
          </p:cNvPr>
          <p:cNvSpPr txBox="1"/>
          <p:nvPr/>
        </p:nvSpPr>
        <p:spPr>
          <a:xfrm>
            <a:off x="57148" y="1234388"/>
            <a:ext cx="6184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No. X out of Y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39708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1"/>
            <a:ext cx="12192000" cy="1015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Finished a Section</a:t>
            </a:r>
            <a:endParaRPr lang="en-SG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28498" y="-40444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&lt;World Name&gt; - &lt;Section Name&gt;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6" y="109641"/>
            <a:ext cx="1045992" cy="895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(World</a:t>
            </a:r>
          </a:p>
          <a:p>
            <a:pPr algn="ctr"/>
            <a:r>
              <a:rPr lang="en-US" sz="1200" dirty="0"/>
              <a:t>Selection)</a:t>
            </a:r>
            <a:endParaRPr lang="en-SG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ACE243-43DA-4A74-B552-4CB866F54588}"/>
              </a:ext>
            </a:extLst>
          </p:cNvPr>
          <p:cNvSpPr txBox="1"/>
          <p:nvPr/>
        </p:nvSpPr>
        <p:spPr>
          <a:xfrm>
            <a:off x="1289050" y="425764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By: NTU / &lt;name&gt;</a:t>
            </a:r>
            <a:endParaRPr lang="en-SG" sz="4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7EEFFF-837D-4B3B-8CDE-25A8D287DE78}"/>
              </a:ext>
            </a:extLst>
          </p:cNvPr>
          <p:cNvSpPr txBox="1"/>
          <p:nvPr/>
        </p:nvSpPr>
        <p:spPr>
          <a:xfrm>
            <a:off x="380162" y="1427532"/>
            <a:ext cx="68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What else to include here???</a:t>
            </a:r>
            <a:endParaRPr lang="en-SG" sz="4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DA2C48-EF25-4115-8599-FBAE2E8CDAC9}"/>
              </a:ext>
            </a:extLst>
          </p:cNvPr>
          <p:cNvSpPr/>
          <p:nvPr/>
        </p:nvSpPr>
        <p:spPr>
          <a:xfrm>
            <a:off x="9061450" y="1075018"/>
            <a:ext cx="3130550" cy="4701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Final Score: X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B5E85D-EB43-4172-91DF-757E5803520C}"/>
              </a:ext>
            </a:extLst>
          </p:cNvPr>
          <p:cNvSpPr/>
          <p:nvPr/>
        </p:nvSpPr>
        <p:spPr>
          <a:xfrm>
            <a:off x="9061450" y="1555421"/>
            <a:ext cx="3130550" cy="5250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Time Taken: X</a:t>
            </a:r>
            <a:endParaRPr lang="en-S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7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486F6D4-5544-4F62-B21C-F92A18C1F171}"/>
              </a:ext>
            </a:extLst>
          </p:cNvPr>
          <p:cNvSpPr/>
          <p:nvPr/>
        </p:nvSpPr>
        <p:spPr>
          <a:xfrm>
            <a:off x="0" y="1054918"/>
            <a:ext cx="2315030" cy="5803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4383-5E8A-491C-9058-14CAEB09FE8F}"/>
              </a:ext>
            </a:extLst>
          </p:cNvPr>
          <p:cNvSpPr/>
          <p:nvPr/>
        </p:nvSpPr>
        <p:spPr>
          <a:xfrm>
            <a:off x="0" y="0"/>
            <a:ext cx="12192000" cy="1008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307-6062-43AE-A9D3-9950FFB6F4CB}"/>
              </a:ext>
            </a:extLst>
          </p:cNvPr>
          <p:cNvSpPr txBox="1"/>
          <p:nvPr/>
        </p:nvSpPr>
        <p:spPr>
          <a:xfrm>
            <a:off x="0" y="-693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(Difficulty disabled)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D4D94-C722-4BEC-82AB-39E7F82B6064}"/>
              </a:ext>
            </a:extLst>
          </p:cNvPr>
          <p:cNvSpPr txBox="1"/>
          <p:nvPr/>
        </p:nvSpPr>
        <p:spPr>
          <a:xfrm>
            <a:off x="1143000" y="74385"/>
            <a:ext cx="961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your own section!</a:t>
            </a:r>
            <a:endParaRPr lang="en-SG" sz="4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79F79D-40AC-4448-AF17-074977CBC2F3}"/>
              </a:ext>
            </a:extLst>
          </p:cNvPr>
          <p:cNvSpPr/>
          <p:nvPr/>
        </p:nvSpPr>
        <p:spPr>
          <a:xfrm>
            <a:off x="11344414" y="199886"/>
            <a:ext cx="707886" cy="707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  <a:endParaRPr lang="en-SG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37FE11-3ED0-4FD5-BF7E-329861C2173A}"/>
              </a:ext>
            </a:extLst>
          </p:cNvPr>
          <p:cNvSpPr/>
          <p:nvPr/>
        </p:nvSpPr>
        <p:spPr>
          <a:xfrm>
            <a:off x="122237" y="109640"/>
            <a:ext cx="855216" cy="849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Play</a:t>
            </a:r>
            <a:endParaRPr lang="en-SG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9D4A47-2461-4195-B2AD-8B8DC2CC546F}"/>
              </a:ext>
            </a:extLst>
          </p:cNvPr>
          <p:cNvSpPr/>
          <p:nvPr/>
        </p:nvSpPr>
        <p:spPr>
          <a:xfrm>
            <a:off x="54429" y="1433057"/>
            <a:ext cx="190772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33F4E-6B10-4E6D-8413-CF7407BFE017}"/>
              </a:ext>
            </a:extLst>
          </p:cNvPr>
          <p:cNvSpPr txBox="1"/>
          <p:nvPr/>
        </p:nvSpPr>
        <p:spPr>
          <a:xfrm>
            <a:off x="290739" y="1043933"/>
            <a:ext cx="167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Enter name: </a:t>
            </a:r>
            <a:endParaRPr lang="en-SG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BD00599-953B-4B63-A219-A53640E7DFB8}"/>
              </a:ext>
            </a:extLst>
          </p:cNvPr>
          <p:cNvSpPr/>
          <p:nvPr/>
        </p:nvSpPr>
        <p:spPr>
          <a:xfrm>
            <a:off x="139323" y="6274303"/>
            <a:ext cx="978383" cy="5328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8B710B-CD94-46E2-8544-41E3ACD2CED2}"/>
              </a:ext>
            </a:extLst>
          </p:cNvPr>
          <p:cNvSpPr txBox="1"/>
          <p:nvPr/>
        </p:nvSpPr>
        <p:spPr>
          <a:xfrm>
            <a:off x="-566057" y="2848632"/>
            <a:ext cx="341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Timer (Leave 0 for no timer)</a:t>
            </a:r>
            <a:endParaRPr lang="en-SG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9A2F0-1FC8-4E5C-B706-D7F334A960A9}"/>
              </a:ext>
            </a:extLst>
          </p:cNvPr>
          <p:cNvSpPr txBox="1"/>
          <p:nvPr/>
        </p:nvSpPr>
        <p:spPr>
          <a:xfrm>
            <a:off x="-799541" y="3575577"/>
            <a:ext cx="398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Difficulty: </a:t>
            </a:r>
            <a:endParaRPr lang="en-SG" sz="2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2B0E10-A9AB-4B34-939C-2B4AB9CC4503}"/>
              </a:ext>
            </a:extLst>
          </p:cNvPr>
          <p:cNvSpPr/>
          <p:nvPr/>
        </p:nvSpPr>
        <p:spPr>
          <a:xfrm>
            <a:off x="91579" y="2207429"/>
            <a:ext cx="2085564" cy="58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7FB709-A3CB-48DE-83C8-38B4B47E5912}"/>
              </a:ext>
            </a:extLst>
          </p:cNvPr>
          <p:cNvSpPr txBox="1"/>
          <p:nvPr/>
        </p:nvSpPr>
        <p:spPr>
          <a:xfrm>
            <a:off x="139323" y="1873284"/>
            <a:ext cx="179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Description:</a:t>
            </a:r>
            <a:endParaRPr lang="en-SG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9DAD74-FC09-4DFB-BE63-40A65DC5D79E}"/>
              </a:ext>
            </a:extLst>
          </p:cNvPr>
          <p:cNvSpPr txBox="1"/>
          <p:nvPr/>
        </p:nvSpPr>
        <p:spPr>
          <a:xfrm>
            <a:off x="-180261" y="4348330"/>
            <a:ext cx="274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&lt;note about difficulty&gt;</a:t>
            </a:r>
            <a:endParaRPr lang="en-SG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E9103C-5DB0-4991-BA6B-374FC4AF36EB}"/>
              </a:ext>
            </a:extLst>
          </p:cNvPr>
          <p:cNvSpPr txBox="1"/>
          <p:nvPr/>
        </p:nvSpPr>
        <p:spPr>
          <a:xfrm>
            <a:off x="681735" y="7868658"/>
            <a:ext cx="5414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Confirmation replaces Publish button after they press Publish (Redirects to Custom World screen)</a:t>
            </a:r>
            <a:endParaRPr lang="en-SG" sz="4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70128A-9DA1-4CE2-A77E-CE1529A2B527}"/>
              </a:ext>
            </a:extLst>
          </p:cNvPr>
          <p:cNvSpPr/>
          <p:nvPr/>
        </p:nvSpPr>
        <p:spPr>
          <a:xfrm>
            <a:off x="27670" y="3162620"/>
            <a:ext cx="2260600" cy="440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minutes</a:t>
            </a:r>
            <a:endParaRPr lang="en-SG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8DA978-4F55-4EBC-B25B-682551ED0335}"/>
              </a:ext>
            </a:extLst>
          </p:cNvPr>
          <p:cNvCxnSpPr>
            <a:cxnSpLocks/>
          </p:cNvCxnSpPr>
          <p:nvPr/>
        </p:nvCxnSpPr>
        <p:spPr>
          <a:xfrm flipV="1">
            <a:off x="1551746" y="6960473"/>
            <a:ext cx="932" cy="739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30B7F1-6D40-4F54-B734-1344FD5D0145}"/>
              </a:ext>
            </a:extLst>
          </p:cNvPr>
          <p:cNvSpPr txBox="1"/>
          <p:nvPr/>
        </p:nvSpPr>
        <p:spPr>
          <a:xfrm>
            <a:off x="1660036" y="6884381"/>
            <a:ext cx="119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sure?</a:t>
            </a:r>
            <a:endParaRPr lang="en-SG" sz="20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B85FF82-E99C-4A9B-AFB4-59325B4253A8}"/>
              </a:ext>
            </a:extLst>
          </p:cNvPr>
          <p:cNvSpPr/>
          <p:nvPr/>
        </p:nvSpPr>
        <p:spPr>
          <a:xfrm>
            <a:off x="1838545" y="7268248"/>
            <a:ext cx="730434" cy="2372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SG" dirty="0"/>
          </a:p>
        </p:txBody>
      </p:sp>
      <p:pic>
        <p:nvPicPr>
          <p:cNvPr id="86" name="Graphic 85" descr="Stop outline">
            <a:extLst>
              <a:ext uri="{FF2B5EF4-FFF2-40B4-BE49-F238E27FC236}">
                <a16:creationId xmlns:a16="http://schemas.microsoft.com/office/drawing/2014/main" id="{07A4C770-6459-4E96-B0DD-45C92F840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652" y="3929879"/>
            <a:ext cx="518088" cy="51808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0184267-6F92-4C07-8E0D-29DF468CE72A}"/>
              </a:ext>
            </a:extLst>
          </p:cNvPr>
          <p:cNvSpPr/>
          <p:nvPr/>
        </p:nvSpPr>
        <p:spPr>
          <a:xfrm>
            <a:off x="2568979" y="2640490"/>
            <a:ext cx="9466175" cy="2726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C579A79-9269-40BB-B3C7-A9D6CD6D88F8}"/>
              </a:ext>
            </a:extLst>
          </p:cNvPr>
          <p:cNvSpPr/>
          <p:nvPr/>
        </p:nvSpPr>
        <p:spPr>
          <a:xfrm>
            <a:off x="2595154" y="1579793"/>
            <a:ext cx="9391808" cy="4614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&lt;question text&gt;</a:t>
            </a:r>
            <a:endParaRPr lang="en-SG" dirty="0"/>
          </a:p>
        </p:txBody>
      </p:sp>
      <p:pic>
        <p:nvPicPr>
          <p:cNvPr id="37" name="Graphic 36" descr="Add with solid fill">
            <a:extLst>
              <a:ext uri="{FF2B5EF4-FFF2-40B4-BE49-F238E27FC236}">
                <a16:creationId xmlns:a16="http://schemas.microsoft.com/office/drawing/2014/main" id="{2402DE50-9403-47D9-9B66-D43E64AAF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5769" y="1055022"/>
            <a:ext cx="471260" cy="4712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68BCB7C-29BE-4D77-A679-C185344779B7}"/>
              </a:ext>
            </a:extLst>
          </p:cNvPr>
          <p:cNvSpPr/>
          <p:nvPr/>
        </p:nvSpPr>
        <p:spPr>
          <a:xfrm>
            <a:off x="2801224" y="2741511"/>
            <a:ext cx="9090626" cy="4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&lt;question text&gt;</a:t>
            </a:r>
            <a:endParaRPr lang="en-SG" dirty="0"/>
          </a:p>
        </p:txBody>
      </p:sp>
      <p:pic>
        <p:nvPicPr>
          <p:cNvPr id="39" name="Graphic 38" descr="Harvey Balls 0% with solid fill">
            <a:extLst>
              <a:ext uri="{FF2B5EF4-FFF2-40B4-BE49-F238E27FC236}">
                <a16:creationId xmlns:a16="http://schemas.microsoft.com/office/drawing/2014/main" id="{39D75E1F-CF07-49AA-91D7-8BCE85E57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4562" y="3708078"/>
            <a:ext cx="463867" cy="46386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8D57D1C-ABDF-4911-83BC-7330A2A20475}"/>
              </a:ext>
            </a:extLst>
          </p:cNvPr>
          <p:cNvSpPr/>
          <p:nvPr/>
        </p:nvSpPr>
        <p:spPr>
          <a:xfrm>
            <a:off x="3236452" y="3643179"/>
            <a:ext cx="8655398" cy="4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&lt;answer text&gt;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B69DF0-2D4B-40BE-9A8A-62C985A044BC}"/>
              </a:ext>
            </a:extLst>
          </p:cNvPr>
          <p:cNvSpPr/>
          <p:nvPr/>
        </p:nvSpPr>
        <p:spPr>
          <a:xfrm>
            <a:off x="3236452" y="4244639"/>
            <a:ext cx="8655398" cy="4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&lt;answer text&gt;</a:t>
            </a:r>
            <a:endParaRPr lang="en-SG" dirty="0"/>
          </a:p>
        </p:txBody>
      </p:sp>
      <p:pic>
        <p:nvPicPr>
          <p:cNvPr id="42" name="Graphic 41" descr="Add with solid fill">
            <a:extLst>
              <a:ext uri="{FF2B5EF4-FFF2-40B4-BE49-F238E27FC236}">
                <a16:creationId xmlns:a16="http://schemas.microsoft.com/office/drawing/2014/main" id="{C726E7FE-A529-4D65-9DF6-D992184C7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4562" y="4839842"/>
            <a:ext cx="471260" cy="471260"/>
          </a:xfrm>
          <a:prstGeom prst="rect">
            <a:avLst/>
          </a:prstGeom>
        </p:spPr>
      </p:pic>
      <p:pic>
        <p:nvPicPr>
          <p:cNvPr id="43" name="Graphic 42" descr="Harvey Balls 0% with solid fill">
            <a:extLst>
              <a:ext uri="{FF2B5EF4-FFF2-40B4-BE49-F238E27FC236}">
                <a16:creationId xmlns:a16="http://schemas.microsoft.com/office/drawing/2014/main" id="{26D4AFD2-C77F-4129-9BE5-2A514D9C5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4562" y="4229880"/>
            <a:ext cx="463867" cy="463867"/>
          </a:xfrm>
          <a:prstGeom prst="rect">
            <a:avLst/>
          </a:prstGeom>
        </p:spPr>
      </p:pic>
      <p:grpSp>
        <p:nvGrpSpPr>
          <p:cNvPr id="44" name="Graphic 103" descr="Toggle outline">
            <a:extLst>
              <a:ext uri="{FF2B5EF4-FFF2-40B4-BE49-F238E27FC236}">
                <a16:creationId xmlns:a16="http://schemas.microsoft.com/office/drawing/2014/main" id="{CF4F03B0-2393-463F-A526-6789B209CA75}"/>
              </a:ext>
            </a:extLst>
          </p:cNvPr>
          <p:cNvGrpSpPr/>
          <p:nvPr/>
        </p:nvGrpSpPr>
        <p:grpSpPr>
          <a:xfrm rot="10800000">
            <a:off x="3017746" y="3293580"/>
            <a:ext cx="685800" cy="285750"/>
            <a:chOff x="4938273" y="5308229"/>
            <a:chExt cx="685800" cy="285750"/>
          </a:xfrm>
          <a:solidFill>
            <a:srgbClr val="000000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8FE172D-ABC6-4697-A516-826492AE2491}"/>
                </a:ext>
              </a:extLst>
            </p:cNvPr>
            <p:cNvSpPr/>
            <p:nvPr/>
          </p:nvSpPr>
          <p:spPr>
            <a:xfrm>
              <a:off x="4938273" y="5308229"/>
              <a:ext cx="685800" cy="285750"/>
            </a:xfrm>
            <a:custGeom>
              <a:avLst/>
              <a:gdLst>
                <a:gd name="connsiteX0" fmla="*/ 142875 w 685800"/>
                <a:gd name="connsiteY0" fmla="*/ 285750 h 285750"/>
                <a:gd name="connsiteX1" fmla="*/ 542925 w 685800"/>
                <a:gd name="connsiteY1" fmla="*/ 285750 h 285750"/>
                <a:gd name="connsiteX2" fmla="*/ 685800 w 685800"/>
                <a:gd name="connsiteY2" fmla="*/ 142875 h 285750"/>
                <a:gd name="connsiteX3" fmla="*/ 542925 w 685800"/>
                <a:gd name="connsiteY3" fmla="*/ 0 h 285750"/>
                <a:gd name="connsiteX4" fmla="*/ 142875 w 685800"/>
                <a:gd name="connsiteY4" fmla="*/ 0 h 285750"/>
                <a:gd name="connsiteX5" fmla="*/ 0 w 685800"/>
                <a:gd name="connsiteY5" fmla="*/ 142875 h 285750"/>
                <a:gd name="connsiteX6" fmla="*/ 142875 w 685800"/>
                <a:gd name="connsiteY6" fmla="*/ 285750 h 285750"/>
                <a:gd name="connsiteX7" fmla="*/ 142875 w 685800"/>
                <a:gd name="connsiteY7" fmla="*/ 19050 h 285750"/>
                <a:gd name="connsiteX8" fmla="*/ 542925 w 685800"/>
                <a:gd name="connsiteY8" fmla="*/ 19050 h 285750"/>
                <a:gd name="connsiteX9" fmla="*/ 666750 w 685800"/>
                <a:gd name="connsiteY9" fmla="*/ 142875 h 285750"/>
                <a:gd name="connsiteX10" fmla="*/ 542925 w 685800"/>
                <a:gd name="connsiteY10" fmla="*/ 266700 h 285750"/>
                <a:gd name="connsiteX11" fmla="*/ 142875 w 685800"/>
                <a:gd name="connsiteY11" fmla="*/ 266700 h 285750"/>
                <a:gd name="connsiteX12" fmla="*/ 19050 w 685800"/>
                <a:gd name="connsiteY12" fmla="*/ 142875 h 285750"/>
                <a:gd name="connsiteX13" fmla="*/ 142875 w 685800"/>
                <a:gd name="connsiteY13" fmla="*/ 190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85750">
                  <a:moveTo>
                    <a:pt x="142875" y="285750"/>
                  </a:moveTo>
                  <a:lnTo>
                    <a:pt x="542925" y="285750"/>
                  </a:lnTo>
                  <a:cubicBezTo>
                    <a:pt x="621833" y="285750"/>
                    <a:pt x="685800" y="221783"/>
                    <a:pt x="685800" y="142875"/>
                  </a:cubicBezTo>
                  <a:cubicBezTo>
                    <a:pt x="685800" y="63967"/>
                    <a:pt x="621833" y="0"/>
                    <a:pt x="542925" y="0"/>
                  </a:cubicBezTo>
                  <a:lnTo>
                    <a:pt x="142875" y="0"/>
                  </a:lnTo>
                  <a:cubicBezTo>
                    <a:pt x="63967" y="0"/>
                    <a:pt x="0" y="63967"/>
                    <a:pt x="0" y="142875"/>
                  </a:cubicBezTo>
                  <a:cubicBezTo>
                    <a:pt x="0" y="221783"/>
                    <a:pt x="63967" y="285750"/>
                    <a:pt x="142875" y="285750"/>
                  </a:cubicBezTo>
                  <a:close/>
                  <a:moveTo>
                    <a:pt x="142875" y="19050"/>
                  </a:moveTo>
                  <a:lnTo>
                    <a:pt x="542925" y="19050"/>
                  </a:lnTo>
                  <a:cubicBezTo>
                    <a:pt x="611312" y="19050"/>
                    <a:pt x="666750" y="74488"/>
                    <a:pt x="666750" y="142875"/>
                  </a:cubicBezTo>
                  <a:cubicBezTo>
                    <a:pt x="666750" y="211262"/>
                    <a:pt x="611312" y="266700"/>
                    <a:pt x="542925" y="266700"/>
                  </a:cubicBezTo>
                  <a:lnTo>
                    <a:pt x="142875" y="266700"/>
                  </a:lnTo>
                  <a:cubicBezTo>
                    <a:pt x="74488" y="266700"/>
                    <a:pt x="19050" y="211262"/>
                    <a:pt x="19050" y="142875"/>
                  </a:cubicBezTo>
                  <a:cubicBezTo>
                    <a:pt x="19050" y="74488"/>
                    <a:pt x="74488" y="19050"/>
                    <a:pt x="142875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7F488A-A789-441F-BB33-E84EF642F83D}"/>
                </a:ext>
              </a:extLst>
            </p:cNvPr>
            <p:cNvSpPr/>
            <p:nvPr/>
          </p:nvSpPr>
          <p:spPr>
            <a:xfrm>
              <a:off x="5395473" y="536537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50 h 171450"/>
                <a:gd name="connsiteX6" fmla="*/ 152400 w 171450"/>
                <a:gd name="connsiteY6" fmla="*/ 85725 h 171450"/>
                <a:gd name="connsiteX7" fmla="*/ 85725 w 171450"/>
                <a:gd name="connsiteY7" fmla="*/ 152400 h 171450"/>
                <a:gd name="connsiteX8" fmla="*/ 19050 w 171450"/>
                <a:gd name="connsiteY8" fmla="*/ 85725 h 171450"/>
                <a:gd name="connsiteX9" fmla="*/ 85725 w 171450"/>
                <a:gd name="connsiteY9" fmla="*/ 190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50"/>
                  </a:move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400" y="122549"/>
                    <a:pt x="122549" y="152400"/>
                    <a:pt x="85725" y="152400"/>
                  </a:cubicBez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92" y="48918"/>
                    <a:pt x="48919" y="19092"/>
                    <a:pt x="85725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pic>
        <p:nvPicPr>
          <p:cNvPr id="47" name="Graphic 46" descr="Harvey Balls 0% with solid fill">
            <a:extLst>
              <a:ext uri="{FF2B5EF4-FFF2-40B4-BE49-F238E27FC236}">
                <a16:creationId xmlns:a16="http://schemas.microsoft.com/office/drawing/2014/main" id="{FE2190E1-07A7-4426-A7B0-8C5BFF0DD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5730" y="3215243"/>
            <a:ext cx="463867" cy="463867"/>
          </a:xfrm>
          <a:prstGeom prst="rect">
            <a:avLst/>
          </a:prstGeom>
        </p:spPr>
      </p:pic>
      <p:pic>
        <p:nvPicPr>
          <p:cNvPr id="48" name="Graphic 47" descr="Stop outline">
            <a:extLst>
              <a:ext uri="{FF2B5EF4-FFF2-40B4-BE49-F238E27FC236}">
                <a16:creationId xmlns:a16="http://schemas.microsoft.com/office/drawing/2014/main" id="{E4BBD8B9-5855-4182-852C-CC7C52A12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2312" y="3249526"/>
            <a:ext cx="393653" cy="393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2C6FA5-B698-4967-9D3D-0193CBDEA2D7}"/>
              </a:ext>
            </a:extLst>
          </p:cNvPr>
          <p:cNvSpPr/>
          <p:nvPr/>
        </p:nvSpPr>
        <p:spPr>
          <a:xfrm>
            <a:off x="3353481" y="5006811"/>
            <a:ext cx="337457" cy="190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375EF2-6C9A-444B-B3ED-6CF104B4C86D}"/>
              </a:ext>
            </a:extLst>
          </p:cNvPr>
          <p:cNvSpPr txBox="1"/>
          <p:nvPr/>
        </p:nvSpPr>
        <p:spPr>
          <a:xfrm>
            <a:off x="10309780" y="4698789"/>
            <a:ext cx="119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sure?</a:t>
            </a:r>
            <a:endParaRPr lang="en-SG" sz="2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06DBAB-DF0D-4263-B880-EB0FD79B5F21}"/>
              </a:ext>
            </a:extLst>
          </p:cNvPr>
          <p:cNvSpPr/>
          <p:nvPr/>
        </p:nvSpPr>
        <p:spPr>
          <a:xfrm>
            <a:off x="10488289" y="5082656"/>
            <a:ext cx="730434" cy="2372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SG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E432D4-93A9-4DD3-BC4E-337D0A3E68F4}"/>
              </a:ext>
            </a:extLst>
          </p:cNvPr>
          <p:cNvSpPr/>
          <p:nvPr/>
        </p:nvSpPr>
        <p:spPr>
          <a:xfrm>
            <a:off x="2605769" y="2137790"/>
            <a:ext cx="9391808" cy="4614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&lt;question text&gt;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C2F793-29B8-4486-8AC1-4C3D507DF938}"/>
              </a:ext>
            </a:extLst>
          </p:cNvPr>
          <p:cNvSpPr txBox="1"/>
          <p:nvPr/>
        </p:nvSpPr>
        <p:spPr>
          <a:xfrm>
            <a:off x="8882902" y="2164130"/>
            <a:ext cx="340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&lt;error message&gt;</a:t>
            </a:r>
            <a:endParaRPr lang="en-SG" sz="20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82F60E2-1CAA-4B78-B0F7-5AFF44BFDC77}"/>
              </a:ext>
            </a:extLst>
          </p:cNvPr>
          <p:cNvSpPr/>
          <p:nvPr/>
        </p:nvSpPr>
        <p:spPr>
          <a:xfrm>
            <a:off x="1349353" y="6257924"/>
            <a:ext cx="978383" cy="5328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  <a:endParaRPr lang="en-SG" dirty="0"/>
          </a:p>
        </p:txBody>
      </p:sp>
      <p:pic>
        <p:nvPicPr>
          <p:cNvPr id="67" name="Graphic 66" descr="Garbage with solid fill">
            <a:extLst>
              <a:ext uri="{FF2B5EF4-FFF2-40B4-BE49-F238E27FC236}">
                <a16:creationId xmlns:a16="http://schemas.microsoft.com/office/drawing/2014/main" id="{139D5636-94DB-4F83-90B2-3A6741CA4D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6357" y="1058597"/>
            <a:ext cx="578689" cy="57868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A25CDC1-02E2-45CF-9182-1F9F5FD2584B}"/>
              </a:ext>
            </a:extLst>
          </p:cNvPr>
          <p:cNvSpPr txBox="1"/>
          <p:nvPr/>
        </p:nvSpPr>
        <p:spPr>
          <a:xfrm>
            <a:off x="10462237" y="947553"/>
            <a:ext cx="119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sure?</a:t>
            </a:r>
            <a:endParaRPr lang="en-SG" sz="20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386A75E-491B-4E55-90DC-E87687EEC9CB}"/>
              </a:ext>
            </a:extLst>
          </p:cNvPr>
          <p:cNvSpPr/>
          <p:nvPr/>
        </p:nvSpPr>
        <p:spPr>
          <a:xfrm>
            <a:off x="10640746" y="1331420"/>
            <a:ext cx="730434" cy="2372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SG" dirty="0"/>
          </a:p>
        </p:txBody>
      </p:sp>
      <p:pic>
        <p:nvPicPr>
          <p:cNvPr id="76" name="Graphic 75" descr="Garbage with solid fill">
            <a:extLst>
              <a:ext uri="{FF2B5EF4-FFF2-40B4-BE49-F238E27FC236}">
                <a16:creationId xmlns:a16="http://schemas.microsoft.com/office/drawing/2014/main" id="{6B7094A4-46A6-4B7C-BB26-94707EF55A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8883" y="4827141"/>
            <a:ext cx="578689" cy="578689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A1BB49-9C0F-4393-96F8-4D05EC7C25B5}"/>
              </a:ext>
            </a:extLst>
          </p:cNvPr>
          <p:cNvCxnSpPr>
            <a:cxnSpLocks/>
          </p:cNvCxnSpPr>
          <p:nvPr/>
        </p:nvCxnSpPr>
        <p:spPr>
          <a:xfrm flipH="1">
            <a:off x="467236" y="-712399"/>
            <a:ext cx="214499" cy="578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508F3CB-CAAA-4D2F-B7B9-2B1B19F0EBCB}"/>
              </a:ext>
            </a:extLst>
          </p:cNvPr>
          <p:cNvSpPr txBox="1"/>
          <p:nvPr/>
        </p:nvSpPr>
        <p:spPr>
          <a:xfrm>
            <a:off x="-900460" y="-1897912"/>
            <a:ext cx="571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(Maybe) Prompt about unsaved changes</a:t>
            </a:r>
            <a:endParaRPr lang="en-SG" sz="4000" dirty="0"/>
          </a:p>
        </p:txBody>
      </p:sp>
      <p:pic>
        <p:nvPicPr>
          <p:cNvPr id="79" name="Graphic 78" descr="Stop with solid fill">
            <a:extLst>
              <a:ext uri="{FF2B5EF4-FFF2-40B4-BE49-F238E27FC236}">
                <a16:creationId xmlns:a16="http://schemas.microsoft.com/office/drawing/2014/main" id="{0323FB86-E1CF-4380-BCBA-A56827BF6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3277" y="5139298"/>
            <a:ext cx="509771" cy="50977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D1C521F-1D20-474C-961D-3862C89C82D2}"/>
              </a:ext>
            </a:extLst>
          </p:cNvPr>
          <p:cNvSpPr txBox="1"/>
          <p:nvPr/>
        </p:nvSpPr>
        <p:spPr>
          <a:xfrm>
            <a:off x="-761552" y="4774864"/>
            <a:ext cx="398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Upload to Official:</a:t>
            </a:r>
            <a:endParaRPr lang="en-SG" sz="20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B0A28B5-E84F-4C61-9D58-4ED660F28614}"/>
              </a:ext>
            </a:extLst>
          </p:cNvPr>
          <p:cNvSpPr/>
          <p:nvPr/>
        </p:nvSpPr>
        <p:spPr>
          <a:xfrm>
            <a:off x="245851" y="5644798"/>
            <a:ext cx="1931291" cy="3963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Dropdown for Official World</a:t>
            </a:r>
            <a:endParaRPr lang="en-SG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01C5BA-6DEC-40ED-8695-68FD0B2ED47E}"/>
              </a:ext>
            </a:extLst>
          </p:cNvPr>
          <p:cNvSpPr txBox="1"/>
          <p:nvPr/>
        </p:nvSpPr>
        <p:spPr>
          <a:xfrm>
            <a:off x="-6096063" y="6298753"/>
            <a:ext cx="571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Official stuff only appears to Admin</a:t>
            </a:r>
            <a:endParaRPr lang="en-SG" sz="4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4517BB-44CE-4137-AF1B-C653B8295DF0}"/>
              </a:ext>
            </a:extLst>
          </p:cNvPr>
          <p:cNvCxnSpPr>
            <a:cxnSpLocks/>
          </p:cNvCxnSpPr>
          <p:nvPr/>
        </p:nvCxnSpPr>
        <p:spPr>
          <a:xfrm flipV="1">
            <a:off x="-900460" y="5763370"/>
            <a:ext cx="720199" cy="605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CD14C98-DA93-4B55-8CD7-00CE79FFF55E}"/>
              </a:ext>
            </a:extLst>
          </p:cNvPr>
          <p:cNvCxnSpPr>
            <a:cxnSpLocks/>
          </p:cNvCxnSpPr>
          <p:nvPr/>
        </p:nvCxnSpPr>
        <p:spPr>
          <a:xfrm flipH="1" flipV="1">
            <a:off x="12227520" y="5151588"/>
            <a:ext cx="537025" cy="920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430A22B-D46B-459E-B598-EA6366A7E117}"/>
              </a:ext>
            </a:extLst>
          </p:cNvPr>
          <p:cNvSpPr txBox="1"/>
          <p:nvPr/>
        </p:nvSpPr>
        <p:spPr>
          <a:xfrm>
            <a:off x="12424387" y="-157664"/>
            <a:ext cx="5013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Confirmation appears after they press</a:t>
            </a:r>
            <a:endParaRPr lang="en-SG" sz="40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AF0F37-5DD1-4B79-8473-CC7BE94DCAC4}"/>
              </a:ext>
            </a:extLst>
          </p:cNvPr>
          <p:cNvCxnSpPr>
            <a:cxnSpLocks/>
          </p:cNvCxnSpPr>
          <p:nvPr/>
        </p:nvCxnSpPr>
        <p:spPr>
          <a:xfrm flipH="1">
            <a:off x="12257164" y="824413"/>
            <a:ext cx="520103" cy="227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450D569-8DF8-4511-9CD5-8C510A5736A9}"/>
              </a:ext>
            </a:extLst>
          </p:cNvPr>
          <p:cNvSpPr txBox="1"/>
          <p:nvPr/>
        </p:nvSpPr>
        <p:spPr>
          <a:xfrm>
            <a:off x="12288316" y="5467197"/>
            <a:ext cx="4926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Confirmation appears after they press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401504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491B935335E242BE5563821BD9B238" ma:contentTypeVersion="8" ma:contentTypeDescription="Create a new document." ma:contentTypeScope="" ma:versionID="13434c8d55501a787e3b53870d08e97e">
  <xsd:schema xmlns:xsd="http://www.w3.org/2001/XMLSchema" xmlns:xs="http://www.w3.org/2001/XMLSchema" xmlns:p="http://schemas.microsoft.com/office/2006/metadata/properties" xmlns:ns2="60329c15-c932-4c33-bd29-76dae995082b" targetNamespace="http://schemas.microsoft.com/office/2006/metadata/properties" ma:root="true" ma:fieldsID="08f934a5a7094e7690ffe9b95284c965" ns2:_="">
    <xsd:import namespace="60329c15-c932-4c33-bd29-76dae99508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29c15-c932-4c33-bd29-76dae99508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EB8FE6-9E2F-44F1-8475-4EB7C6D1DFB6}"/>
</file>

<file path=customXml/itemProps2.xml><?xml version="1.0" encoding="utf-8"?>
<ds:datastoreItem xmlns:ds="http://schemas.openxmlformats.org/officeDocument/2006/customXml" ds:itemID="{4A0F1083-D087-424E-844F-8158E41CEA07}"/>
</file>

<file path=customXml/itemProps3.xml><?xml version="1.0" encoding="utf-8"?>
<ds:datastoreItem xmlns:ds="http://schemas.openxmlformats.org/officeDocument/2006/customXml" ds:itemID="{A984AB4C-AA46-4FED-90E5-B8E767D4DE9C}"/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840</Words>
  <Application>Microsoft Office PowerPoint</Application>
  <PresentationFormat>Widescreen</PresentationFormat>
  <Paragraphs>220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#MAX PANG LIANG HUI#</dc:creator>
  <cp:lastModifiedBy>#MAX PANG LIANG HUI#</cp:lastModifiedBy>
  <cp:revision>144</cp:revision>
  <dcterms:created xsi:type="dcterms:W3CDTF">2021-02-05T08:00:03Z</dcterms:created>
  <dcterms:modified xsi:type="dcterms:W3CDTF">2021-02-06T16:23:29Z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0x010100BE491B935335E242BE5563821BD9B238</vt:lpwstr>
  </property>
</Properties>
</file>