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8" r:id="rId1"/>
  </p:sldMasterIdLst>
  <p:sldIdLst>
    <p:sldId id="256" r:id="rId2"/>
    <p:sldId id="258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1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0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1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8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9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2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6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72BB-0177-4762-A887-74E1450BF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Career </a:t>
            </a:r>
            <a:r>
              <a:rPr lang="en-US" dirty="0"/>
              <a:t>counselor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DDE05-CBE3-41D5-BE08-C672E4ACF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</a:t>
            </a:r>
            <a:r>
              <a:rPr lang="en-US" dirty="0" err="1"/>
              <a:t>hassan</a:t>
            </a:r>
            <a:r>
              <a:rPr lang="en-US" dirty="0"/>
              <a:t> – 1612195</a:t>
            </a:r>
          </a:p>
          <a:p>
            <a:r>
              <a:rPr lang="en-US" dirty="0"/>
              <a:t>Muhammad Daniyal – 1612238</a:t>
            </a:r>
          </a:p>
        </p:txBody>
      </p:sp>
    </p:spTree>
    <p:extLst>
      <p:ext uri="{BB962C8B-B14F-4D97-AF65-F5344CB8AC3E}">
        <p14:creationId xmlns:p14="http://schemas.microsoft.com/office/powerpoint/2010/main" val="170602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1FE1-9C07-43E7-B7EF-FC31CF29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counselling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C01FD-E592-45C1-AE9D-73A7ED8E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designed for user</a:t>
            </a:r>
          </a:p>
          <a:p>
            <a:endParaRPr lang="en-US" dirty="0"/>
          </a:p>
          <a:p>
            <a:r>
              <a:rPr lang="en-US" dirty="0"/>
              <a:t>User can ask question related to field of interest</a:t>
            </a:r>
          </a:p>
          <a:p>
            <a:endParaRPr lang="en-US" dirty="0"/>
          </a:p>
          <a:p>
            <a:r>
              <a:rPr lang="en-US" dirty="0"/>
              <a:t>System will answer accordingly</a:t>
            </a:r>
          </a:p>
        </p:txBody>
      </p:sp>
    </p:spTree>
    <p:extLst>
      <p:ext uri="{BB962C8B-B14F-4D97-AF65-F5344CB8AC3E}">
        <p14:creationId xmlns:p14="http://schemas.microsoft.com/office/powerpoint/2010/main" val="338837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C573-6956-4C9E-A40B-58CE71FD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9E6E-CC85-4628-9B8B-2CDA86AD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Requirements </a:t>
            </a:r>
            <a:r>
              <a:rPr lang="en-US" dirty="0" smtClean="0"/>
              <a:t>gathering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gathering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Basic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Compilation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4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SIGNUP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LOGIN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3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45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Career counselor</vt:lpstr>
      <vt:lpstr>Career counselling bot</vt:lpstr>
      <vt:lpstr>Scope  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counsellor</dc:title>
  <dc:creator>Muhammad Daniyal</dc:creator>
  <cp:lastModifiedBy>Muhammad Hassan</cp:lastModifiedBy>
  <cp:revision>8</cp:revision>
  <dcterms:created xsi:type="dcterms:W3CDTF">2019-09-19T09:27:48Z</dcterms:created>
  <dcterms:modified xsi:type="dcterms:W3CDTF">2020-04-12T11:22:57Z</dcterms:modified>
</cp:coreProperties>
</file>