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16ec2930692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a16ec2930692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Slide 1: Introduction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CAD Design Video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Group 4 Members: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Bellamy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Ariff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Min Wei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Shaun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Chai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Slide 2: Project Objectives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Systems Engineering Project 1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Design a gripper to engage/grip the airport trolley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Trolley Dimensions: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[Insert Trolley Dimensions Here]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Slide 3: Use Case/Concept Solution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Video showcasing the use case and solution concept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Slide 4: Mechanisms Involved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Overview of mechanisms used in the design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Slide 5: Bill of Materials (BOM)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List of materials used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Fabrication methods: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3D Printing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Metal Cutting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Drilling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Slide 6: Sub-Assemblies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Overview of sub-assemblies used in the design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Slide 7: Frame Assembly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Details and visuals of the frame assembly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Slide 8: Gripper Assembly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Details and visuals of the gripper assembly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Slide 9: Complete Assembly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Visuals of the entire assembly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Slide 10: Gripper Simulation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Simulation of how the gripper engages with the trolley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Slide 11: Conclusion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Thank you for your attention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ea629e68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ea629e68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ea629e6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ea629e6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ea629e68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ea629e68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ea629e68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ea629e68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ea629e68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ea629e68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ea629e68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ea629e68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12.jpg"/><Relationship Id="rId6" Type="http://schemas.openxmlformats.org/officeDocument/2006/relationships/image" Target="../media/image11.jp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29876" y="2103150"/>
            <a:ext cx="7128300" cy="9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latin typeface="Roboto"/>
                <a:ea typeface="Roboto"/>
                <a:cs typeface="Roboto"/>
                <a:sym typeface="Roboto"/>
              </a:rPr>
              <a:t>Computer Aided Design Documentation (SEP 1)</a:t>
            </a:r>
            <a:endParaRPr sz="38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29875" y="3671425"/>
            <a:ext cx="55467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 Light"/>
                <a:ea typeface="Roboto Light"/>
                <a:cs typeface="Roboto Light"/>
                <a:sym typeface="Roboto Light"/>
              </a:rPr>
              <a:t>Group 4: Shaun, Bellamy,Ariff, Min Wei, Chai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50" y="-76575"/>
            <a:ext cx="2182025" cy="12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148" y="1722225"/>
            <a:ext cx="2955575" cy="149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34725" y="0"/>
            <a:ext cx="2910600" cy="5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dk1"/>
                </a:solidFill>
              </a:rPr>
              <a:t>Contents</a:t>
            </a:r>
            <a:endParaRPr b="1"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Introduction</a:t>
            </a:r>
            <a:endParaRPr b="1"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Overview of CAD Design Video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Group 4 Members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Project Objectives</a:t>
            </a:r>
            <a:endParaRPr b="1"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Goals of Systems Engineering Project 1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Design Requirements for the Gripper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Trolley Dimensions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Use Case and Concept Solution</a:t>
            </a:r>
            <a:endParaRPr b="1"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Video Demonstration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Description of the Concept Solution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Mechanisms Involved</a:t>
            </a:r>
            <a:endParaRPr b="1"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Overview of Mechanisms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Functional Components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Bill of Materials (BOM)</a:t>
            </a:r>
            <a:endParaRPr b="1"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List of Materials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Fabrication Methods: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en" sz="700">
                <a:solidFill>
                  <a:schemeClr val="dk1"/>
                </a:solidFill>
              </a:rPr>
              <a:t>3D Printing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en" sz="700">
                <a:solidFill>
                  <a:schemeClr val="dk1"/>
                </a:solidFill>
              </a:rPr>
              <a:t>Metal Cutting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en" sz="700">
                <a:solidFill>
                  <a:schemeClr val="dk1"/>
                </a:solidFill>
              </a:rPr>
              <a:t>Drilling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Sub-Assemblies</a:t>
            </a:r>
            <a:endParaRPr b="1"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Breakdown of Sub-Assemblies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Visuals and Descriptions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Frame Assembly</a:t>
            </a:r>
            <a:endParaRPr b="1"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Details of Frame Assembly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Visuals and Assembly Process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Gripper Assembly</a:t>
            </a:r>
            <a:endParaRPr b="1"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Details of Gripper Assembly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Visuals and Assembly Process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Complete Assembly</a:t>
            </a:r>
            <a:endParaRPr b="1"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Visuals of the Entire Assembly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Integration of Components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Gripper Simulation</a:t>
            </a:r>
            <a:endParaRPr b="1"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Simulation of Gripper Engagement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Performance and Effectiveness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Conclusion</a:t>
            </a:r>
            <a:endParaRPr b="1"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Summary and Final Thoughts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Acknowledgements and Thank You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15950" y="1084750"/>
            <a:ext cx="44865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Task: Design a gripper subsystem</a:t>
            </a:r>
            <a:endParaRPr sz="1900"/>
          </a:p>
        </p:txBody>
      </p:sp>
      <p:sp>
        <p:nvSpPr>
          <p:cNvPr id="68" name="Google Shape;68;p15"/>
          <p:cNvSpPr txBox="1"/>
          <p:nvPr/>
        </p:nvSpPr>
        <p:spPr>
          <a:xfrm>
            <a:off x="509775" y="488400"/>
            <a:ext cx="84363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rgbClr val="FF0000"/>
                </a:solidFill>
              </a:rPr>
              <a:t>Problem Statement:</a:t>
            </a:r>
            <a:r>
              <a:rPr lang="en" sz="2450">
                <a:solidFill>
                  <a:schemeClr val="dk1"/>
                </a:solidFill>
              </a:rPr>
              <a:t> Airport Trolley Collection Robots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9792" l="37190" r="31940" t="9274"/>
          <a:stretch/>
        </p:blipFill>
        <p:spPr>
          <a:xfrm>
            <a:off x="5042275" y="2742950"/>
            <a:ext cx="1600148" cy="21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21451" l="32280" r="32055" t="22245"/>
          <a:stretch/>
        </p:blipFill>
        <p:spPr>
          <a:xfrm>
            <a:off x="331075" y="1763325"/>
            <a:ext cx="2321802" cy="18809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 rot="1378406">
            <a:off x="2919098" y="2774850"/>
            <a:ext cx="1914660" cy="3574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150525" y="3802350"/>
            <a:ext cx="329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Engages/grip trolley to push it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7425" y="1135375"/>
            <a:ext cx="1638600" cy="12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289675" y="1380400"/>
            <a:ext cx="238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Area of interest: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Transit Area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85275" y="186325"/>
            <a:ext cx="843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Mechanisms Involved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450" y="1462425"/>
            <a:ext cx="2464125" cy="206452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636625" y="3652750"/>
            <a:ext cx="2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Rack and Pinion</a:t>
            </a:r>
            <a:endParaRPr sz="100"/>
          </a:p>
        </p:txBody>
      </p:sp>
      <p:sp>
        <p:nvSpPr>
          <p:cNvPr id="82" name="Google Shape;82;p16"/>
          <p:cNvSpPr/>
          <p:nvPr/>
        </p:nvSpPr>
        <p:spPr>
          <a:xfrm rot="10798384">
            <a:off x="3874147" y="2213693"/>
            <a:ext cx="1914900" cy="35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809075" y="2760100"/>
            <a:ext cx="2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Rotary to Linear Motion</a:t>
            </a:r>
            <a:endParaRPr sz="1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00" y="1431163"/>
            <a:ext cx="3348050" cy="22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3412500" y="327650"/>
            <a:ext cx="56931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Bill Of Materials and Fabrication Methods</a:t>
            </a:r>
            <a:endParaRPr sz="22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27897" l="33694" r="33831" t="27919"/>
          <a:stretch/>
        </p:blipFill>
        <p:spPr>
          <a:xfrm>
            <a:off x="6206100" y="1184100"/>
            <a:ext cx="2175326" cy="145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375" y="1620825"/>
            <a:ext cx="2145351" cy="14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427980" y="3451245"/>
            <a:ext cx="1025650" cy="15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4331" y="3633825"/>
            <a:ext cx="1948941" cy="14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652875" y="1282975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Metal Bending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797400" y="817225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3D Printing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837675" y="3271450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Metal Drilling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374600" y="3131400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Metal Cutting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875" y="117475"/>
            <a:ext cx="3061575" cy="481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ctrTitle"/>
          </p:nvPr>
        </p:nvSpPr>
        <p:spPr>
          <a:xfrm>
            <a:off x="181050" y="0"/>
            <a:ext cx="85206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Assemblies Involved</a:t>
            </a:r>
            <a:endParaRPr sz="30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850" y="843600"/>
            <a:ext cx="2478826" cy="12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 rot="-1921266">
            <a:off x="1960615" y="2542970"/>
            <a:ext cx="1159871" cy="3021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 rot="-5400000">
            <a:off x="4143156" y="2687312"/>
            <a:ext cx="1159800" cy="30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 rot="-8245277">
            <a:off x="6453629" y="2578249"/>
            <a:ext cx="1159913" cy="3021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680" y="3456336"/>
            <a:ext cx="2703182" cy="12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731" y="3279219"/>
            <a:ext cx="2356627" cy="1605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2275" y="3356676"/>
            <a:ext cx="2099374" cy="145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32688" y="4544500"/>
            <a:ext cx="2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Gripper Assembly</a:t>
            </a:r>
            <a:endParaRPr sz="100"/>
          </a:p>
        </p:txBody>
      </p:sp>
      <p:sp>
        <p:nvSpPr>
          <p:cNvPr id="112" name="Google Shape;112;p18"/>
          <p:cNvSpPr txBox="1"/>
          <p:nvPr/>
        </p:nvSpPr>
        <p:spPr>
          <a:xfrm>
            <a:off x="3154263" y="42985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Frame</a:t>
            </a:r>
            <a:r>
              <a:rPr lang="en" sz="1600">
                <a:solidFill>
                  <a:schemeClr val="dk1"/>
                </a:solidFill>
              </a:rPr>
              <a:t> Assembly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289225" y="45445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Magni Robot Base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ctrTitle"/>
          </p:nvPr>
        </p:nvSpPr>
        <p:spPr>
          <a:xfrm>
            <a:off x="189225" y="2157025"/>
            <a:ext cx="85206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548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