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85696" autoAdjust="0"/>
  </p:normalViewPr>
  <p:slideViewPr>
    <p:cSldViewPr snapToGrid="0">
      <p:cViewPr varScale="1">
        <p:scale>
          <a:sx n="80" d="100"/>
          <a:sy n="80" d="100"/>
        </p:scale>
        <p:origin x="5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9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0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HiAsh_Xn6g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S-Tetro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Safety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SG" sz="3200" dirty="0"/>
              <a:t>By: Ariff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23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of robotic platform.</a:t>
            </a:r>
          </a:p>
          <a:p>
            <a:r>
              <a:rPr lang="en-US" dirty="0"/>
              <a:t>Addressing concerns for the robotic platform</a:t>
            </a:r>
          </a:p>
          <a:p>
            <a:endParaRPr lang="en-US" dirty="0"/>
          </a:p>
          <a:p>
            <a:r>
              <a:rPr lang="en-US" dirty="0"/>
              <a:t>System Design Explanation </a:t>
            </a:r>
          </a:p>
        </p:txBody>
      </p:sp>
    </p:spTree>
    <p:extLst>
      <p:ext uri="{BB962C8B-B14F-4D97-AF65-F5344CB8AC3E}">
        <p14:creationId xmlns:p14="http://schemas.microsoft.com/office/powerpoint/2010/main" val="336022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325" y="259655"/>
            <a:ext cx="6108179" cy="1981128"/>
          </a:xfrm>
        </p:spPr>
        <p:txBody>
          <a:bodyPr anchor="ctr">
            <a:normAutofit/>
          </a:bodyPr>
          <a:lstStyle/>
          <a:p>
            <a:r>
              <a:rPr lang="en-SG" dirty="0"/>
              <a:t>S-Tetro is a cleaning robot that climbs stairs.</a:t>
            </a:r>
            <a:br>
              <a:rPr lang="en-SG" dirty="0"/>
            </a:br>
            <a:endParaRPr lang="en-SG" dirty="0"/>
          </a:p>
          <a:p>
            <a:r>
              <a:rPr lang="en-SG" dirty="0"/>
              <a:t>Made of 3 reconfigurable modules that moves up and down.</a:t>
            </a:r>
          </a:p>
          <a:p>
            <a:endParaRPr lang="en-SG" dirty="0"/>
          </a:p>
          <a:p>
            <a:endParaRPr dirty="0"/>
          </a:p>
        </p:txBody>
      </p:sp>
      <p:pic>
        <p:nvPicPr>
          <p:cNvPr id="4" name="Online Media 3" title="sTETRO : Reconfigurable Staircase cleaning robot">
            <a:hlinkClick r:id="" action="ppaction://media"/>
            <a:extLst>
              <a:ext uri="{FF2B5EF4-FFF2-40B4-BE49-F238E27FC236}">
                <a16:creationId xmlns:a16="http://schemas.microsoft.com/office/drawing/2014/main" id="{ABAB618C-0A40-3D22-E249-EB2EA94343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54454" y="1654580"/>
            <a:ext cx="7013184" cy="39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6D82-C7B5-C8B2-70C2-B3D4493F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Addressing Safety Concerns for S-</a:t>
            </a:r>
            <a:r>
              <a:rPr lang="en-US" sz="2800" dirty="0" err="1">
                <a:solidFill>
                  <a:srgbClr val="FFFFFF"/>
                </a:solidFill>
              </a:rPr>
              <a:t>tetro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49D7-2B4F-B416-A9F0-5D5DF371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929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Robot has no safety mechanisms in place. Although being able to run autonomously, is unable to hold or catch itself when it falls</a:t>
            </a:r>
          </a:p>
          <a:p>
            <a:r>
              <a:rPr lang="en-US" dirty="0"/>
              <a:t>May cause injury to others if falls or damage to the robot.</a:t>
            </a:r>
          </a:p>
          <a:p>
            <a:r>
              <a:rPr lang="en-US" dirty="0"/>
              <a:t>Designed a safety mechanism that can grab ahold of the railing if the robot falls</a:t>
            </a:r>
          </a:p>
          <a:p>
            <a:r>
              <a:rPr lang="en-US" dirty="0"/>
              <a:t>A cleaning mechanism must be devised as it is no longer being able to move from side to side.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A8EF5-607C-A24D-A736-57700CCB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11" y="3953964"/>
            <a:ext cx="5332123" cy="26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2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20EC-2C61-1557-8C57-71A7EBC8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4A5E-A06E-B7BE-D512-75D9F868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robotic system uses </a:t>
            </a:r>
            <a:r>
              <a:rPr lang="en-SG" dirty="0" err="1"/>
              <a:t>Dynamixel</a:t>
            </a:r>
            <a:r>
              <a:rPr lang="en-SG" dirty="0"/>
              <a:t> Servos (</a:t>
            </a:r>
            <a:r>
              <a:rPr lang="en-SG" dirty="0" err="1"/>
              <a:t>Robotis</a:t>
            </a:r>
            <a:r>
              <a:rPr lang="en-SG" dirty="0"/>
              <a:t>) and is not supported directly by Arduino and a 3</a:t>
            </a:r>
            <a:r>
              <a:rPr lang="en-SG" baseline="30000" dirty="0"/>
              <a:t>rd</a:t>
            </a:r>
            <a:r>
              <a:rPr lang="en-SG" dirty="0"/>
              <a:t> party shield has to be bought to use them.</a:t>
            </a:r>
          </a:p>
          <a:p>
            <a:r>
              <a:rPr lang="en-SG" dirty="0"/>
              <a:t>Arduino library developed by them is not user friendly and not logical to use in further development of the robotic platform as commands are long.</a:t>
            </a:r>
          </a:p>
          <a:p>
            <a:r>
              <a:rPr lang="en-SG" dirty="0"/>
              <a:t>Solved this by inheriting the default </a:t>
            </a:r>
            <a:r>
              <a:rPr lang="en-SG" dirty="0" err="1"/>
              <a:t>dynamixel</a:t>
            </a:r>
            <a:r>
              <a:rPr lang="en-SG" dirty="0"/>
              <a:t> servo Arduino library and adding extra functions for safer use.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The new cleaning mechanism also requires a class and class functions as the enabling/output pins has to be set to high or low for it to extend or contract according to the feedback received.</a:t>
            </a:r>
          </a:p>
        </p:txBody>
      </p:sp>
    </p:spTree>
    <p:extLst>
      <p:ext uri="{BB962C8B-B14F-4D97-AF65-F5344CB8AC3E}">
        <p14:creationId xmlns:p14="http://schemas.microsoft.com/office/powerpoint/2010/main" val="6232907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Web6587</Template>
  <TotalTime>81</TotalTime>
  <Words>234</Words>
  <Application>Microsoft Office PowerPoint</Application>
  <PresentationFormat>Widescreen</PresentationFormat>
  <Paragraphs>21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S-Tetro Safety Mechanisms</vt:lpstr>
      <vt:lpstr>Contents</vt:lpstr>
      <vt:lpstr>Introduction</vt:lpstr>
      <vt:lpstr>Addressing Safety Concerns for S-tetro</vt:lpstr>
      <vt:lpstr>SYSTEM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S-Tetro Safety Mechanisms</dc:title>
  <dc:creator>muhdariffrazak00</dc:creator>
  <cp:lastModifiedBy>muhdariffrazak00</cp:lastModifiedBy>
  <cp:revision>3</cp:revision>
  <dcterms:created xsi:type="dcterms:W3CDTF">2023-02-13T14:24:52Z</dcterms:created>
  <dcterms:modified xsi:type="dcterms:W3CDTF">2023-02-18T09:58:54Z</dcterms:modified>
</cp:coreProperties>
</file>