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2CB4-4E4D-4E0A-B67E-5750639A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99FD2-ADDC-40C1-9C8D-6A58FF49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07AE-05D9-4013-824F-F0B8216B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D069-86A5-42CB-BA52-8195F4C0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CAB2-51A9-421D-8690-AF2ADB76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97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D865-D24D-4EAD-9D83-9C7A644B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367C6-5C4D-4828-9D2D-81C8B5AB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3928-13DF-4F19-9A8C-F89376A7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E249-C56C-4F47-A2A0-4AA50622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A891-55CA-491B-9A25-43533DC9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9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57A3D-7034-44B9-A2EB-7E38A5333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495F-E231-4EEB-B2DB-3AF45734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2294-A585-47C4-AEAF-C6B85348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2048-7DA2-4418-AFE5-03FEF828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4D5-4A58-42C5-845E-AD7324F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088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459-35D0-449B-BD19-04B37A94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7120-740B-4C7A-9E5F-CD0470E4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3C4B-264D-47A2-94FB-41B7C7C2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D99A-3C61-4E45-AA2E-5CB76166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76CE-BEFF-4592-9B0B-D29CF5EE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8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850E-9CF0-4C6C-BB6C-E7E40BE3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F80B-2418-40E7-80E3-0CADD1A2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E315-C3D4-422D-83D0-C1F796D0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2D79-CAB8-4B60-86E3-0EA3F24C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1769-4B2E-4262-97E2-A6DDD05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45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E4B5-B40C-415D-9880-C667F1B3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6B24-06BF-47FA-8554-64FD60A71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64AA3-BB95-430E-B9DD-9B3727E8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51F4-B427-4728-97D8-AFE89014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53C3-1643-4095-A129-9AE645AD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1E31-E1F0-4BED-8BAB-3FAA2E3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E631-9164-4C21-858C-B3B115C8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9F356-3F9D-4EA8-88BB-8D2D796C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0A27A-A941-4CF0-BCE6-B7CFFC815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81080-F4B2-4B03-AE8A-0BB8BB748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78FC-C3CE-4869-90E0-C92FA3693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436AF-28F2-47A8-B61A-2A15C1E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25807-CFAF-47F3-B961-16BE7588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24BF4-FE80-4E0B-8C2C-631C08D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00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4E7F-0CC0-4C65-A23D-EA75D2F4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BBAEE-8DC1-4558-B380-940D1558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21B81-F218-4E43-BEFB-7C91E96B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40E40-F1F6-4128-B43A-F46B822C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5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B159F-F86F-4F2D-B9FA-A246A57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1207-579E-4D73-AC7B-3E45F5B6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E4783-5FB0-4BB7-A791-21814A93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1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9F79-26D6-4EBF-BDF1-E27779DC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86A-937F-44B9-803F-B91D004A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FCAD6-CA32-4EF1-8B97-620B561C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4C74-F579-4379-81C7-8ADD02AE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FEDA-162F-40FE-9359-E1B8485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00503-7BB3-43FF-8B6D-5D19517D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ADD0-BDCA-40FF-AD90-4325D969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59710-5E9B-419B-93E4-FAC78746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38F51-A819-43A5-9966-9749E956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92D4B-8BB2-48D5-B8D9-656CF19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5A41-FA8B-45F6-85E6-1390754F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453A-85FD-4034-B2EB-6FE55534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91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4E5EF-8F56-4237-87C4-A48466C5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884C-FBD9-44A2-87AD-BDBE942B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1117-0D40-4BFB-8EDF-73F70A6DA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D798-82FC-46B5-A710-5CBFE54AC1CF}" type="datetimeFigureOut">
              <a:rPr lang="en-SG" smtClean="0"/>
              <a:t>2 Jun 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BB91-512D-4969-A2CA-8D776C22E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6275-DE83-4E50-89E1-75EAB4A4D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9D4E-BA91-4B6F-AF65-C49964FAED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16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F5320C-74D3-4B0E-819F-13C22F841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50637"/>
            <a:ext cx="12192000" cy="8359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CAE7BD-90D1-41D5-B326-F025F7466F5D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6CFF2-425A-4CB8-BD8C-DE18CD4B59CE}"/>
              </a:ext>
            </a:extLst>
          </p:cNvPr>
          <p:cNvSpPr/>
          <p:nvPr/>
        </p:nvSpPr>
        <p:spPr>
          <a:xfrm>
            <a:off x="1132514" y="4574097"/>
            <a:ext cx="3162649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Some nice text here about the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E86E3-C52D-4EA5-B9FC-14E186E8826A}"/>
              </a:ext>
            </a:extLst>
          </p:cNvPr>
          <p:cNvSpPr/>
          <p:nvPr/>
        </p:nvSpPr>
        <p:spPr>
          <a:xfrm>
            <a:off x="1132513" y="4026716"/>
            <a:ext cx="3162649" cy="33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Title of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B0AA1-A7D1-479A-9A50-868C5A523D1B}"/>
              </a:ext>
            </a:extLst>
          </p:cNvPr>
          <p:cNvSpPr txBox="1"/>
          <p:nvPr/>
        </p:nvSpPr>
        <p:spPr>
          <a:xfrm>
            <a:off x="1677798" y="159282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B0DCC-3D0F-411C-A0DA-F556262F1AB3}"/>
              </a:ext>
            </a:extLst>
          </p:cNvPr>
          <p:cNvSpPr txBox="1"/>
          <p:nvPr/>
        </p:nvSpPr>
        <p:spPr>
          <a:xfrm>
            <a:off x="2711042" y="159282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6478F-BF6B-48BA-BC16-9099EE500DDD}"/>
              </a:ext>
            </a:extLst>
          </p:cNvPr>
          <p:cNvSpPr txBox="1"/>
          <p:nvPr/>
        </p:nvSpPr>
        <p:spPr>
          <a:xfrm>
            <a:off x="100668" y="15928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Beyond Home</a:t>
            </a:r>
          </a:p>
        </p:txBody>
      </p:sp>
    </p:spTree>
    <p:extLst>
      <p:ext uri="{BB962C8B-B14F-4D97-AF65-F5344CB8AC3E}">
        <p14:creationId xmlns:p14="http://schemas.microsoft.com/office/powerpoint/2010/main" val="1416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67D901-D9C1-4435-88B8-196EC072256B}"/>
              </a:ext>
            </a:extLst>
          </p:cNvPr>
          <p:cNvSpPr/>
          <p:nvPr/>
        </p:nvSpPr>
        <p:spPr>
          <a:xfrm>
            <a:off x="1585519" y="1736521"/>
            <a:ext cx="3464653" cy="320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Para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7C2DF-2132-44C9-A06B-06BFE1C3F20A}"/>
              </a:ext>
            </a:extLst>
          </p:cNvPr>
          <p:cNvSpPr/>
          <p:nvPr/>
        </p:nvSpPr>
        <p:spPr>
          <a:xfrm>
            <a:off x="7141828" y="1736520"/>
            <a:ext cx="3464653" cy="320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Para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11C0E-E6F2-48D4-AD47-056719187918}"/>
              </a:ext>
            </a:extLst>
          </p:cNvPr>
          <p:cNvSpPr/>
          <p:nvPr/>
        </p:nvSpPr>
        <p:spPr>
          <a:xfrm>
            <a:off x="0" y="0"/>
            <a:ext cx="12192000" cy="6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</a:p>
        </p:txBody>
      </p:sp>
    </p:spTree>
    <p:extLst>
      <p:ext uri="{BB962C8B-B14F-4D97-AF65-F5344CB8AC3E}">
        <p14:creationId xmlns:p14="http://schemas.microsoft.com/office/powerpoint/2010/main" val="9897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9C8A46-AFC8-4C53-B461-383933A8E195}"/>
              </a:ext>
            </a:extLst>
          </p:cNvPr>
          <p:cNvSpPr/>
          <p:nvPr/>
        </p:nvSpPr>
        <p:spPr>
          <a:xfrm>
            <a:off x="2768367" y="1417739"/>
            <a:ext cx="1140903" cy="114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b="1" dirty="0"/>
              <a:t>BH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20CFD-7C9E-4E69-901A-4B5201487C07}"/>
              </a:ext>
            </a:extLst>
          </p:cNvPr>
          <p:cNvSpPr/>
          <p:nvPr/>
        </p:nvSpPr>
        <p:spPr>
          <a:xfrm>
            <a:off x="5345185" y="1417738"/>
            <a:ext cx="251671" cy="25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b="1" dirty="0"/>
              <a:t>BH</a:t>
            </a:r>
          </a:p>
        </p:txBody>
      </p:sp>
    </p:spTree>
    <p:extLst>
      <p:ext uri="{BB962C8B-B14F-4D97-AF65-F5344CB8AC3E}">
        <p14:creationId xmlns:p14="http://schemas.microsoft.com/office/powerpoint/2010/main" val="310847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Muhd Arif Rawi</dc:creator>
  <cp:lastModifiedBy>Muhd Arif Rawi</cp:lastModifiedBy>
  <cp:revision>2</cp:revision>
  <dcterms:created xsi:type="dcterms:W3CDTF">2021-06-02T12:38:28Z</dcterms:created>
  <dcterms:modified xsi:type="dcterms:W3CDTF">2021-06-02T13:48:47Z</dcterms:modified>
</cp:coreProperties>
</file>