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8" r:id="rId2"/>
    <p:sldId id="256" r:id="rId3"/>
    <p:sldId id="281" r:id="rId4"/>
    <p:sldId id="257" r:id="rId5"/>
    <p:sldId id="259" r:id="rId6"/>
    <p:sldId id="261" r:id="rId7"/>
    <p:sldId id="260" r:id="rId8"/>
    <p:sldId id="270" r:id="rId9"/>
    <p:sldId id="262" r:id="rId10"/>
    <p:sldId id="263" r:id="rId11"/>
    <p:sldId id="264" r:id="rId12"/>
    <p:sldId id="269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712EF-CF9E-424F-A7F9-71F68122A0C5}">
          <p14:sldIdLst>
            <p14:sldId id="258"/>
            <p14:sldId id="256"/>
            <p14:sldId id="281"/>
            <p14:sldId id="257"/>
            <p14:sldId id="259"/>
            <p14:sldId id="261"/>
            <p14:sldId id="260"/>
            <p14:sldId id="270"/>
            <p14:sldId id="262"/>
            <p14:sldId id="263"/>
            <p14:sldId id="264"/>
            <p14:sldId id="269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05"/>
    <a:srgbClr val="FF05AC"/>
    <a:srgbClr val="05FFAC"/>
    <a:srgbClr val="0558FF"/>
    <a:srgbClr val="D505FF"/>
    <a:srgbClr val="5805FF"/>
    <a:srgbClr val="FF6D05"/>
    <a:srgbClr val="FFEA05"/>
    <a:srgbClr val="64C1FF"/>
    <a:srgbClr val="D1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8" autoAdjust="0"/>
    <p:restoredTop sz="92722" autoAdjust="0"/>
  </p:normalViewPr>
  <p:slideViewPr>
    <p:cSldViewPr snapToGrid="0">
      <p:cViewPr varScale="1">
        <p:scale>
          <a:sx n="63" d="100"/>
          <a:sy n="63" d="100"/>
        </p:scale>
        <p:origin x="8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9D54-E75A-4D37-887E-8C39D9A26659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9158-25BA-4DA9-80B8-8DBBCD55D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60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 an online portfolio, the only way to differentiate from others is to showcase your projects.</a:t>
            </a:r>
          </a:p>
          <a:p>
            <a:endParaRPr lang="en-SG" dirty="0"/>
          </a:p>
          <a:p>
            <a:r>
              <a:rPr lang="en-SG" dirty="0"/>
              <a:t>As of now, you can link to other people’s work. Remember to change it though.</a:t>
            </a:r>
          </a:p>
          <a:p>
            <a:endParaRPr lang="en-SG" dirty="0"/>
          </a:p>
          <a:p>
            <a:r>
              <a:rPr lang="en-SG" dirty="0"/>
              <a:t>Keep the online portfolio 3 to 5 sections 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59158-25BA-4DA9-80B8-8DBBCD55D35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62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>
                <a:solidFill>
                  <a:srgbClr val="FF0000"/>
                </a:solidFill>
              </a:rPr>
              <a:t>Maybe if they hover on PC it will show what software I learned</a:t>
            </a:r>
          </a:p>
          <a:p>
            <a:endParaRPr lang="en-SG" sz="1200" dirty="0">
              <a:solidFill>
                <a:srgbClr val="FF0000"/>
              </a:solidFill>
            </a:endParaRPr>
          </a:p>
          <a:p>
            <a:r>
              <a:rPr lang="en-SG" sz="1200" dirty="0">
                <a:solidFill>
                  <a:srgbClr val="FF0000"/>
                </a:solidFill>
              </a:rPr>
              <a:t>For mobile they click and it will navigate another page?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59158-25BA-4DA9-80B8-8DBBCD55D35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97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DCDD-324F-45B5-B1BC-C2E38C590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7C7F9-4B79-4AC6-AAF3-C2B711BB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D03B-7BF8-4746-97D9-B7275DE8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9261-082C-4FC6-8855-2ADC8D6E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CC28-AE4F-4E94-96AA-8EBB991D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0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2486-6613-4429-A8A0-E86EA397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515B2-AC38-4B5C-9DD4-274C050F6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DDF5-302C-4B81-8702-D843AE00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3CCD-2631-4AA2-BE17-3460765D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424B-C6EA-4C0C-83CB-1305893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99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DE697-DAC0-4DDE-B4E0-601D26E01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D40ED-1727-4923-888C-3C8123DC6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0E88-809B-4BBA-877A-E0374855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B853-BA27-42F5-A611-4147E35E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B835-08A4-46AE-9860-E00E2538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4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85F6-EA03-4436-AAEF-11F92EA0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F8D3-345E-46C6-857A-15FB5D1A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37A0-319E-4E30-859B-AB36A1B2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C5243-ED37-4D4A-B4D7-9C7FAAEF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CCD5E-F17F-463F-81AD-CFB74D94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98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B866-1A6B-4EE6-8044-A8CA547A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76E1-B342-4289-AF2E-53C83EF9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3DC9-04FE-47AB-AC39-A49D7270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6022-6D0B-43E9-96D5-17CEFD7B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794D-F18A-459E-821E-F9C3701C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29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DC71-90DC-4223-AC05-5D90A5C9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8A14-1FA6-45DD-B9FE-A32A73F9D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A0C2-AD20-4F76-ACA9-8B32A5589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D286E-7B77-49CB-AA8E-A4079A15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331C-03F6-4985-8439-5D799E97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1CB21-DDCC-4360-B651-838BBFC1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1E65-3CC3-4BEB-95F5-65CD8504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3D19-15A2-4280-BBD8-6F3656E8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9320F-A500-470C-AFCE-E918A4F6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EFACF-60A2-44EE-B958-0792A084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C5BE1-EB4D-4A23-A654-CE6BB11FF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F7AC9-54AC-42B4-9AED-D4A13CA2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5EB7D-BBD0-43F9-9ED6-58BD5697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6FD2D-598B-47E4-A332-63E8039C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22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E7FF-D764-477D-B63B-BD0BA8EE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A8AE1-75BA-44E6-B36F-8D79D498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02FD1-9E11-4F21-AD52-C54F91F7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17403-E385-4D2D-A0C1-EE0FC745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94A1-438C-4EE6-B68A-4A19F0F7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BFCC3-FD6D-4784-AC07-55BFF58D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703DB-376F-4C6C-ABEF-A0315ED9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74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1F71-4549-42FE-92B6-11C154BE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E26B-7FC7-4932-8E22-8D5A17B9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D69B2-2F25-45F0-BE02-9CAAFCEB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64F8-AC41-47CC-9DF2-722C5C87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96D6-44FD-41E0-BA89-7AB79A37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2B75-CF78-4A32-A3C9-041F3FD9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65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EFD3-1072-40DB-AD1D-2DFCEEFF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6408A-D41B-41FB-A9A8-DD4650B72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048F2-23C0-49A1-8A82-5D260F86E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0BCA1-B063-4543-A85B-020F3614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77F59-BA43-4CBB-A196-53D2E066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FCD27-9646-4093-9DCF-99B6525B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51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AFB79-34E5-4587-A5B4-A31BBAF8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A8C2-A014-4BB4-BC19-6AC901A2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0C36-081C-407B-870E-DC7249B1A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AC8B-A41B-4022-BC4F-BCC794E21B21}" type="datetimeFigureOut">
              <a:rPr lang="en-SG" smtClean="0"/>
              <a:t>16/9/2019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541D-87CE-4CE7-8EF6-A47DB4DA5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D681-D4F1-4643-8B8C-624F14DC6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228B-1656-46E7-87B9-CA521E1CA9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17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ssions.edu/color-calculator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D6AFEC-5978-4A2A-AC2F-2859057DA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My Online Resume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60DB4BA-E0E3-4660-869C-B559A63CA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06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3FC603-9721-44D9-85BD-0C4C6CF0F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" t="3604" r="89" b="8988"/>
          <a:stretch/>
        </p:blipFill>
        <p:spPr>
          <a:xfrm>
            <a:off x="0" y="863600"/>
            <a:ext cx="12192000" cy="599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EC0280D-FA6F-458A-AB55-3733F4616513}"/>
              </a:ext>
            </a:extLst>
          </p:cNvPr>
          <p:cNvSpPr txBox="1"/>
          <p:nvPr/>
        </p:nvSpPr>
        <p:spPr>
          <a:xfrm>
            <a:off x="1247314" y="2048255"/>
            <a:ext cx="10622280" cy="443198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Trent Global College [2019]</a:t>
            </a:r>
          </a:p>
          <a:p>
            <a:r>
              <a:rPr lang="en-SG" dirty="0"/>
              <a:t>Lorem ipsum </a:t>
            </a:r>
            <a:r>
              <a:rPr lang="en-SG" dirty="0" err="1"/>
              <a:t>dolor</a:t>
            </a:r>
            <a:r>
              <a:rPr lang="en-SG" dirty="0"/>
              <a:t> sit </a:t>
            </a:r>
            <a:r>
              <a:rPr lang="en-SG" dirty="0" err="1"/>
              <a:t>amet</a:t>
            </a:r>
            <a:r>
              <a:rPr lang="en-SG" dirty="0"/>
              <a:t>, </a:t>
            </a:r>
            <a:r>
              <a:rPr lang="en-SG" dirty="0" err="1"/>
              <a:t>consectetur</a:t>
            </a:r>
            <a:r>
              <a:rPr lang="en-SG" dirty="0"/>
              <a:t> </a:t>
            </a:r>
            <a:r>
              <a:rPr lang="en-SG" dirty="0" err="1"/>
              <a:t>adipiscing</a:t>
            </a:r>
            <a:r>
              <a:rPr lang="en-SG" dirty="0"/>
              <a:t> </a:t>
            </a:r>
            <a:r>
              <a:rPr lang="en-SG" dirty="0" err="1"/>
              <a:t>elit</a:t>
            </a:r>
            <a:r>
              <a:rPr lang="en-SG" dirty="0"/>
              <a:t>. </a:t>
            </a:r>
            <a:r>
              <a:rPr lang="en-SG" dirty="0" err="1"/>
              <a:t>Aenean</a:t>
            </a:r>
            <a:r>
              <a:rPr lang="en-SG" dirty="0"/>
              <a:t> </a:t>
            </a:r>
            <a:r>
              <a:rPr lang="en-SG" dirty="0" err="1"/>
              <a:t>feugiat</a:t>
            </a:r>
            <a:r>
              <a:rPr lang="en-SG" dirty="0"/>
              <a:t> semper </a:t>
            </a:r>
            <a:r>
              <a:rPr lang="en-SG" dirty="0" err="1"/>
              <a:t>finibus</a:t>
            </a:r>
            <a:r>
              <a:rPr lang="en-SG" dirty="0"/>
              <a:t>. </a:t>
            </a:r>
            <a:r>
              <a:rPr lang="en-SG" dirty="0" err="1"/>
              <a:t>Pellentesque</a:t>
            </a:r>
            <a:r>
              <a:rPr lang="en-SG" dirty="0"/>
              <a:t> </a:t>
            </a:r>
            <a:r>
              <a:rPr lang="en-SG" dirty="0" err="1"/>
              <a:t>dignissim</a:t>
            </a:r>
            <a:r>
              <a:rPr lang="en-SG" dirty="0"/>
              <a:t> </a:t>
            </a:r>
            <a:r>
              <a:rPr lang="en-SG" dirty="0" err="1"/>
              <a:t>eget</a:t>
            </a:r>
            <a:r>
              <a:rPr lang="en-SG" dirty="0"/>
              <a:t> </a:t>
            </a:r>
            <a:r>
              <a:rPr lang="en-SG" dirty="0" err="1"/>
              <a:t>enim</a:t>
            </a:r>
            <a:r>
              <a:rPr lang="en-SG" dirty="0"/>
              <a:t> in </a:t>
            </a:r>
            <a:r>
              <a:rPr lang="en-SG" dirty="0" err="1"/>
              <a:t>egestas</a:t>
            </a:r>
            <a:r>
              <a:rPr lang="en-SG" dirty="0"/>
              <a:t>. </a:t>
            </a:r>
            <a:r>
              <a:rPr lang="en-SG" dirty="0" err="1"/>
              <a:t>Nullam</a:t>
            </a:r>
            <a:r>
              <a:rPr lang="en-SG" dirty="0"/>
              <a:t> </a:t>
            </a:r>
            <a:r>
              <a:rPr lang="en-SG" dirty="0" err="1"/>
              <a:t>iaculis</a:t>
            </a:r>
            <a:r>
              <a:rPr lang="en-SG" dirty="0"/>
              <a:t>, </a:t>
            </a:r>
            <a:r>
              <a:rPr lang="en-SG" dirty="0" err="1"/>
              <a:t>massa</a:t>
            </a:r>
            <a:r>
              <a:rPr lang="en-SG" dirty="0"/>
              <a:t> </a:t>
            </a:r>
            <a:r>
              <a:rPr lang="en-SG" dirty="0" err="1"/>
              <a:t>dapibus</a:t>
            </a:r>
            <a:r>
              <a:rPr lang="en-SG" dirty="0"/>
              <a:t> </a:t>
            </a:r>
            <a:r>
              <a:rPr lang="en-SG" dirty="0" err="1"/>
              <a:t>pretium</a:t>
            </a:r>
            <a:r>
              <a:rPr lang="en-SG" dirty="0"/>
              <a:t> </a:t>
            </a:r>
            <a:r>
              <a:rPr lang="en-SG" dirty="0" err="1"/>
              <a:t>euismod</a:t>
            </a:r>
            <a:r>
              <a:rPr lang="en-SG" dirty="0"/>
              <a:t>, </a:t>
            </a:r>
            <a:r>
              <a:rPr lang="en-SG" dirty="0" err="1"/>
              <a:t>erat</a:t>
            </a:r>
            <a:r>
              <a:rPr lang="en-SG" dirty="0"/>
              <a:t> </a:t>
            </a:r>
            <a:r>
              <a:rPr lang="en-SG" dirty="0" err="1"/>
              <a:t>risus</a:t>
            </a:r>
            <a:r>
              <a:rPr lang="en-SG" dirty="0"/>
              <a:t> dictum </a:t>
            </a:r>
            <a:r>
              <a:rPr lang="en-SG" dirty="0" err="1"/>
              <a:t>felis</a:t>
            </a:r>
            <a:r>
              <a:rPr lang="en-SG" dirty="0"/>
              <a:t>, sit </a:t>
            </a:r>
            <a:r>
              <a:rPr lang="en-SG" dirty="0" err="1"/>
              <a:t>amet</a:t>
            </a:r>
            <a:r>
              <a:rPr lang="en-SG" dirty="0"/>
              <a:t> </a:t>
            </a:r>
            <a:r>
              <a:rPr lang="en-SG" dirty="0" err="1"/>
              <a:t>ultricies</a:t>
            </a:r>
            <a:r>
              <a:rPr lang="en-SG" dirty="0"/>
              <a:t> </a:t>
            </a:r>
            <a:r>
              <a:rPr lang="en-SG" dirty="0" err="1"/>
              <a:t>justo</a:t>
            </a:r>
            <a:r>
              <a:rPr lang="en-SG" dirty="0"/>
              <a:t> ligula ac </a:t>
            </a:r>
            <a:r>
              <a:rPr lang="en-SG" dirty="0" err="1"/>
              <a:t>nibh</a:t>
            </a:r>
            <a:r>
              <a:rPr lang="en-SG" dirty="0"/>
              <a:t>. Class </a:t>
            </a:r>
            <a:r>
              <a:rPr lang="en-SG" dirty="0" err="1"/>
              <a:t>aptent</a:t>
            </a:r>
            <a:r>
              <a:rPr lang="en-SG" dirty="0"/>
              <a:t> </a:t>
            </a:r>
            <a:r>
              <a:rPr lang="en-SG" dirty="0" err="1"/>
              <a:t>taciti</a:t>
            </a:r>
            <a:r>
              <a:rPr lang="en-SG" dirty="0"/>
              <a:t> </a:t>
            </a:r>
            <a:r>
              <a:rPr lang="en-SG" dirty="0" err="1"/>
              <a:t>sociosqu</a:t>
            </a:r>
            <a:r>
              <a:rPr lang="en-SG" dirty="0"/>
              <a:t> ad </a:t>
            </a:r>
            <a:r>
              <a:rPr lang="en-SG" dirty="0" err="1"/>
              <a:t>litora</a:t>
            </a:r>
            <a:r>
              <a:rPr lang="en-SG" dirty="0"/>
              <a:t> </a:t>
            </a:r>
            <a:r>
              <a:rPr lang="en-SG" dirty="0" err="1"/>
              <a:t>torquent</a:t>
            </a:r>
            <a:r>
              <a:rPr lang="en-SG" dirty="0"/>
              <a:t> per </a:t>
            </a:r>
            <a:r>
              <a:rPr lang="en-SG" dirty="0" err="1"/>
              <a:t>conubia</a:t>
            </a:r>
            <a:r>
              <a:rPr lang="en-SG" dirty="0"/>
              <a:t> nostra, per </a:t>
            </a:r>
            <a:r>
              <a:rPr lang="en-SG" dirty="0" err="1"/>
              <a:t>inceptos</a:t>
            </a:r>
            <a:r>
              <a:rPr lang="en-SG" dirty="0"/>
              <a:t> </a:t>
            </a:r>
            <a:r>
              <a:rPr lang="en-SG" dirty="0" err="1"/>
              <a:t>himenaeos</a:t>
            </a:r>
            <a:r>
              <a:rPr lang="en-SG" dirty="0"/>
              <a:t>. Vestibulum </a:t>
            </a:r>
            <a:r>
              <a:rPr lang="en-SG" dirty="0" err="1"/>
              <a:t>eget</a:t>
            </a:r>
            <a:r>
              <a:rPr lang="en-SG" dirty="0"/>
              <a:t> pulvinar </a:t>
            </a:r>
            <a:r>
              <a:rPr lang="en-SG" dirty="0" err="1"/>
              <a:t>sapien</a:t>
            </a:r>
            <a:r>
              <a:rPr lang="en-SG" dirty="0"/>
              <a:t>. </a:t>
            </a:r>
            <a:r>
              <a:rPr lang="en-SG" dirty="0" err="1"/>
              <a:t>Aliquam</a:t>
            </a:r>
            <a:r>
              <a:rPr lang="en-SG" dirty="0"/>
              <a:t> </a:t>
            </a:r>
            <a:r>
              <a:rPr lang="en-SG" dirty="0" err="1"/>
              <a:t>eget</a:t>
            </a:r>
            <a:r>
              <a:rPr lang="en-SG" dirty="0"/>
              <a:t> </a:t>
            </a:r>
            <a:r>
              <a:rPr lang="en-SG" dirty="0" err="1"/>
              <a:t>consequat</a:t>
            </a:r>
            <a:r>
              <a:rPr lang="en-SG" dirty="0"/>
              <a:t> </a:t>
            </a:r>
            <a:r>
              <a:rPr lang="en-SG" dirty="0" err="1"/>
              <a:t>turpis</a:t>
            </a:r>
            <a:r>
              <a:rPr lang="en-SG" dirty="0"/>
              <a:t>. Ut gravida </a:t>
            </a:r>
            <a:r>
              <a:rPr lang="en-SG" dirty="0" err="1"/>
              <a:t>tincidunt</a:t>
            </a:r>
            <a:r>
              <a:rPr lang="en-SG" dirty="0"/>
              <a:t> ligula vitae </a:t>
            </a:r>
            <a:r>
              <a:rPr lang="en-SG" dirty="0" err="1"/>
              <a:t>ultricies</a:t>
            </a:r>
            <a:r>
              <a:rPr lang="en-SG" dirty="0"/>
              <a:t>. Integer </a:t>
            </a:r>
            <a:r>
              <a:rPr lang="en-SG" dirty="0" err="1"/>
              <a:t>varius</a:t>
            </a:r>
            <a:r>
              <a:rPr lang="en-SG" dirty="0"/>
              <a:t> </a:t>
            </a:r>
            <a:r>
              <a:rPr lang="en-SG" dirty="0" err="1"/>
              <a:t>mauris</a:t>
            </a:r>
            <a:r>
              <a:rPr lang="en-SG" dirty="0"/>
              <a:t> </a:t>
            </a:r>
            <a:r>
              <a:rPr lang="en-SG" dirty="0" err="1"/>
              <a:t>sed</a:t>
            </a:r>
            <a:r>
              <a:rPr lang="en-SG" dirty="0"/>
              <a:t> </a:t>
            </a:r>
            <a:r>
              <a:rPr lang="en-SG" dirty="0" err="1"/>
              <a:t>massa</a:t>
            </a:r>
            <a:r>
              <a:rPr lang="en-SG" dirty="0"/>
              <a:t> </a:t>
            </a:r>
            <a:r>
              <a:rPr lang="en-SG" dirty="0" err="1"/>
              <a:t>tincidunt</a:t>
            </a:r>
            <a:r>
              <a:rPr lang="en-SG" dirty="0"/>
              <a:t> </a:t>
            </a:r>
            <a:r>
              <a:rPr lang="en-SG" dirty="0" err="1"/>
              <a:t>ornare</a:t>
            </a:r>
            <a:r>
              <a:rPr lang="en-SG" dirty="0"/>
              <a:t>. </a:t>
            </a:r>
            <a:r>
              <a:rPr lang="en-SG" dirty="0" err="1"/>
              <a:t>Phasellus</a:t>
            </a:r>
            <a:r>
              <a:rPr lang="en-SG" dirty="0"/>
              <a:t> </a:t>
            </a:r>
            <a:r>
              <a:rPr lang="en-SG" dirty="0" err="1"/>
              <a:t>diam</a:t>
            </a:r>
            <a:r>
              <a:rPr lang="en-SG" dirty="0"/>
              <a:t> </a:t>
            </a:r>
            <a:r>
              <a:rPr lang="en-SG" dirty="0" err="1"/>
              <a:t>arcu</a:t>
            </a:r>
            <a:r>
              <a:rPr lang="en-SG" dirty="0"/>
              <a:t>, </a:t>
            </a:r>
            <a:r>
              <a:rPr lang="en-SG" dirty="0" err="1"/>
              <a:t>imperdiet</a:t>
            </a:r>
            <a:r>
              <a:rPr lang="en-SG" dirty="0"/>
              <a:t> </a:t>
            </a:r>
            <a:r>
              <a:rPr lang="en-SG" dirty="0" err="1"/>
              <a:t>nec</a:t>
            </a:r>
            <a:r>
              <a:rPr lang="en-SG" dirty="0"/>
              <a:t> </a:t>
            </a:r>
            <a:r>
              <a:rPr lang="en-SG" dirty="0" err="1"/>
              <a:t>enim</a:t>
            </a:r>
            <a:r>
              <a:rPr lang="en-SG" dirty="0"/>
              <a:t> in, </a:t>
            </a:r>
            <a:r>
              <a:rPr lang="en-SG" dirty="0" err="1"/>
              <a:t>ornare</a:t>
            </a:r>
            <a:r>
              <a:rPr lang="en-SG" dirty="0"/>
              <a:t> </a:t>
            </a:r>
            <a:r>
              <a:rPr lang="en-SG" dirty="0" err="1"/>
              <a:t>finibus</a:t>
            </a:r>
            <a:r>
              <a:rPr lang="en-SG" dirty="0"/>
              <a:t> </a:t>
            </a:r>
            <a:r>
              <a:rPr lang="en-SG" dirty="0" err="1"/>
              <a:t>tellus</a:t>
            </a:r>
            <a:r>
              <a:rPr lang="en-SG" dirty="0"/>
              <a:t>.</a:t>
            </a:r>
          </a:p>
          <a:p>
            <a:endParaRPr lang="en-SG" dirty="0"/>
          </a:p>
          <a:p>
            <a:r>
              <a:rPr lang="en-SG" sz="2400" dirty="0"/>
              <a:t>Singapore Polytechnic [2008 – 2012]</a:t>
            </a:r>
          </a:p>
          <a:p>
            <a:r>
              <a:rPr lang="en-SG" dirty="0"/>
              <a:t>Lorem ipsum </a:t>
            </a:r>
            <a:r>
              <a:rPr lang="en-SG" dirty="0" err="1"/>
              <a:t>dolor</a:t>
            </a:r>
            <a:r>
              <a:rPr lang="en-SG" dirty="0"/>
              <a:t> sit </a:t>
            </a:r>
            <a:r>
              <a:rPr lang="en-SG" dirty="0" err="1"/>
              <a:t>amet</a:t>
            </a:r>
            <a:r>
              <a:rPr lang="en-SG" dirty="0"/>
              <a:t>, </a:t>
            </a:r>
            <a:r>
              <a:rPr lang="en-SG" dirty="0" err="1"/>
              <a:t>consectetur</a:t>
            </a:r>
            <a:r>
              <a:rPr lang="en-SG" dirty="0"/>
              <a:t> </a:t>
            </a:r>
            <a:r>
              <a:rPr lang="en-SG" dirty="0" err="1"/>
              <a:t>adipiscing</a:t>
            </a:r>
            <a:r>
              <a:rPr lang="en-SG" dirty="0"/>
              <a:t> </a:t>
            </a:r>
            <a:r>
              <a:rPr lang="en-SG" dirty="0" err="1"/>
              <a:t>elit</a:t>
            </a:r>
            <a:r>
              <a:rPr lang="en-SG" dirty="0"/>
              <a:t>. </a:t>
            </a:r>
            <a:r>
              <a:rPr lang="en-SG" dirty="0" err="1"/>
              <a:t>Aenean</a:t>
            </a:r>
            <a:r>
              <a:rPr lang="en-SG" dirty="0"/>
              <a:t> </a:t>
            </a:r>
            <a:r>
              <a:rPr lang="en-SG" dirty="0" err="1"/>
              <a:t>feugiat</a:t>
            </a:r>
            <a:r>
              <a:rPr lang="en-SG" dirty="0"/>
              <a:t> semper </a:t>
            </a:r>
            <a:r>
              <a:rPr lang="en-SG" dirty="0" err="1"/>
              <a:t>finibus</a:t>
            </a:r>
            <a:r>
              <a:rPr lang="en-SG" dirty="0"/>
              <a:t>. </a:t>
            </a:r>
            <a:r>
              <a:rPr lang="en-SG" dirty="0" err="1"/>
              <a:t>Pellentesque</a:t>
            </a:r>
            <a:r>
              <a:rPr lang="en-SG" dirty="0"/>
              <a:t> </a:t>
            </a:r>
            <a:r>
              <a:rPr lang="en-SG" dirty="0" err="1"/>
              <a:t>dignissim</a:t>
            </a:r>
            <a:r>
              <a:rPr lang="en-SG" dirty="0"/>
              <a:t> </a:t>
            </a:r>
            <a:r>
              <a:rPr lang="en-SG" dirty="0" err="1"/>
              <a:t>eget</a:t>
            </a:r>
            <a:r>
              <a:rPr lang="en-SG" dirty="0"/>
              <a:t> </a:t>
            </a:r>
            <a:r>
              <a:rPr lang="en-SG" dirty="0" err="1"/>
              <a:t>enim</a:t>
            </a:r>
            <a:r>
              <a:rPr lang="en-SG" dirty="0"/>
              <a:t> in </a:t>
            </a:r>
            <a:r>
              <a:rPr lang="en-SG" dirty="0" err="1"/>
              <a:t>egestas</a:t>
            </a:r>
            <a:r>
              <a:rPr lang="en-SG" dirty="0"/>
              <a:t>. </a:t>
            </a:r>
            <a:r>
              <a:rPr lang="en-SG" dirty="0" err="1"/>
              <a:t>Nullam</a:t>
            </a:r>
            <a:r>
              <a:rPr lang="en-SG" dirty="0"/>
              <a:t> </a:t>
            </a:r>
            <a:r>
              <a:rPr lang="en-SG" dirty="0" err="1"/>
              <a:t>iaculis</a:t>
            </a:r>
            <a:r>
              <a:rPr lang="en-SG" dirty="0"/>
              <a:t>, </a:t>
            </a:r>
            <a:r>
              <a:rPr lang="en-SG" dirty="0" err="1"/>
              <a:t>massa</a:t>
            </a:r>
            <a:r>
              <a:rPr lang="en-SG" dirty="0"/>
              <a:t> </a:t>
            </a:r>
            <a:r>
              <a:rPr lang="en-SG" dirty="0" err="1"/>
              <a:t>dapibus</a:t>
            </a:r>
            <a:r>
              <a:rPr lang="en-SG" dirty="0"/>
              <a:t> </a:t>
            </a:r>
            <a:r>
              <a:rPr lang="en-SG" dirty="0" err="1"/>
              <a:t>pretium</a:t>
            </a:r>
            <a:r>
              <a:rPr lang="en-SG" dirty="0"/>
              <a:t> </a:t>
            </a:r>
            <a:r>
              <a:rPr lang="en-SG" dirty="0" err="1"/>
              <a:t>euismod</a:t>
            </a:r>
            <a:r>
              <a:rPr lang="en-SG" dirty="0"/>
              <a:t>, </a:t>
            </a:r>
            <a:r>
              <a:rPr lang="en-SG" dirty="0" err="1"/>
              <a:t>erat</a:t>
            </a:r>
            <a:r>
              <a:rPr lang="en-SG" dirty="0"/>
              <a:t> </a:t>
            </a:r>
            <a:r>
              <a:rPr lang="en-SG" dirty="0" err="1"/>
              <a:t>risus</a:t>
            </a:r>
            <a:r>
              <a:rPr lang="en-SG" dirty="0"/>
              <a:t> dictum </a:t>
            </a:r>
            <a:r>
              <a:rPr lang="en-SG" dirty="0" err="1"/>
              <a:t>felis</a:t>
            </a:r>
            <a:r>
              <a:rPr lang="en-SG" dirty="0"/>
              <a:t>, sit </a:t>
            </a:r>
            <a:r>
              <a:rPr lang="en-SG" dirty="0" err="1"/>
              <a:t>amet</a:t>
            </a:r>
            <a:r>
              <a:rPr lang="en-SG" dirty="0"/>
              <a:t> </a:t>
            </a:r>
            <a:r>
              <a:rPr lang="en-SG" dirty="0" err="1"/>
              <a:t>ultricies</a:t>
            </a:r>
            <a:r>
              <a:rPr lang="en-SG" dirty="0"/>
              <a:t> </a:t>
            </a:r>
            <a:r>
              <a:rPr lang="en-SG" dirty="0" err="1"/>
              <a:t>justo</a:t>
            </a:r>
            <a:r>
              <a:rPr lang="en-SG" dirty="0"/>
              <a:t> ligula ac </a:t>
            </a:r>
            <a:r>
              <a:rPr lang="en-SG" dirty="0" err="1"/>
              <a:t>nibh</a:t>
            </a:r>
            <a:r>
              <a:rPr lang="en-SG" dirty="0"/>
              <a:t>. Class </a:t>
            </a:r>
            <a:r>
              <a:rPr lang="en-SG" dirty="0" err="1"/>
              <a:t>aptent</a:t>
            </a:r>
            <a:r>
              <a:rPr lang="en-SG" dirty="0"/>
              <a:t> </a:t>
            </a:r>
            <a:r>
              <a:rPr lang="en-SG" dirty="0" err="1"/>
              <a:t>taciti</a:t>
            </a:r>
            <a:r>
              <a:rPr lang="en-SG" dirty="0"/>
              <a:t> </a:t>
            </a:r>
            <a:r>
              <a:rPr lang="en-SG" dirty="0" err="1"/>
              <a:t>sociosqu</a:t>
            </a:r>
            <a:r>
              <a:rPr lang="en-SG" dirty="0"/>
              <a:t> ad </a:t>
            </a:r>
            <a:r>
              <a:rPr lang="en-SG" dirty="0" err="1"/>
              <a:t>litora</a:t>
            </a:r>
            <a:r>
              <a:rPr lang="en-SG" dirty="0"/>
              <a:t> </a:t>
            </a:r>
            <a:r>
              <a:rPr lang="en-SG" dirty="0" err="1"/>
              <a:t>torquent</a:t>
            </a:r>
            <a:r>
              <a:rPr lang="en-SG" dirty="0"/>
              <a:t> per </a:t>
            </a:r>
            <a:r>
              <a:rPr lang="en-SG" dirty="0" err="1"/>
              <a:t>conubia</a:t>
            </a:r>
            <a:r>
              <a:rPr lang="en-SG" dirty="0"/>
              <a:t> nostra, per </a:t>
            </a:r>
            <a:r>
              <a:rPr lang="en-SG" dirty="0" err="1"/>
              <a:t>inceptos</a:t>
            </a:r>
            <a:r>
              <a:rPr lang="en-SG" dirty="0"/>
              <a:t> </a:t>
            </a:r>
            <a:r>
              <a:rPr lang="en-SG" dirty="0" err="1"/>
              <a:t>himenaeos</a:t>
            </a:r>
            <a:r>
              <a:rPr lang="en-SG" dirty="0"/>
              <a:t>. Vestibulum </a:t>
            </a:r>
            <a:r>
              <a:rPr lang="en-SG" dirty="0" err="1"/>
              <a:t>eget</a:t>
            </a:r>
            <a:r>
              <a:rPr lang="en-SG" dirty="0"/>
              <a:t> pulvinar </a:t>
            </a:r>
            <a:r>
              <a:rPr lang="en-SG" dirty="0" err="1"/>
              <a:t>sapien</a:t>
            </a:r>
            <a:r>
              <a:rPr lang="en-SG" dirty="0"/>
              <a:t>. </a:t>
            </a:r>
            <a:r>
              <a:rPr lang="en-SG" dirty="0" err="1"/>
              <a:t>Aliquam</a:t>
            </a:r>
            <a:r>
              <a:rPr lang="en-SG" dirty="0"/>
              <a:t> </a:t>
            </a:r>
            <a:r>
              <a:rPr lang="en-SG" dirty="0" err="1"/>
              <a:t>eget</a:t>
            </a:r>
            <a:r>
              <a:rPr lang="en-SG" dirty="0"/>
              <a:t> </a:t>
            </a:r>
            <a:r>
              <a:rPr lang="en-SG" dirty="0" err="1"/>
              <a:t>consequat</a:t>
            </a:r>
            <a:r>
              <a:rPr lang="en-SG" dirty="0"/>
              <a:t> </a:t>
            </a:r>
            <a:r>
              <a:rPr lang="en-SG" dirty="0" err="1"/>
              <a:t>turpis</a:t>
            </a:r>
            <a:r>
              <a:rPr lang="en-SG" dirty="0"/>
              <a:t>. Ut gravida </a:t>
            </a:r>
            <a:r>
              <a:rPr lang="en-SG" dirty="0" err="1"/>
              <a:t>tincidunt</a:t>
            </a:r>
            <a:r>
              <a:rPr lang="en-SG" dirty="0"/>
              <a:t> ligula vitae </a:t>
            </a:r>
            <a:r>
              <a:rPr lang="en-SG" dirty="0" err="1"/>
              <a:t>ultricies</a:t>
            </a:r>
            <a:r>
              <a:rPr lang="en-SG" dirty="0"/>
              <a:t>. Integer </a:t>
            </a:r>
            <a:r>
              <a:rPr lang="en-SG" dirty="0" err="1"/>
              <a:t>varius</a:t>
            </a:r>
            <a:r>
              <a:rPr lang="en-SG" dirty="0"/>
              <a:t> </a:t>
            </a:r>
            <a:r>
              <a:rPr lang="en-SG" dirty="0" err="1"/>
              <a:t>mauris</a:t>
            </a:r>
            <a:r>
              <a:rPr lang="en-SG" dirty="0"/>
              <a:t> </a:t>
            </a:r>
            <a:r>
              <a:rPr lang="en-SG" dirty="0" err="1"/>
              <a:t>sed</a:t>
            </a:r>
            <a:r>
              <a:rPr lang="en-SG" dirty="0"/>
              <a:t> </a:t>
            </a:r>
            <a:r>
              <a:rPr lang="en-SG" dirty="0" err="1"/>
              <a:t>massa</a:t>
            </a:r>
            <a:r>
              <a:rPr lang="en-SG" dirty="0"/>
              <a:t> </a:t>
            </a:r>
            <a:r>
              <a:rPr lang="en-SG" dirty="0" err="1"/>
              <a:t>tincidunt</a:t>
            </a:r>
            <a:r>
              <a:rPr lang="en-SG" dirty="0"/>
              <a:t> </a:t>
            </a:r>
            <a:r>
              <a:rPr lang="en-SG" dirty="0" err="1"/>
              <a:t>ornare</a:t>
            </a:r>
            <a:r>
              <a:rPr lang="en-SG" dirty="0"/>
              <a:t>. </a:t>
            </a:r>
            <a:r>
              <a:rPr lang="en-SG" dirty="0" err="1"/>
              <a:t>Phasellus</a:t>
            </a:r>
            <a:r>
              <a:rPr lang="en-SG" dirty="0"/>
              <a:t> </a:t>
            </a:r>
            <a:r>
              <a:rPr lang="en-SG" dirty="0" err="1"/>
              <a:t>diam</a:t>
            </a:r>
            <a:r>
              <a:rPr lang="en-SG" dirty="0"/>
              <a:t> </a:t>
            </a:r>
            <a:r>
              <a:rPr lang="en-SG" dirty="0" err="1"/>
              <a:t>arcu</a:t>
            </a:r>
            <a:r>
              <a:rPr lang="en-SG" dirty="0"/>
              <a:t>, </a:t>
            </a:r>
            <a:r>
              <a:rPr lang="en-SG" dirty="0" err="1"/>
              <a:t>imperdiet</a:t>
            </a:r>
            <a:r>
              <a:rPr lang="en-SG" dirty="0"/>
              <a:t> </a:t>
            </a:r>
            <a:r>
              <a:rPr lang="en-SG" dirty="0" err="1"/>
              <a:t>nec</a:t>
            </a:r>
            <a:r>
              <a:rPr lang="en-SG" dirty="0"/>
              <a:t> </a:t>
            </a:r>
            <a:r>
              <a:rPr lang="en-SG" dirty="0" err="1"/>
              <a:t>enim</a:t>
            </a:r>
            <a:r>
              <a:rPr lang="en-SG" dirty="0"/>
              <a:t> in, </a:t>
            </a:r>
            <a:r>
              <a:rPr lang="en-SG" dirty="0" err="1"/>
              <a:t>ornare</a:t>
            </a:r>
            <a:r>
              <a:rPr lang="en-SG" dirty="0"/>
              <a:t> </a:t>
            </a:r>
            <a:r>
              <a:rPr lang="en-SG" dirty="0" err="1"/>
              <a:t>finibus</a:t>
            </a:r>
            <a:r>
              <a:rPr lang="en-SG" dirty="0"/>
              <a:t> </a:t>
            </a:r>
            <a:r>
              <a:rPr lang="en-SG" dirty="0" err="1"/>
              <a:t>tellus</a:t>
            </a:r>
            <a:r>
              <a:rPr lang="en-SG" dirty="0"/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DDBD66-C7CA-4C7E-A66E-3F123FF3D370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421AFE-DE4B-4E21-81BF-1990E28B301C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9ADB0405-48EF-4EA3-9571-414C4F131973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B0088B-CBC3-4BDE-86FC-49C4CD2FFB61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40D265-872E-460D-92E9-87E1ED2C185D}"/>
                </a:ext>
              </a:extLst>
            </p:cNvPr>
            <p:cNvSpPr txBox="1"/>
            <p:nvPr/>
          </p:nvSpPr>
          <p:spPr>
            <a:xfrm>
              <a:off x="2581656" y="247134"/>
              <a:ext cx="176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Qualifications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25A03E-A3A9-46C7-A914-138368452C5F}"/>
                </a:ext>
              </a:extLst>
            </p:cNvPr>
            <p:cNvSpPr txBox="1"/>
            <p:nvPr/>
          </p:nvSpPr>
          <p:spPr>
            <a:xfrm>
              <a:off x="434340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E4DE46-FF0F-4117-AAEF-3820A9B45DCD}"/>
                </a:ext>
              </a:extLst>
            </p:cNvPr>
            <p:cNvSpPr txBox="1"/>
            <p:nvPr/>
          </p:nvSpPr>
          <p:spPr>
            <a:xfrm>
              <a:off x="5191958" y="256895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1EFD0A-1BF8-4FD3-9B4B-4A975175110C}"/>
                </a:ext>
              </a:extLst>
            </p:cNvPr>
            <p:cNvSpPr txBox="1"/>
            <p:nvPr/>
          </p:nvSpPr>
          <p:spPr>
            <a:xfrm>
              <a:off x="7760208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End note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A15BE2-340C-4993-B23B-E4B1CF8C8D39}"/>
                </a:ext>
              </a:extLst>
            </p:cNvPr>
            <p:cNvSpPr txBox="1"/>
            <p:nvPr/>
          </p:nvSpPr>
          <p:spPr>
            <a:xfrm>
              <a:off x="897179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A13E4B-A533-4DA6-8C0C-FF76C06CB588}"/>
                </a:ext>
              </a:extLst>
            </p:cNvPr>
            <p:cNvSpPr txBox="1"/>
            <p:nvPr/>
          </p:nvSpPr>
          <p:spPr>
            <a:xfrm>
              <a:off x="6476083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6434D-0E20-4AF7-A7DD-AFC366DC59A8}"/>
              </a:ext>
            </a:extLst>
          </p:cNvPr>
          <p:cNvCxnSpPr>
            <a:cxnSpLocks/>
          </p:cNvCxnSpPr>
          <p:nvPr/>
        </p:nvCxnSpPr>
        <p:spPr>
          <a:xfrm>
            <a:off x="1050035" y="3803163"/>
            <a:ext cx="858278" cy="5859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E4A5E7-7F82-4236-8D0D-1D46901C9113}"/>
              </a:ext>
            </a:extLst>
          </p:cNvPr>
          <p:cNvSpPr txBox="1"/>
          <p:nvPr/>
        </p:nvSpPr>
        <p:spPr>
          <a:xfrm>
            <a:off x="-115299" y="3580527"/>
            <a:ext cx="134027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PC will showcase the whole summary</a:t>
            </a:r>
          </a:p>
          <a:p>
            <a:endParaRPr lang="en-SG" sz="1200" dirty="0">
              <a:solidFill>
                <a:srgbClr val="FF0000"/>
              </a:solidFill>
            </a:endParaRPr>
          </a:p>
          <a:p>
            <a:r>
              <a:rPr lang="en-SG" sz="1200" dirty="0">
                <a:solidFill>
                  <a:srgbClr val="FF0000"/>
                </a:solidFill>
              </a:rPr>
              <a:t>For mobile Only the title and school. Click to navigate to another page.</a:t>
            </a:r>
          </a:p>
        </p:txBody>
      </p:sp>
    </p:spTree>
    <p:extLst>
      <p:ext uri="{BB962C8B-B14F-4D97-AF65-F5344CB8AC3E}">
        <p14:creationId xmlns:p14="http://schemas.microsoft.com/office/powerpoint/2010/main" val="14243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4FBC34C-85DB-46AA-8723-D1AE1C41B08E}"/>
              </a:ext>
            </a:extLst>
          </p:cNvPr>
          <p:cNvSpPr/>
          <p:nvPr/>
        </p:nvSpPr>
        <p:spPr>
          <a:xfrm>
            <a:off x="8325016" y="1110734"/>
            <a:ext cx="2981739" cy="53695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F37197-722F-4683-98C7-6939AC21320F}"/>
              </a:ext>
            </a:extLst>
          </p:cNvPr>
          <p:cNvSpPr/>
          <p:nvPr/>
        </p:nvSpPr>
        <p:spPr>
          <a:xfrm>
            <a:off x="657898" y="1800517"/>
            <a:ext cx="1591056" cy="863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Photoshop</a:t>
            </a:r>
          </a:p>
          <a:p>
            <a:pPr algn="ctr"/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E00C9B-F8FF-45E2-A767-9B470235D801}"/>
              </a:ext>
            </a:extLst>
          </p:cNvPr>
          <p:cNvSpPr/>
          <p:nvPr/>
        </p:nvSpPr>
        <p:spPr>
          <a:xfrm>
            <a:off x="2914260" y="4288193"/>
            <a:ext cx="1591056" cy="863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Python</a:t>
            </a:r>
          </a:p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88A6D6-12CD-4E69-AF47-1CB8248458B4}"/>
              </a:ext>
            </a:extLst>
          </p:cNvPr>
          <p:cNvSpPr/>
          <p:nvPr/>
        </p:nvSpPr>
        <p:spPr>
          <a:xfrm>
            <a:off x="657898" y="4288193"/>
            <a:ext cx="1591056" cy="863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JavaScript</a:t>
            </a:r>
          </a:p>
          <a:p>
            <a:pPr algn="ctr"/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CE824A-DCA1-484F-9B8E-7D1A5DEAE37B}"/>
              </a:ext>
            </a:extLst>
          </p:cNvPr>
          <p:cNvSpPr/>
          <p:nvPr/>
        </p:nvSpPr>
        <p:spPr>
          <a:xfrm>
            <a:off x="2880732" y="1800517"/>
            <a:ext cx="1591056" cy="863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Microsoft Office</a:t>
            </a:r>
          </a:p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96D25B-EF4F-4006-B2C0-290719501B14}"/>
              </a:ext>
            </a:extLst>
          </p:cNvPr>
          <p:cNvSpPr/>
          <p:nvPr/>
        </p:nvSpPr>
        <p:spPr>
          <a:xfrm>
            <a:off x="5103566" y="1800517"/>
            <a:ext cx="1591056" cy="863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HTML/CSS</a:t>
            </a:r>
          </a:p>
          <a:p>
            <a:pPr algn="ctr"/>
            <a:endParaRPr lang="en-S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C58F3E-739F-4B96-B5C4-1A99B2B9D03C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5120A5-9665-4156-8462-39DFCD27ADEC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B5AD7C41-4C4E-489C-9768-B6AD237AE6FC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7BCF29-23F6-4BCB-9062-376E9357E83C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96AD03-33C3-417F-99D9-2C75922EE906}"/>
                </a:ext>
              </a:extLst>
            </p:cNvPr>
            <p:cNvSpPr txBox="1"/>
            <p:nvPr/>
          </p:nvSpPr>
          <p:spPr>
            <a:xfrm>
              <a:off x="2581656" y="247134"/>
              <a:ext cx="176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Qualifications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6C43B1-C191-4B45-9601-36165E7973F4}"/>
                </a:ext>
              </a:extLst>
            </p:cNvPr>
            <p:cNvSpPr txBox="1"/>
            <p:nvPr/>
          </p:nvSpPr>
          <p:spPr>
            <a:xfrm>
              <a:off x="434340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99D9EB-1243-4650-A747-AE3F88BC0F3A}"/>
                </a:ext>
              </a:extLst>
            </p:cNvPr>
            <p:cNvSpPr txBox="1"/>
            <p:nvPr/>
          </p:nvSpPr>
          <p:spPr>
            <a:xfrm>
              <a:off x="5191958" y="256895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C55424-01C6-4B46-A881-2F8907BFCE8E}"/>
                </a:ext>
              </a:extLst>
            </p:cNvPr>
            <p:cNvSpPr txBox="1"/>
            <p:nvPr/>
          </p:nvSpPr>
          <p:spPr>
            <a:xfrm>
              <a:off x="7760208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End note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F9C663-9FE6-43BF-86B7-DE44CC1ECA3F}"/>
                </a:ext>
              </a:extLst>
            </p:cNvPr>
            <p:cNvSpPr txBox="1"/>
            <p:nvPr/>
          </p:nvSpPr>
          <p:spPr>
            <a:xfrm>
              <a:off x="897179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8D24A9-2D88-4185-A71E-45BD6BCD153D}"/>
                </a:ext>
              </a:extLst>
            </p:cNvPr>
            <p:cNvSpPr txBox="1"/>
            <p:nvPr/>
          </p:nvSpPr>
          <p:spPr>
            <a:xfrm>
              <a:off x="6476083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7CE7CF-904C-4995-BCBF-9A99E5BD8D28}"/>
              </a:ext>
            </a:extLst>
          </p:cNvPr>
          <p:cNvGrpSpPr/>
          <p:nvPr/>
        </p:nvGrpSpPr>
        <p:grpSpPr>
          <a:xfrm>
            <a:off x="5103566" y="2931325"/>
            <a:ext cx="1591056" cy="204216"/>
            <a:chOff x="6444314" y="3133344"/>
            <a:chExt cx="1591056" cy="20421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6A70764-40BA-47C6-B8B8-7396419F5B57}"/>
                </a:ext>
              </a:extLst>
            </p:cNvPr>
            <p:cNvSpPr/>
            <p:nvPr/>
          </p:nvSpPr>
          <p:spPr>
            <a:xfrm>
              <a:off x="6444314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D194323-8CB3-4C29-9709-902131337354}"/>
                </a:ext>
              </a:extLst>
            </p:cNvPr>
            <p:cNvSpPr/>
            <p:nvPr/>
          </p:nvSpPr>
          <p:spPr>
            <a:xfrm>
              <a:off x="6986392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364485B-3678-4F6E-B44B-5C4212885627}"/>
                </a:ext>
              </a:extLst>
            </p:cNvPr>
            <p:cNvSpPr/>
            <p:nvPr/>
          </p:nvSpPr>
          <p:spPr>
            <a:xfrm>
              <a:off x="7528469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B56D28-4682-4CE2-96F0-8FAA48E1E1DF}"/>
              </a:ext>
            </a:extLst>
          </p:cNvPr>
          <p:cNvGrpSpPr/>
          <p:nvPr/>
        </p:nvGrpSpPr>
        <p:grpSpPr>
          <a:xfrm>
            <a:off x="2880732" y="2931325"/>
            <a:ext cx="1591056" cy="204216"/>
            <a:chOff x="4221480" y="3133344"/>
            <a:chExt cx="1591056" cy="20421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8FB5F81-BFDA-4E17-8683-AD05756856F8}"/>
                </a:ext>
              </a:extLst>
            </p:cNvPr>
            <p:cNvSpPr/>
            <p:nvPr/>
          </p:nvSpPr>
          <p:spPr>
            <a:xfrm>
              <a:off x="4221480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65D0BC3-31FF-430C-BBB2-E938FFDA29A8}"/>
                </a:ext>
              </a:extLst>
            </p:cNvPr>
            <p:cNvSpPr/>
            <p:nvPr/>
          </p:nvSpPr>
          <p:spPr>
            <a:xfrm>
              <a:off x="4763558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5FF0407-BE99-440E-9A9F-A4772245D767}"/>
                </a:ext>
              </a:extLst>
            </p:cNvPr>
            <p:cNvSpPr/>
            <p:nvPr/>
          </p:nvSpPr>
          <p:spPr>
            <a:xfrm>
              <a:off x="5305635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B39203-ABE6-4499-B5D6-E527716C9DEF}"/>
              </a:ext>
            </a:extLst>
          </p:cNvPr>
          <p:cNvGrpSpPr/>
          <p:nvPr/>
        </p:nvGrpSpPr>
        <p:grpSpPr>
          <a:xfrm>
            <a:off x="657898" y="2931325"/>
            <a:ext cx="1591056" cy="204216"/>
            <a:chOff x="6444314" y="3133344"/>
            <a:chExt cx="1591056" cy="20421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285B2E7-22C1-4CFC-B9DF-285E94FB1CE0}"/>
                </a:ext>
              </a:extLst>
            </p:cNvPr>
            <p:cNvSpPr/>
            <p:nvPr/>
          </p:nvSpPr>
          <p:spPr>
            <a:xfrm>
              <a:off x="6444314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BD46003-010C-4D52-8183-700E52FD436E}"/>
                </a:ext>
              </a:extLst>
            </p:cNvPr>
            <p:cNvSpPr/>
            <p:nvPr/>
          </p:nvSpPr>
          <p:spPr>
            <a:xfrm>
              <a:off x="6986392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64E47E6-53F9-4412-94F6-8318172A2EB6}"/>
                </a:ext>
              </a:extLst>
            </p:cNvPr>
            <p:cNvSpPr/>
            <p:nvPr/>
          </p:nvSpPr>
          <p:spPr>
            <a:xfrm>
              <a:off x="7528469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9AF4EC-3224-4832-9D6B-EDED857416C7}"/>
              </a:ext>
            </a:extLst>
          </p:cNvPr>
          <p:cNvGrpSpPr/>
          <p:nvPr/>
        </p:nvGrpSpPr>
        <p:grpSpPr>
          <a:xfrm>
            <a:off x="657898" y="5421811"/>
            <a:ext cx="1591056" cy="204216"/>
            <a:chOff x="1998646" y="5623830"/>
            <a:chExt cx="1591056" cy="20421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A13432E-F752-46F2-91B4-DEA40B85DD1A}"/>
                </a:ext>
              </a:extLst>
            </p:cNvPr>
            <p:cNvSpPr/>
            <p:nvPr/>
          </p:nvSpPr>
          <p:spPr>
            <a:xfrm>
              <a:off x="1998646" y="5623830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28ED628-F707-4E36-B459-7280A7AC503D}"/>
                </a:ext>
              </a:extLst>
            </p:cNvPr>
            <p:cNvSpPr/>
            <p:nvPr/>
          </p:nvSpPr>
          <p:spPr>
            <a:xfrm>
              <a:off x="2540724" y="5623830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495D221-485D-45FB-9365-255E330EB5D3}"/>
                </a:ext>
              </a:extLst>
            </p:cNvPr>
            <p:cNvSpPr/>
            <p:nvPr/>
          </p:nvSpPr>
          <p:spPr>
            <a:xfrm>
              <a:off x="3082801" y="5623830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63E76D-5D16-4CE7-BD31-F468C48E3A96}"/>
              </a:ext>
            </a:extLst>
          </p:cNvPr>
          <p:cNvGrpSpPr/>
          <p:nvPr/>
        </p:nvGrpSpPr>
        <p:grpSpPr>
          <a:xfrm>
            <a:off x="2914260" y="5421811"/>
            <a:ext cx="1591056" cy="204216"/>
            <a:chOff x="4255008" y="5623830"/>
            <a:chExt cx="1591056" cy="20421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5114B35-023F-456E-BA87-3AA46DE800B0}"/>
                </a:ext>
              </a:extLst>
            </p:cNvPr>
            <p:cNvSpPr/>
            <p:nvPr/>
          </p:nvSpPr>
          <p:spPr>
            <a:xfrm>
              <a:off x="4255008" y="5623830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57204AC-9BA6-4686-A92C-94D4B6E4F2E6}"/>
                </a:ext>
              </a:extLst>
            </p:cNvPr>
            <p:cNvSpPr/>
            <p:nvPr/>
          </p:nvSpPr>
          <p:spPr>
            <a:xfrm>
              <a:off x="4797086" y="5623830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4FFDCA2-FE05-4BFF-B516-106719F3A100}"/>
                </a:ext>
              </a:extLst>
            </p:cNvPr>
            <p:cNvSpPr/>
            <p:nvPr/>
          </p:nvSpPr>
          <p:spPr>
            <a:xfrm>
              <a:off x="5339163" y="5623830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F4616FB-CE49-478E-934C-66D1E45C808D}"/>
              </a:ext>
            </a:extLst>
          </p:cNvPr>
          <p:cNvSpPr/>
          <p:nvPr/>
        </p:nvSpPr>
        <p:spPr>
          <a:xfrm>
            <a:off x="8658970" y="1800517"/>
            <a:ext cx="2100314" cy="863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Malay</a:t>
            </a:r>
          </a:p>
          <a:p>
            <a:pPr algn="ctr"/>
            <a:endParaRPr lang="en-SG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0C65D1-45D4-468F-8BDE-FD1AFCDC8EAF}"/>
              </a:ext>
            </a:extLst>
          </p:cNvPr>
          <p:cNvSpPr/>
          <p:nvPr/>
        </p:nvSpPr>
        <p:spPr>
          <a:xfrm>
            <a:off x="8672961" y="4288193"/>
            <a:ext cx="2100314" cy="863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English</a:t>
            </a:r>
          </a:p>
          <a:p>
            <a:pPr algn="ctr"/>
            <a:endParaRPr lang="en-SG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C13BE8-FFC3-4137-98C5-1174DD9F20AE}"/>
              </a:ext>
            </a:extLst>
          </p:cNvPr>
          <p:cNvGrpSpPr/>
          <p:nvPr/>
        </p:nvGrpSpPr>
        <p:grpSpPr>
          <a:xfrm>
            <a:off x="9182219" y="5419001"/>
            <a:ext cx="1591056" cy="204216"/>
            <a:chOff x="4221480" y="3133344"/>
            <a:chExt cx="1591056" cy="20421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4494AE5-FA56-43F1-96A8-7B6884FBB5A0}"/>
                </a:ext>
              </a:extLst>
            </p:cNvPr>
            <p:cNvSpPr/>
            <p:nvPr/>
          </p:nvSpPr>
          <p:spPr>
            <a:xfrm>
              <a:off x="4221480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781C45E-76C1-4960-8730-54036CD48BC8}"/>
                </a:ext>
              </a:extLst>
            </p:cNvPr>
            <p:cNvSpPr/>
            <p:nvPr/>
          </p:nvSpPr>
          <p:spPr>
            <a:xfrm>
              <a:off x="4763558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1D44FB1-12A3-4285-8A36-5EA549F320D4}"/>
                </a:ext>
              </a:extLst>
            </p:cNvPr>
            <p:cNvSpPr/>
            <p:nvPr/>
          </p:nvSpPr>
          <p:spPr>
            <a:xfrm>
              <a:off x="5305635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510696C-FDEB-4783-B659-AE585F631674}"/>
              </a:ext>
            </a:extLst>
          </p:cNvPr>
          <p:cNvGrpSpPr/>
          <p:nvPr/>
        </p:nvGrpSpPr>
        <p:grpSpPr>
          <a:xfrm>
            <a:off x="9168228" y="2931325"/>
            <a:ext cx="1591056" cy="204216"/>
            <a:chOff x="9168228" y="2931325"/>
            <a:chExt cx="1591056" cy="20421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40762BE-F9B2-44A3-B890-51151B7AE3BA}"/>
                </a:ext>
              </a:extLst>
            </p:cNvPr>
            <p:cNvSpPr/>
            <p:nvPr/>
          </p:nvSpPr>
          <p:spPr>
            <a:xfrm>
              <a:off x="9168228" y="2931325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D4B156D-9AC1-4D59-9ADF-0FACAD363B08}"/>
                </a:ext>
              </a:extLst>
            </p:cNvPr>
            <p:cNvSpPr/>
            <p:nvPr/>
          </p:nvSpPr>
          <p:spPr>
            <a:xfrm>
              <a:off x="9710306" y="2931325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E91A5E0-1EFC-4DD7-9AED-E76583442DC2}"/>
                </a:ext>
              </a:extLst>
            </p:cNvPr>
            <p:cNvSpPr/>
            <p:nvPr/>
          </p:nvSpPr>
          <p:spPr>
            <a:xfrm>
              <a:off x="10252383" y="2931325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612829-1A4C-4648-AA88-A98465F9FC14}"/>
              </a:ext>
            </a:extLst>
          </p:cNvPr>
          <p:cNvGrpSpPr/>
          <p:nvPr/>
        </p:nvGrpSpPr>
        <p:grpSpPr>
          <a:xfrm>
            <a:off x="9178898" y="3402749"/>
            <a:ext cx="1591056" cy="204216"/>
            <a:chOff x="6444314" y="3133344"/>
            <a:chExt cx="1591056" cy="20421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FB16C71-0186-44A9-94C2-F136774F0A03}"/>
                </a:ext>
              </a:extLst>
            </p:cNvPr>
            <p:cNvSpPr/>
            <p:nvPr/>
          </p:nvSpPr>
          <p:spPr>
            <a:xfrm>
              <a:off x="6444314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BB0E26A-C4B6-4600-BF15-F653B92AE991}"/>
                </a:ext>
              </a:extLst>
            </p:cNvPr>
            <p:cNvSpPr/>
            <p:nvPr/>
          </p:nvSpPr>
          <p:spPr>
            <a:xfrm>
              <a:off x="6986392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30C708B-0613-4456-95B2-52A3413B94C5}"/>
                </a:ext>
              </a:extLst>
            </p:cNvPr>
            <p:cNvSpPr/>
            <p:nvPr/>
          </p:nvSpPr>
          <p:spPr>
            <a:xfrm>
              <a:off x="7528469" y="3133344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CD8D83-C360-41AE-A0A2-7A9AC2FFA5F7}"/>
              </a:ext>
            </a:extLst>
          </p:cNvPr>
          <p:cNvGrpSpPr/>
          <p:nvPr/>
        </p:nvGrpSpPr>
        <p:grpSpPr>
          <a:xfrm>
            <a:off x="9182219" y="5890425"/>
            <a:ext cx="1591056" cy="204216"/>
            <a:chOff x="9182219" y="5890425"/>
            <a:chExt cx="1591056" cy="20421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9BB76CD-0461-4F4E-B65E-537FD13BA51E}"/>
                </a:ext>
              </a:extLst>
            </p:cNvPr>
            <p:cNvSpPr/>
            <p:nvPr/>
          </p:nvSpPr>
          <p:spPr>
            <a:xfrm>
              <a:off x="9182219" y="5890425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18DED21-3D97-421D-BBEB-8135A27DA887}"/>
                </a:ext>
              </a:extLst>
            </p:cNvPr>
            <p:cNvSpPr/>
            <p:nvPr/>
          </p:nvSpPr>
          <p:spPr>
            <a:xfrm>
              <a:off x="9724297" y="5890425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09940C7-EE37-4166-B410-29883CD14AFE}"/>
                </a:ext>
              </a:extLst>
            </p:cNvPr>
            <p:cNvSpPr/>
            <p:nvPr/>
          </p:nvSpPr>
          <p:spPr>
            <a:xfrm>
              <a:off x="10266374" y="5890425"/>
              <a:ext cx="506901" cy="20421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2E096A4E-288C-4437-8349-42DA65C46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61" y="2842685"/>
            <a:ext cx="381496" cy="381496"/>
          </a:xfrm>
          <a:prstGeom prst="rect">
            <a:avLst/>
          </a:prstGeom>
        </p:spPr>
      </p:pic>
      <p:pic>
        <p:nvPicPr>
          <p:cNvPr id="82" name="Picture 81" descr="A close up of a logo&#10;&#10;Description automatically generated">
            <a:extLst>
              <a:ext uri="{FF2B5EF4-FFF2-40B4-BE49-F238E27FC236}">
                <a16:creationId xmlns:a16="http://schemas.microsoft.com/office/drawing/2014/main" id="{9FDFEF3F-9240-4E62-895D-1948D4038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61" y="3314109"/>
            <a:ext cx="381496" cy="381496"/>
          </a:xfrm>
          <a:prstGeom prst="rect">
            <a:avLst/>
          </a:prstGeom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AAC9FB09-8E22-4281-A898-B30A97B86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70" y="5362885"/>
            <a:ext cx="381496" cy="381496"/>
          </a:xfrm>
          <a:prstGeom prst="rect">
            <a:avLst/>
          </a:prstGeom>
        </p:spPr>
      </p:pic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FEB44056-7653-49DD-8E80-DD5F97081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70" y="5834309"/>
            <a:ext cx="381496" cy="381496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E10E4BF-B64C-4FBA-B01B-AA26A1CB1CC6}"/>
              </a:ext>
            </a:extLst>
          </p:cNvPr>
          <p:cNvSpPr txBox="1"/>
          <p:nvPr/>
        </p:nvSpPr>
        <p:spPr>
          <a:xfrm>
            <a:off x="8672961" y="1179895"/>
            <a:ext cx="1594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Language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F471DD-CE1A-4A8F-A2E9-FE38D2EA7D21}"/>
              </a:ext>
            </a:extLst>
          </p:cNvPr>
          <p:cNvCxnSpPr>
            <a:cxnSpLocks/>
          </p:cNvCxnSpPr>
          <p:nvPr/>
        </p:nvCxnSpPr>
        <p:spPr>
          <a:xfrm flipH="1">
            <a:off x="4607780" y="4288193"/>
            <a:ext cx="1037864" cy="431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FF4A202-5DCB-408A-9A41-0747A825D8B2}"/>
              </a:ext>
            </a:extLst>
          </p:cNvPr>
          <p:cNvSpPr txBox="1"/>
          <p:nvPr/>
        </p:nvSpPr>
        <p:spPr>
          <a:xfrm>
            <a:off x="5610467" y="3888996"/>
            <a:ext cx="134027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Maybe if they hover on PC it will show what software I learned</a:t>
            </a:r>
          </a:p>
          <a:p>
            <a:endParaRPr lang="en-SG" sz="1200" dirty="0">
              <a:solidFill>
                <a:srgbClr val="FF0000"/>
              </a:solidFill>
            </a:endParaRPr>
          </a:p>
          <a:p>
            <a:r>
              <a:rPr lang="en-SG" sz="1200" dirty="0">
                <a:solidFill>
                  <a:srgbClr val="FF0000"/>
                </a:solidFill>
              </a:rPr>
              <a:t>For mobile they click and it will navigate another page?</a:t>
            </a:r>
          </a:p>
        </p:txBody>
      </p:sp>
    </p:spTree>
    <p:extLst>
      <p:ext uri="{BB962C8B-B14F-4D97-AF65-F5344CB8AC3E}">
        <p14:creationId xmlns:p14="http://schemas.microsoft.com/office/powerpoint/2010/main" val="277917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8C72B8-0325-49D1-AC09-A889233B709F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898B2F-204B-4000-8140-7D8937EA8917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7693AF10-4684-479C-B1BA-D938D4148590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1ECC91-2A3E-4799-ACB1-B1E2C5DC5074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88FB71-EFB9-45D3-972D-A15D93E23767}"/>
                </a:ext>
              </a:extLst>
            </p:cNvPr>
            <p:cNvSpPr txBox="1"/>
            <p:nvPr/>
          </p:nvSpPr>
          <p:spPr>
            <a:xfrm>
              <a:off x="2581656" y="247134"/>
              <a:ext cx="176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Qualifications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1BDB9-FADC-4E39-81FE-F69BA7D49BC0}"/>
                </a:ext>
              </a:extLst>
            </p:cNvPr>
            <p:cNvSpPr txBox="1"/>
            <p:nvPr/>
          </p:nvSpPr>
          <p:spPr>
            <a:xfrm>
              <a:off x="434340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A19F74-392E-4D08-AA31-4E6EE9E57525}"/>
                </a:ext>
              </a:extLst>
            </p:cNvPr>
            <p:cNvSpPr txBox="1"/>
            <p:nvPr/>
          </p:nvSpPr>
          <p:spPr>
            <a:xfrm>
              <a:off x="5191958" y="256895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47886-5097-4405-AB98-8EB83C87366A}"/>
                </a:ext>
              </a:extLst>
            </p:cNvPr>
            <p:cNvSpPr txBox="1"/>
            <p:nvPr/>
          </p:nvSpPr>
          <p:spPr>
            <a:xfrm>
              <a:off x="7760208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End note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E8B4A2-39EF-4188-8FD1-7AC85554EE0B}"/>
                </a:ext>
              </a:extLst>
            </p:cNvPr>
            <p:cNvSpPr txBox="1"/>
            <p:nvPr/>
          </p:nvSpPr>
          <p:spPr>
            <a:xfrm>
              <a:off x="897179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4DA0EA-6D2D-47A8-BDAA-988F8481DD00}"/>
                </a:ext>
              </a:extLst>
            </p:cNvPr>
            <p:cNvSpPr txBox="1"/>
            <p:nvPr/>
          </p:nvSpPr>
          <p:spPr>
            <a:xfrm>
              <a:off x="6476083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C5BB77-4E41-4AB4-8D3C-4F2928C2B675}"/>
              </a:ext>
            </a:extLst>
          </p:cNvPr>
          <p:cNvSpPr/>
          <p:nvPr/>
        </p:nvSpPr>
        <p:spPr>
          <a:xfrm>
            <a:off x="735250" y="1609344"/>
            <a:ext cx="1591056" cy="181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Project 1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287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F698A6-13A5-44CE-B599-FD5C1522E2A3}"/>
              </a:ext>
            </a:extLst>
          </p:cNvPr>
          <p:cNvSpPr/>
          <p:nvPr/>
        </p:nvSpPr>
        <p:spPr>
          <a:xfrm>
            <a:off x="1376854" y="1591056"/>
            <a:ext cx="1243584" cy="12435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9BDB4-D353-4B2A-9F82-6017127B15B7}"/>
              </a:ext>
            </a:extLst>
          </p:cNvPr>
          <p:cNvSpPr txBox="1"/>
          <p:nvPr/>
        </p:nvSpPr>
        <p:spPr>
          <a:xfrm>
            <a:off x="2827020" y="1213009"/>
            <a:ext cx="8698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Fishing</a:t>
            </a:r>
          </a:p>
          <a:p>
            <a:endParaRPr lang="en-SG" dirty="0"/>
          </a:p>
          <a:p>
            <a:r>
              <a:rPr lang="en-SG" sz="1600" dirty="0"/>
              <a:t>Lorem ipsum </a:t>
            </a:r>
            <a:r>
              <a:rPr lang="en-SG" sz="1600" dirty="0" err="1"/>
              <a:t>dolor</a:t>
            </a:r>
            <a:r>
              <a:rPr lang="en-SG" sz="1600" dirty="0"/>
              <a:t> sit </a:t>
            </a:r>
            <a:r>
              <a:rPr lang="en-SG" sz="1600" dirty="0" err="1"/>
              <a:t>amet</a:t>
            </a:r>
            <a:r>
              <a:rPr lang="en-SG" sz="1600" dirty="0"/>
              <a:t>, </a:t>
            </a:r>
            <a:r>
              <a:rPr lang="en-SG" sz="1600" dirty="0" err="1"/>
              <a:t>consectetur</a:t>
            </a:r>
            <a:r>
              <a:rPr lang="en-SG" sz="1600" dirty="0"/>
              <a:t> </a:t>
            </a:r>
            <a:r>
              <a:rPr lang="en-SG" sz="1600" dirty="0" err="1"/>
              <a:t>adipiscing</a:t>
            </a:r>
            <a:r>
              <a:rPr lang="en-SG" sz="1600" dirty="0"/>
              <a:t> </a:t>
            </a:r>
            <a:r>
              <a:rPr lang="en-SG" sz="1600" dirty="0" err="1"/>
              <a:t>elit</a:t>
            </a:r>
            <a:r>
              <a:rPr lang="en-SG" sz="1600" dirty="0"/>
              <a:t>. </a:t>
            </a:r>
            <a:r>
              <a:rPr lang="en-SG" sz="1600" dirty="0" err="1"/>
              <a:t>Aenean</a:t>
            </a:r>
            <a:r>
              <a:rPr lang="en-SG" sz="1600" dirty="0"/>
              <a:t> </a:t>
            </a:r>
            <a:r>
              <a:rPr lang="en-SG" sz="1600" dirty="0" err="1"/>
              <a:t>feugiat</a:t>
            </a:r>
            <a:r>
              <a:rPr lang="en-SG" sz="1600" dirty="0"/>
              <a:t> semper </a:t>
            </a:r>
            <a:r>
              <a:rPr lang="en-SG" sz="1600" dirty="0" err="1"/>
              <a:t>finibus</a:t>
            </a:r>
            <a:r>
              <a:rPr lang="en-SG" sz="1600" dirty="0"/>
              <a:t>. </a:t>
            </a:r>
            <a:r>
              <a:rPr lang="en-SG" sz="1600" dirty="0" err="1"/>
              <a:t>Pellentesque</a:t>
            </a:r>
            <a:r>
              <a:rPr lang="en-SG" sz="1600" dirty="0"/>
              <a:t> </a:t>
            </a:r>
            <a:r>
              <a:rPr lang="en-SG" sz="1600" dirty="0" err="1"/>
              <a:t>dignissim</a:t>
            </a:r>
            <a:r>
              <a:rPr lang="en-SG" sz="1600" dirty="0"/>
              <a:t> </a:t>
            </a:r>
            <a:r>
              <a:rPr lang="en-SG" sz="1600" dirty="0" err="1"/>
              <a:t>eget</a:t>
            </a:r>
            <a:r>
              <a:rPr lang="en-SG" sz="1600" dirty="0"/>
              <a:t> </a:t>
            </a:r>
            <a:r>
              <a:rPr lang="en-SG" sz="1600" dirty="0" err="1"/>
              <a:t>enim</a:t>
            </a:r>
            <a:r>
              <a:rPr lang="en-SG" sz="1600" dirty="0"/>
              <a:t> in </a:t>
            </a:r>
            <a:r>
              <a:rPr lang="en-SG" sz="1600" dirty="0" err="1"/>
              <a:t>egestas</a:t>
            </a:r>
            <a:r>
              <a:rPr lang="en-SG" sz="1600" dirty="0"/>
              <a:t>. </a:t>
            </a:r>
            <a:r>
              <a:rPr lang="en-SG" sz="1600" dirty="0" err="1"/>
              <a:t>Nullam</a:t>
            </a:r>
            <a:r>
              <a:rPr lang="en-SG" sz="1600" dirty="0"/>
              <a:t> </a:t>
            </a:r>
            <a:r>
              <a:rPr lang="en-SG" sz="1600" dirty="0" err="1"/>
              <a:t>iaculis</a:t>
            </a:r>
            <a:r>
              <a:rPr lang="en-SG" sz="1600" dirty="0"/>
              <a:t>, </a:t>
            </a:r>
            <a:r>
              <a:rPr lang="en-SG" sz="1600" dirty="0" err="1"/>
              <a:t>massa</a:t>
            </a:r>
            <a:r>
              <a:rPr lang="en-SG" sz="1600" dirty="0"/>
              <a:t> </a:t>
            </a:r>
            <a:r>
              <a:rPr lang="en-SG" sz="1600" dirty="0" err="1"/>
              <a:t>dapibus</a:t>
            </a:r>
            <a:r>
              <a:rPr lang="en-SG" sz="1600" dirty="0"/>
              <a:t> </a:t>
            </a:r>
            <a:r>
              <a:rPr lang="en-SG" sz="1600" dirty="0" err="1"/>
              <a:t>pretium</a:t>
            </a:r>
            <a:r>
              <a:rPr lang="en-SG" sz="1600" dirty="0"/>
              <a:t> </a:t>
            </a:r>
            <a:r>
              <a:rPr lang="en-SG" sz="1600" dirty="0" err="1"/>
              <a:t>euismod</a:t>
            </a:r>
            <a:r>
              <a:rPr lang="en-SG" sz="1600" dirty="0"/>
              <a:t>, </a:t>
            </a:r>
            <a:r>
              <a:rPr lang="en-SG" sz="1600" dirty="0" err="1"/>
              <a:t>erat</a:t>
            </a:r>
            <a:r>
              <a:rPr lang="en-SG" sz="1600" dirty="0"/>
              <a:t> </a:t>
            </a:r>
            <a:r>
              <a:rPr lang="en-SG" sz="1600" dirty="0" err="1"/>
              <a:t>risus</a:t>
            </a:r>
            <a:r>
              <a:rPr lang="en-SG" sz="1600" dirty="0"/>
              <a:t> dictum </a:t>
            </a:r>
            <a:r>
              <a:rPr lang="en-SG" sz="1600" dirty="0" err="1"/>
              <a:t>felis</a:t>
            </a:r>
            <a:r>
              <a:rPr lang="en-SG" sz="1600" dirty="0"/>
              <a:t>, sit </a:t>
            </a:r>
            <a:r>
              <a:rPr lang="en-SG" sz="1600" dirty="0" err="1"/>
              <a:t>amet</a:t>
            </a:r>
            <a:r>
              <a:rPr lang="en-SG" sz="1600" dirty="0"/>
              <a:t> </a:t>
            </a:r>
            <a:r>
              <a:rPr lang="en-SG" sz="1600" dirty="0" err="1"/>
              <a:t>ultricies</a:t>
            </a:r>
            <a:r>
              <a:rPr lang="en-SG" sz="1600" dirty="0"/>
              <a:t> </a:t>
            </a:r>
            <a:r>
              <a:rPr lang="en-SG" sz="1600" dirty="0" err="1"/>
              <a:t>justo</a:t>
            </a:r>
            <a:r>
              <a:rPr lang="en-SG" sz="1600" dirty="0"/>
              <a:t> ligula ac </a:t>
            </a:r>
            <a:r>
              <a:rPr lang="en-SG" sz="1600" dirty="0" err="1"/>
              <a:t>nibh</a:t>
            </a:r>
            <a:r>
              <a:rPr lang="en-SG" sz="1600" dirty="0"/>
              <a:t>. Class </a:t>
            </a:r>
            <a:r>
              <a:rPr lang="en-SG" sz="1600" dirty="0" err="1"/>
              <a:t>aptent</a:t>
            </a:r>
            <a:r>
              <a:rPr lang="en-SG" sz="1600" dirty="0"/>
              <a:t> </a:t>
            </a:r>
            <a:r>
              <a:rPr lang="en-SG" sz="1600" dirty="0" err="1"/>
              <a:t>taciti</a:t>
            </a:r>
            <a:r>
              <a:rPr lang="en-SG" sz="1600" dirty="0"/>
              <a:t> </a:t>
            </a:r>
            <a:r>
              <a:rPr lang="en-SG" sz="1600" dirty="0" err="1"/>
              <a:t>sociosqu</a:t>
            </a:r>
            <a:r>
              <a:rPr lang="en-SG" sz="1600" dirty="0"/>
              <a:t> ad </a:t>
            </a:r>
            <a:r>
              <a:rPr lang="en-SG" sz="1600" dirty="0" err="1"/>
              <a:t>litora</a:t>
            </a:r>
            <a:r>
              <a:rPr lang="en-SG" sz="1600" dirty="0"/>
              <a:t> </a:t>
            </a:r>
            <a:r>
              <a:rPr lang="en-SG" sz="1600" dirty="0" err="1"/>
              <a:t>torquent</a:t>
            </a:r>
            <a:r>
              <a:rPr lang="en-SG" sz="1600" dirty="0"/>
              <a:t> per </a:t>
            </a:r>
            <a:r>
              <a:rPr lang="en-SG" sz="1600" dirty="0" err="1"/>
              <a:t>conubia</a:t>
            </a:r>
            <a:r>
              <a:rPr lang="en-SG" sz="1600" dirty="0"/>
              <a:t> nostra, per </a:t>
            </a:r>
            <a:r>
              <a:rPr lang="en-SG" sz="1600" dirty="0" err="1"/>
              <a:t>inceptos</a:t>
            </a:r>
            <a:r>
              <a:rPr lang="en-SG" sz="1600" dirty="0"/>
              <a:t> </a:t>
            </a:r>
            <a:r>
              <a:rPr lang="en-SG" sz="1600" dirty="0" err="1"/>
              <a:t>himenaeos</a:t>
            </a:r>
            <a:r>
              <a:rPr lang="en-SG" sz="1600" dirty="0"/>
              <a:t>. Vestibulum </a:t>
            </a:r>
            <a:r>
              <a:rPr lang="en-SG" sz="1600" dirty="0" err="1"/>
              <a:t>eget</a:t>
            </a:r>
            <a:r>
              <a:rPr lang="en-SG" sz="1600" dirty="0"/>
              <a:t> pulvinar </a:t>
            </a:r>
            <a:r>
              <a:rPr lang="en-SG" sz="1600" dirty="0" err="1"/>
              <a:t>sapien</a:t>
            </a:r>
            <a:r>
              <a:rPr lang="en-SG" sz="1600" dirty="0"/>
              <a:t>. </a:t>
            </a:r>
            <a:r>
              <a:rPr lang="en-SG" sz="1600" dirty="0" err="1"/>
              <a:t>Aliquam</a:t>
            </a:r>
            <a:r>
              <a:rPr lang="en-SG" sz="1600" dirty="0"/>
              <a:t> </a:t>
            </a:r>
            <a:r>
              <a:rPr lang="en-SG" sz="1600" dirty="0" err="1"/>
              <a:t>eget</a:t>
            </a:r>
            <a:r>
              <a:rPr lang="en-SG" sz="1600" dirty="0"/>
              <a:t> </a:t>
            </a:r>
            <a:r>
              <a:rPr lang="en-SG" sz="1600" dirty="0" err="1"/>
              <a:t>consequat</a:t>
            </a:r>
            <a:r>
              <a:rPr lang="en-SG" sz="1600" dirty="0"/>
              <a:t> </a:t>
            </a:r>
            <a:r>
              <a:rPr lang="en-SG" sz="1600" dirty="0" err="1"/>
              <a:t>turpis</a:t>
            </a:r>
            <a:r>
              <a:rPr lang="en-SG" sz="1600" dirty="0"/>
              <a:t>. Ut gravida </a:t>
            </a:r>
            <a:r>
              <a:rPr lang="en-SG" sz="1600" dirty="0" err="1"/>
              <a:t>tincidunt</a:t>
            </a:r>
            <a:r>
              <a:rPr lang="en-SG" sz="1600" dirty="0"/>
              <a:t> ligula vitae </a:t>
            </a:r>
            <a:r>
              <a:rPr lang="en-SG" sz="1600" dirty="0" err="1"/>
              <a:t>ultricies</a:t>
            </a:r>
            <a:r>
              <a:rPr lang="en-SG" sz="1600" dirty="0"/>
              <a:t>. Integer </a:t>
            </a:r>
            <a:r>
              <a:rPr lang="en-SG" sz="1600" dirty="0" err="1"/>
              <a:t>varius</a:t>
            </a:r>
            <a:r>
              <a:rPr lang="en-SG" sz="1600" dirty="0"/>
              <a:t> </a:t>
            </a:r>
            <a:r>
              <a:rPr lang="en-SG" sz="1600" dirty="0" err="1"/>
              <a:t>mauris</a:t>
            </a:r>
            <a:r>
              <a:rPr lang="en-SG" sz="1600" dirty="0"/>
              <a:t> </a:t>
            </a:r>
            <a:r>
              <a:rPr lang="en-SG" sz="1600" dirty="0" err="1"/>
              <a:t>sed</a:t>
            </a:r>
            <a:r>
              <a:rPr lang="en-SG" sz="1600" dirty="0"/>
              <a:t> </a:t>
            </a:r>
            <a:r>
              <a:rPr lang="en-SG" sz="1600" dirty="0" err="1"/>
              <a:t>massa</a:t>
            </a:r>
            <a:r>
              <a:rPr lang="en-SG" sz="1600" dirty="0"/>
              <a:t> </a:t>
            </a:r>
            <a:r>
              <a:rPr lang="en-SG" sz="1600" dirty="0" err="1"/>
              <a:t>tincidunt</a:t>
            </a:r>
            <a:r>
              <a:rPr lang="en-SG" sz="1600" dirty="0"/>
              <a:t> </a:t>
            </a:r>
            <a:r>
              <a:rPr lang="en-SG" sz="1600" dirty="0" err="1"/>
              <a:t>ornare</a:t>
            </a:r>
            <a:r>
              <a:rPr lang="en-SG" sz="1600" dirty="0"/>
              <a:t>. </a:t>
            </a:r>
            <a:r>
              <a:rPr lang="en-SG" sz="1600" dirty="0" err="1"/>
              <a:t>Phasellus</a:t>
            </a:r>
            <a:r>
              <a:rPr lang="en-SG" sz="1600" dirty="0"/>
              <a:t> </a:t>
            </a:r>
            <a:r>
              <a:rPr lang="en-SG" sz="1600" dirty="0" err="1"/>
              <a:t>diam</a:t>
            </a:r>
            <a:r>
              <a:rPr lang="en-SG" sz="1600" dirty="0"/>
              <a:t> </a:t>
            </a:r>
            <a:r>
              <a:rPr lang="en-SG" sz="1600" dirty="0" err="1"/>
              <a:t>arcu</a:t>
            </a:r>
            <a:r>
              <a:rPr lang="en-SG" sz="1600" dirty="0"/>
              <a:t>, </a:t>
            </a:r>
            <a:r>
              <a:rPr lang="en-SG" sz="1600" dirty="0" err="1"/>
              <a:t>imperdiet</a:t>
            </a:r>
            <a:r>
              <a:rPr lang="en-SG" sz="1600" dirty="0"/>
              <a:t> </a:t>
            </a:r>
            <a:r>
              <a:rPr lang="en-SG" sz="1600" dirty="0" err="1"/>
              <a:t>nec</a:t>
            </a:r>
            <a:r>
              <a:rPr lang="en-SG" sz="1600" dirty="0"/>
              <a:t> </a:t>
            </a:r>
            <a:r>
              <a:rPr lang="en-SG" sz="1600" dirty="0" err="1"/>
              <a:t>enim</a:t>
            </a:r>
            <a:r>
              <a:rPr lang="en-SG" sz="1600" dirty="0"/>
              <a:t> in, </a:t>
            </a:r>
            <a:r>
              <a:rPr lang="en-SG" sz="1600" dirty="0" err="1"/>
              <a:t>ornare</a:t>
            </a:r>
            <a:r>
              <a:rPr lang="en-SG" sz="1600" dirty="0"/>
              <a:t> </a:t>
            </a:r>
            <a:r>
              <a:rPr lang="en-SG" sz="1600" dirty="0" err="1"/>
              <a:t>finibus</a:t>
            </a:r>
            <a:r>
              <a:rPr lang="en-SG" sz="1600" dirty="0"/>
              <a:t> </a:t>
            </a:r>
            <a:r>
              <a:rPr lang="en-SG" sz="1600" dirty="0" err="1"/>
              <a:t>tellus</a:t>
            </a:r>
            <a:r>
              <a:rPr lang="en-SG" sz="1600" dirty="0"/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6314E6-6E59-4954-9862-4F871A9D6D79}"/>
              </a:ext>
            </a:extLst>
          </p:cNvPr>
          <p:cNvSpPr/>
          <p:nvPr/>
        </p:nvSpPr>
        <p:spPr>
          <a:xfrm>
            <a:off x="9505190" y="4165044"/>
            <a:ext cx="1243584" cy="12435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697E2-EC54-4BB5-B77B-5532CCA34C55}"/>
              </a:ext>
            </a:extLst>
          </p:cNvPr>
          <p:cNvSpPr txBox="1"/>
          <p:nvPr/>
        </p:nvSpPr>
        <p:spPr>
          <a:xfrm>
            <a:off x="440438" y="3678841"/>
            <a:ext cx="8698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Model Making</a:t>
            </a:r>
          </a:p>
          <a:p>
            <a:endParaRPr lang="en-SG" dirty="0"/>
          </a:p>
          <a:p>
            <a:r>
              <a:rPr lang="en-SG" sz="1600" dirty="0"/>
              <a:t>Lorem ipsum </a:t>
            </a:r>
            <a:r>
              <a:rPr lang="en-SG" sz="1600" dirty="0" err="1"/>
              <a:t>dolor</a:t>
            </a:r>
            <a:r>
              <a:rPr lang="en-SG" sz="1600" dirty="0"/>
              <a:t> sit </a:t>
            </a:r>
            <a:r>
              <a:rPr lang="en-SG" sz="1600" dirty="0" err="1"/>
              <a:t>amet</a:t>
            </a:r>
            <a:r>
              <a:rPr lang="en-SG" sz="1600" dirty="0"/>
              <a:t>, </a:t>
            </a:r>
            <a:r>
              <a:rPr lang="en-SG" sz="1600" dirty="0" err="1"/>
              <a:t>consectetur</a:t>
            </a:r>
            <a:r>
              <a:rPr lang="en-SG" sz="1600" dirty="0"/>
              <a:t> </a:t>
            </a:r>
            <a:r>
              <a:rPr lang="en-SG" sz="1600" dirty="0" err="1"/>
              <a:t>adipiscing</a:t>
            </a:r>
            <a:r>
              <a:rPr lang="en-SG" sz="1600" dirty="0"/>
              <a:t> </a:t>
            </a:r>
            <a:r>
              <a:rPr lang="en-SG" sz="1600" dirty="0" err="1"/>
              <a:t>elit</a:t>
            </a:r>
            <a:r>
              <a:rPr lang="en-SG" sz="1600" dirty="0"/>
              <a:t>. </a:t>
            </a:r>
            <a:r>
              <a:rPr lang="en-SG" sz="1600" dirty="0" err="1"/>
              <a:t>Aenean</a:t>
            </a:r>
            <a:r>
              <a:rPr lang="en-SG" sz="1600" dirty="0"/>
              <a:t> </a:t>
            </a:r>
            <a:r>
              <a:rPr lang="en-SG" sz="1600" dirty="0" err="1"/>
              <a:t>feugiat</a:t>
            </a:r>
            <a:r>
              <a:rPr lang="en-SG" sz="1600" dirty="0"/>
              <a:t> semper </a:t>
            </a:r>
            <a:r>
              <a:rPr lang="en-SG" sz="1600" dirty="0" err="1"/>
              <a:t>finibus</a:t>
            </a:r>
            <a:r>
              <a:rPr lang="en-SG" sz="1600" dirty="0"/>
              <a:t>. </a:t>
            </a:r>
            <a:r>
              <a:rPr lang="en-SG" sz="1600" dirty="0" err="1"/>
              <a:t>Pellentesque</a:t>
            </a:r>
            <a:r>
              <a:rPr lang="en-SG" sz="1600" dirty="0"/>
              <a:t> </a:t>
            </a:r>
            <a:r>
              <a:rPr lang="en-SG" sz="1600" dirty="0" err="1"/>
              <a:t>dignissim</a:t>
            </a:r>
            <a:r>
              <a:rPr lang="en-SG" sz="1600" dirty="0"/>
              <a:t> </a:t>
            </a:r>
            <a:r>
              <a:rPr lang="en-SG" sz="1600" dirty="0" err="1"/>
              <a:t>eget</a:t>
            </a:r>
            <a:r>
              <a:rPr lang="en-SG" sz="1600" dirty="0"/>
              <a:t> </a:t>
            </a:r>
            <a:r>
              <a:rPr lang="en-SG" sz="1600" dirty="0" err="1"/>
              <a:t>enim</a:t>
            </a:r>
            <a:r>
              <a:rPr lang="en-SG" sz="1600" dirty="0"/>
              <a:t> in </a:t>
            </a:r>
            <a:r>
              <a:rPr lang="en-SG" sz="1600" dirty="0" err="1"/>
              <a:t>egestas</a:t>
            </a:r>
            <a:r>
              <a:rPr lang="en-SG" sz="1600" dirty="0"/>
              <a:t>. </a:t>
            </a:r>
            <a:r>
              <a:rPr lang="en-SG" sz="1600" dirty="0" err="1"/>
              <a:t>Nullam</a:t>
            </a:r>
            <a:r>
              <a:rPr lang="en-SG" sz="1600" dirty="0"/>
              <a:t> </a:t>
            </a:r>
            <a:r>
              <a:rPr lang="en-SG" sz="1600" dirty="0" err="1"/>
              <a:t>iaculis</a:t>
            </a:r>
            <a:r>
              <a:rPr lang="en-SG" sz="1600" dirty="0"/>
              <a:t>, </a:t>
            </a:r>
            <a:r>
              <a:rPr lang="en-SG" sz="1600" dirty="0" err="1"/>
              <a:t>massa</a:t>
            </a:r>
            <a:r>
              <a:rPr lang="en-SG" sz="1600" dirty="0"/>
              <a:t> </a:t>
            </a:r>
            <a:r>
              <a:rPr lang="en-SG" sz="1600" dirty="0" err="1"/>
              <a:t>dapibus</a:t>
            </a:r>
            <a:r>
              <a:rPr lang="en-SG" sz="1600" dirty="0"/>
              <a:t> </a:t>
            </a:r>
            <a:r>
              <a:rPr lang="en-SG" sz="1600" dirty="0" err="1"/>
              <a:t>pretium</a:t>
            </a:r>
            <a:r>
              <a:rPr lang="en-SG" sz="1600" dirty="0"/>
              <a:t> </a:t>
            </a:r>
            <a:r>
              <a:rPr lang="en-SG" sz="1600" dirty="0" err="1"/>
              <a:t>euismod</a:t>
            </a:r>
            <a:r>
              <a:rPr lang="en-SG" sz="1600" dirty="0"/>
              <a:t>, </a:t>
            </a:r>
            <a:r>
              <a:rPr lang="en-SG" sz="1600" dirty="0" err="1"/>
              <a:t>erat</a:t>
            </a:r>
            <a:r>
              <a:rPr lang="en-SG" sz="1600" dirty="0"/>
              <a:t> </a:t>
            </a:r>
            <a:r>
              <a:rPr lang="en-SG" sz="1600" dirty="0" err="1"/>
              <a:t>risus</a:t>
            </a:r>
            <a:r>
              <a:rPr lang="en-SG" sz="1600" dirty="0"/>
              <a:t> dictum </a:t>
            </a:r>
            <a:r>
              <a:rPr lang="en-SG" sz="1600" dirty="0" err="1"/>
              <a:t>felis</a:t>
            </a:r>
            <a:r>
              <a:rPr lang="en-SG" sz="1600" dirty="0"/>
              <a:t>, sit </a:t>
            </a:r>
            <a:r>
              <a:rPr lang="en-SG" sz="1600" dirty="0" err="1"/>
              <a:t>amet</a:t>
            </a:r>
            <a:r>
              <a:rPr lang="en-SG" sz="1600" dirty="0"/>
              <a:t> </a:t>
            </a:r>
            <a:r>
              <a:rPr lang="en-SG" sz="1600" dirty="0" err="1"/>
              <a:t>ultricies</a:t>
            </a:r>
            <a:r>
              <a:rPr lang="en-SG" sz="1600" dirty="0"/>
              <a:t> </a:t>
            </a:r>
            <a:r>
              <a:rPr lang="en-SG" sz="1600" dirty="0" err="1"/>
              <a:t>justo</a:t>
            </a:r>
            <a:r>
              <a:rPr lang="en-SG" sz="1600" dirty="0"/>
              <a:t> ligula ac </a:t>
            </a:r>
            <a:r>
              <a:rPr lang="en-SG" sz="1600" dirty="0" err="1"/>
              <a:t>nibh</a:t>
            </a:r>
            <a:r>
              <a:rPr lang="en-SG" sz="1600" dirty="0"/>
              <a:t>. Class </a:t>
            </a:r>
            <a:r>
              <a:rPr lang="en-SG" sz="1600" dirty="0" err="1"/>
              <a:t>aptent</a:t>
            </a:r>
            <a:r>
              <a:rPr lang="en-SG" sz="1600" dirty="0"/>
              <a:t> </a:t>
            </a:r>
            <a:r>
              <a:rPr lang="en-SG" sz="1600" dirty="0" err="1"/>
              <a:t>taciti</a:t>
            </a:r>
            <a:r>
              <a:rPr lang="en-SG" sz="1600" dirty="0"/>
              <a:t> </a:t>
            </a:r>
            <a:r>
              <a:rPr lang="en-SG" sz="1600" dirty="0" err="1"/>
              <a:t>sociosqu</a:t>
            </a:r>
            <a:r>
              <a:rPr lang="en-SG" sz="1600" dirty="0"/>
              <a:t> ad </a:t>
            </a:r>
            <a:r>
              <a:rPr lang="en-SG" sz="1600" dirty="0" err="1"/>
              <a:t>litora</a:t>
            </a:r>
            <a:r>
              <a:rPr lang="en-SG" sz="1600" dirty="0"/>
              <a:t> </a:t>
            </a:r>
            <a:r>
              <a:rPr lang="en-SG" sz="1600" dirty="0" err="1"/>
              <a:t>torquent</a:t>
            </a:r>
            <a:r>
              <a:rPr lang="en-SG" sz="1600" dirty="0"/>
              <a:t> per </a:t>
            </a:r>
            <a:r>
              <a:rPr lang="en-SG" sz="1600" dirty="0" err="1"/>
              <a:t>conubia</a:t>
            </a:r>
            <a:r>
              <a:rPr lang="en-SG" sz="1600" dirty="0"/>
              <a:t> nostra, per </a:t>
            </a:r>
            <a:r>
              <a:rPr lang="en-SG" sz="1600" dirty="0" err="1"/>
              <a:t>inceptos</a:t>
            </a:r>
            <a:r>
              <a:rPr lang="en-SG" sz="1600" dirty="0"/>
              <a:t> </a:t>
            </a:r>
            <a:r>
              <a:rPr lang="en-SG" sz="1600" dirty="0" err="1"/>
              <a:t>himenaeos</a:t>
            </a:r>
            <a:r>
              <a:rPr lang="en-SG" sz="1600" dirty="0"/>
              <a:t>. Vestibulum </a:t>
            </a:r>
            <a:r>
              <a:rPr lang="en-SG" sz="1600" dirty="0" err="1"/>
              <a:t>eget</a:t>
            </a:r>
            <a:r>
              <a:rPr lang="en-SG" sz="1600" dirty="0"/>
              <a:t> pulvinar </a:t>
            </a:r>
            <a:r>
              <a:rPr lang="en-SG" sz="1600" dirty="0" err="1"/>
              <a:t>sapien</a:t>
            </a:r>
            <a:r>
              <a:rPr lang="en-SG" sz="1600" dirty="0"/>
              <a:t>. </a:t>
            </a:r>
            <a:r>
              <a:rPr lang="en-SG" sz="1600" dirty="0" err="1"/>
              <a:t>Aliquam</a:t>
            </a:r>
            <a:r>
              <a:rPr lang="en-SG" sz="1600" dirty="0"/>
              <a:t> </a:t>
            </a:r>
            <a:r>
              <a:rPr lang="en-SG" sz="1600" dirty="0" err="1"/>
              <a:t>eget</a:t>
            </a:r>
            <a:r>
              <a:rPr lang="en-SG" sz="1600" dirty="0"/>
              <a:t> </a:t>
            </a:r>
            <a:r>
              <a:rPr lang="en-SG" sz="1600" dirty="0" err="1"/>
              <a:t>consequat</a:t>
            </a:r>
            <a:r>
              <a:rPr lang="en-SG" sz="1600" dirty="0"/>
              <a:t> </a:t>
            </a:r>
            <a:r>
              <a:rPr lang="en-SG" sz="1600" dirty="0" err="1"/>
              <a:t>turpis</a:t>
            </a:r>
            <a:r>
              <a:rPr lang="en-SG" sz="1600" dirty="0"/>
              <a:t>. Ut gravida </a:t>
            </a:r>
            <a:r>
              <a:rPr lang="en-SG" sz="1600" dirty="0" err="1"/>
              <a:t>tincidunt</a:t>
            </a:r>
            <a:r>
              <a:rPr lang="en-SG" sz="1600" dirty="0"/>
              <a:t> ligula vitae </a:t>
            </a:r>
            <a:r>
              <a:rPr lang="en-SG" sz="1600" dirty="0" err="1"/>
              <a:t>ultricies</a:t>
            </a:r>
            <a:r>
              <a:rPr lang="en-SG" sz="1600" dirty="0"/>
              <a:t>. Integer </a:t>
            </a:r>
            <a:r>
              <a:rPr lang="en-SG" sz="1600" dirty="0" err="1"/>
              <a:t>varius</a:t>
            </a:r>
            <a:r>
              <a:rPr lang="en-SG" sz="1600" dirty="0"/>
              <a:t> </a:t>
            </a:r>
            <a:r>
              <a:rPr lang="en-SG" sz="1600" dirty="0" err="1"/>
              <a:t>mauris</a:t>
            </a:r>
            <a:r>
              <a:rPr lang="en-SG" sz="1600" dirty="0"/>
              <a:t> </a:t>
            </a:r>
            <a:r>
              <a:rPr lang="en-SG" sz="1600" dirty="0" err="1"/>
              <a:t>sed</a:t>
            </a:r>
            <a:r>
              <a:rPr lang="en-SG" sz="1600" dirty="0"/>
              <a:t> </a:t>
            </a:r>
            <a:r>
              <a:rPr lang="en-SG" sz="1600" dirty="0" err="1"/>
              <a:t>massa</a:t>
            </a:r>
            <a:r>
              <a:rPr lang="en-SG" sz="1600" dirty="0"/>
              <a:t> </a:t>
            </a:r>
            <a:r>
              <a:rPr lang="en-SG" sz="1600" dirty="0" err="1"/>
              <a:t>tincidunt</a:t>
            </a:r>
            <a:r>
              <a:rPr lang="en-SG" sz="1600" dirty="0"/>
              <a:t> </a:t>
            </a:r>
            <a:r>
              <a:rPr lang="en-SG" sz="1600" dirty="0" err="1"/>
              <a:t>ornare</a:t>
            </a:r>
            <a:r>
              <a:rPr lang="en-SG" sz="1600" dirty="0"/>
              <a:t>. </a:t>
            </a:r>
            <a:r>
              <a:rPr lang="en-SG" sz="1600" dirty="0" err="1"/>
              <a:t>Phasellus</a:t>
            </a:r>
            <a:r>
              <a:rPr lang="en-SG" sz="1600" dirty="0"/>
              <a:t> </a:t>
            </a:r>
            <a:r>
              <a:rPr lang="en-SG" sz="1600" dirty="0" err="1"/>
              <a:t>diam</a:t>
            </a:r>
            <a:r>
              <a:rPr lang="en-SG" sz="1600" dirty="0"/>
              <a:t> </a:t>
            </a:r>
            <a:r>
              <a:rPr lang="en-SG" sz="1600" dirty="0" err="1"/>
              <a:t>arcu</a:t>
            </a:r>
            <a:r>
              <a:rPr lang="en-SG" sz="1600" dirty="0"/>
              <a:t>, </a:t>
            </a:r>
            <a:r>
              <a:rPr lang="en-SG" sz="1600" dirty="0" err="1"/>
              <a:t>imperdiet</a:t>
            </a:r>
            <a:r>
              <a:rPr lang="en-SG" sz="1600" dirty="0"/>
              <a:t> </a:t>
            </a:r>
            <a:r>
              <a:rPr lang="en-SG" sz="1600" dirty="0" err="1"/>
              <a:t>nec</a:t>
            </a:r>
            <a:r>
              <a:rPr lang="en-SG" sz="1600" dirty="0"/>
              <a:t> </a:t>
            </a:r>
            <a:r>
              <a:rPr lang="en-SG" sz="1600" dirty="0" err="1"/>
              <a:t>enim</a:t>
            </a:r>
            <a:r>
              <a:rPr lang="en-SG" sz="1600" dirty="0"/>
              <a:t> in, </a:t>
            </a:r>
            <a:r>
              <a:rPr lang="en-SG" sz="1600" dirty="0" err="1"/>
              <a:t>ornare</a:t>
            </a:r>
            <a:r>
              <a:rPr lang="en-SG" sz="1600" dirty="0"/>
              <a:t> </a:t>
            </a:r>
            <a:r>
              <a:rPr lang="en-SG" sz="1600" dirty="0" err="1"/>
              <a:t>finibus</a:t>
            </a:r>
            <a:r>
              <a:rPr lang="en-SG" sz="1600" dirty="0"/>
              <a:t> </a:t>
            </a:r>
            <a:r>
              <a:rPr lang="en-SG" sz="1600" dirty="0" err="1"/>
              <a:t>tellus</a:t>
            </a:r>
            <a:r>
              <a:rPr lang="en-SG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A5731-CD36-4602-A7B6-CB568AAD5DAC}"/>
              </a:ext>
            </a:extLst>
          </p:cNvPr>
          <p:cNvSpPr txBox="1"/>
          <p:nvPr/>
        </p:nvSpPr>
        <p:spPr>
          <a:xfrm>
            <a:off x="1515648" y="1948055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Insert pic </a:t>
            </a:r>
          </a:p>
          <a:p>
            <a:r>
              <a:rPr lang="en-SG" dirty="0"/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3FA4E-D41E-44B6-A6D3-5DA4048207FC}"/>
              </a:ext>
            </a:extLst>
          </p:cNvPr>
          <p:cNvSpPr txBox="1"/>
          <p:nvPr/>
        </p:nvSpPr>
        <p:spPr>
          <a:xfrm>
            <a:off x="9656176" y="4463670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Insert pic </a:t>
            </a:r>
          </a:p>
          <a:p>
            <a:r>
              <a:rPr lang="en-SG" dirty="0"/>
              <a:t>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0CC7F-7D3B-4EEE-8831-01DC69279181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B4AF8B-26EA-4517-B923-B41A87F1DF57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68CCEF22-CF43-4EE3-899E-17919E67CFB0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0691F8-B7BB-4B3C-8195-55A5798B1CA4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8B9A54-0406-4550-8A1E-580FE0695774}"/>
                </a:ext>
              </a:extLst>
            </p:cNvPr>
            <p:cNvSpPr txBox="1"/>
            <p:nvPr/>
          </p:nvSpPr>
          <p:spPr>
            <a:xfrm>
              <a:off x="2581656" y="247134"/>
              <a:ext cx="176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Qualifications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4D93D2-0B10-4CB3-92A0-BE66A231E452}"/>
                </a:ext>
              </a:extLst>
            </p:cNvPr>
            <p:cNvSpPr txBox="1"/>
            <p:nvPr/>
          </p:nvSpPr>
          <p:spPr>
            <a:xfrm>
              <a:off x="434340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C2A48F-F543-48A6-A041-FCF09C1AFA6F}"/>
                </a:ext>
              </a:extLst>
            </p:cNvPr>
            <p:cNvSpPr txBox="1"/>
            <p:nvPr/>
          </p:nvSpPr>
          <p:spPr>
            <a:xfrm>
              <a:off x="5191958" y="256895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82B8B1-629F-41C6-ACB1-FCD92A9DD225}"/>
                </a:ext>
              </a:extLst>
            </p:cNvPr>
            <p:cNvSpPr txBox="1"/>
            <p:nvPr/>
          </p:nvSpPr>
          <p:spPr>
            <a:xfrm>
              <a:off x="7760208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End note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8D6492-603C-4B8A-8BBD-805E425C3255}"/>
                </a:ext>
              </a:extLst>
            </p:cNvPr>
            <p:cNvSpPr txBox="1"/>
            <p:nvPr/>
          </p:nvSpPr>
          <p:spPr>
            <a:xfrm>
              <a:off x="897179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ABFC39-3CFC-453C-A595-F5A7BFBB8A57}"/>
                </a:ext>
              </a:extLst>
            </p:cNvPr>
            <p:cNvSpPr txBox="1"/>
            <p:nvPr/>
          </p:nvSpPr>
          <p:spPr>
            <a:xfrm>
              <a:off x="6476083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01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452BE-421F-40D1-B0FB-4A51DE56EECD}"/>
              </a:ext>
            </a:extLst>
          </p:cNvPr>
          <p:cNvSpPr txBox="1"/>
          <p:nvPr/>
        </p:nvSpPr>
        <p:spPr>
          <a:xfrm>
            <a:off x="1197244" y="2144994"/>
            <a:ext cx="5162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Lorem ipsum </a:t>
            </a:r>
            <a:r>
              <a:rPr lang="en-SG" dirty="0" err="1"/>
              <a:t>dolor</a:t>
            </a:r>
            <a:r>
              <a:rPr lang="en-SG" dirty="0"/>
              <a:t> sit </a:t>
            </a:r>
            <a:r>
              <a:rPr lang="en-SG" dirty="0" err="1"/>
              <a:t>amet</a:t>
            </a:r>
            <a:r>
              <a:rPr lang="en-SG" dirty="0"/>
              <a:t>, </a:t>
            </a:r>
            <a:r>
              <a:rPr lang="en-SG" dirty="0" err="1"/>
              <a:t>consectetur</a:t>
            </a:r>
            <a:r>
              <a:rPr lang="en-SG" dirty="0"/>
              <a:t> </a:t>
            </a:r>
            <a:r>
              <a:rPr lang="en-SG" dirty="0" err="1"/>
              <a:t>adipiscing</a:t>
            </a:r>
            <a:r>
              <a:rPr lang="en-SG" dirty="0"/>
              <a:t> </a:t>
            </a:r>
            <a:r>
              <a:rPr lang="en-SG" dirty="0" err="1"/>
              <a:t>elit</a:t>
            </a:r>
            <a:r>
              <a:rPr lang="en-SG" dirty="0"/>
              <a:t>. </a:t>
            </a:r>
            <a:r>
              <a:rPr lang="en-SG" dirty="0" err="1"/>
              <a:t>Aenean</a:t>
            </a:r>
            <a:r>
              <a:rPr lang="en-SG" dirty="0"/>
              <a:t> </a:t>
            </a:r>
            <a:r>
              <a:rPr lang="en-SG" dirty="0" err="1"/>
              <a:t>feugiat</a:t>
            </a:r>
            <a:r>
              <a:rPr lang="en-SG" dirty="0"/>
              <a:t> semper </a:t>
            </a:r>
            <a:r>
              <a:rPr lang="en-SG" dirty="0" err="1"/>
              <a:t>finibus</a:t>
            </a:r>
            <a:r>
              <a:rPr lang="en-SG" dirty="0"/>
              <a:t>. </a:t>
            </a:r>
            <a:r>
              <a:rPr lang="en-SG" dirty="0" err="1"/>
              <a:t>Pellentesque</a:t>
            </a:r>
            <a:r>
              <a:rPr lang="en-SG" dirty="0"/>
              <a:t> </a:t>
            </a:r>
            <a:r>
              <a:rPr lang="en-SG" dirty="0" err="1"/>
              <a:t>dignissim</a:t>
            </a:r>
            <a:r>
              <a:rPr lang="en-SG" dirty="0"/>
              <a:t> </a:t>
            </a:r>
            <a:r>
              <a:rPr lang="en-SG" dirty="0" err="1"/>
              <a:t>eget</a:t>
            </a:r>
            <a:r>
              <a:rPr lang="en-SG" dirty="0"/>
              <a:t> </a:t>
            </a:r>
            <a:r>
              <a:rPr lang="en-SG" dirty="0" err="1"/>
              <a:t>enim</a:t>
            </a:r>
            <a:r>
              <a:rPr lang="en-SG" dirty="0"/>
              <a:t> in </a:t>
            </a:r>
            <a:r>
              <a:rPr lang="en-SG" dirty="0" err="1"/>
              <a:t>egestas</a:t>
            </a:r>
            <a:r>
              <a:rPr lang="en-SG" dirty="0"/>
              <a:t>. </a:t>
            </a:r>
            <a:r>
              <a:rPr lang="en-SG" dirty="0" err="1"/>
              <a:t>Nullam</a:t>
            </a:r>
            <a:r>
              <a:rPr lang="en-SG" dirty="0"/>
              <a:t> </a:t>
            </a:r>
            <a:r>
              <a:rPr lang="en-SG" dirty="0" err="1"/>
              <a:t>iaculis</a:t>
            </a:r>
            <a:r>
              <a:rPr lang="en-SG" dirty="0"/>
              <a:t>, </a:t>
            </a:r>
            <a:r>
              <a:rPr lang="en-SG" dirty="0" err="1"/>
              <a:t>massa</a:t>
            </a:r>
            <a:r>
              <a:rPr lang="en-SG" dirty="0"/>
              <a:t> </a:t>
            </a:r>
            <a:r>
              <a:rPr lang="en-SG" dirty="0" err="1"/>
              <a:t>dapibus</a:t>
            </a:r>
            <a:r>
              <a:rPr lang="en-SG" dirty="0"/>
              <a:t> </a:t>
            </a:r>
            <a:r>
              <a:rPr lang="en-SG" dirty="0" err="1"/>
              <a:t>pretium</a:t>
            </a:r>
            <a:r>
              <a:rPr lang="en-SG" dirty="0"/>
              <a:t> </a:t>
            </a:r>
            <a:r>
              <a:rPr lang="en-SG" dirty="0" err="1"/>
              <a:t>euismod</a:t>
            </a:r>
            <a:r>
              <a:rPr lang="en-SG" dirty="0"/>
              <a:t>, </a:t>
            </a:r>
            <a:r>
              <a:rPr lang="en-SG" dirty="0" err="1"/>
              <a:t>erat</a:t>
            </a:r>
            <a:r>
              <a:rPr lang="en-SG" dirty="0"/>
              <a:t> </a:t>
            </a:r>
            <a:r>
              <a:rPr lang="en-SG" dirty="0" err="1"/>
              <a:t>risus</a:t>
            </a:r>
            <a:r>
              <a:rPr lang="en-SG" dirty="0"/>
              <a:t> dictum </a:t>
            </a:r>
            <a:r>
              <a:rPr lang="en-SG" dirty="0" err="1"/>
              <a:t>felis</a:t>
            </a:r>
            <a:r>
              <a:rPr lang="en-SG" dirty="0"/>
              <a:t>, sit </a:t>
            </a:r>
            <a:r>
              <a:rPr lang="en-SG" dirty="0" err="1"/>
              <a:t>amet</a:t>
            </a:r>
            <a:r>
              <a:rPr lang="en-SG" dirty="0"/>
              <a:t> </a:t>
            </a:r>
            <a:r>
              <a:rPr lang="en-SG" dirty="0" err="1"/>
              <a:t>ultricies</a:t>
            </a:r>
            <a:r>
              <a:rPr lang="en-SG" dirty="0"/>
              <a:t> </a:t>
            </a:r>
            <a:r>
              <a:rPr lang="en-SG" dirty="0" err="1"/>
              <a:t>justo</a:t>
            </a:r>
            <a:r>
              <a:rPr lang="en-SG" dirty="0"/>
              <a:t> ligula ac </a:t>
            </a:r>
            <a:r>
              <a:rPr lang="en-SG" dirty="0" err="1"/>
              <a:t>nibh</a:t>
            </a:r>
            <a:r>
              <a:rPr lang="en-SG" dirty="0"/>
              <a:t>. Class </a:t>
            </a:r>
            <a:r>
              <a:rPr lang="en-SG" dirty="0" err="1"/>
              <a:t>aptent</a:t>
            </a:r>
            <a:r>
              <a:rPr lang="en-SG" dirty="0"/>
              <a:t> </a:t>
            </a:r>
            <a:r>
              <a:rPr lang="en-SG" dirty="0" err="1"/>
              <a:t>taciti</a:t>
            </a:r>
            <a:r>
              <a:rPr lang="en-SG" dirty="0"/>
              <a:t> </a:t>
            </a:r>
            <a:r>
              <a:rPr lang="en-SG" dirty="0" err="1"/>
              <a:t>sociosqu</a:t>
            </a:r>
            <a:r>
              <a:rPr lang="en-SG" dirty="0"/>
              <a:t> ad </a:t>
            </a:r>
            <a:r>
              <a:rPr lang="en-SG" dirty="0" err="1"/>
              <a:t>litora</a:t>
            </a:r>
            <a:r>
              <a:rPr lang="en-SG" dirty="0"/>
              <a:t> </a:t>
            </a:r>
            <a:r>
              <a:rPr lang="en-SG" dirty="0" err="1"/>
              <a:t>torquent</a:t>
            </a:r>
            <a:r>
              <a:rPr lang="en-SG" dirty="0"/>
              <a:t> per </a:t>
            </a:r>
            <a:r>
              <a:rPr lang="en-SG" dirty="0" err="1"/>
              <a:t>conubia</a:t>
            </a:r>
            <a:r>
              <a:rPr lang="en-SG" dirty="0"/>
              <a:t> nostra, per </a:t>
            </a:r>
            <a:r>
              <a:rPr lang="en-SG" dirty="0" err="1"/>
              <a:t>inceptos</a:t>
            </a:r>
            <a:r>
              <a:rPr lang="en-SG" dirty="0"/>
              <a:t> </a:t>
            </a:r>
            <a:r>
              <a:rPr lang="en-SG" dirty="0" err="1"/>
              <a:t>himenaeos</a:t>
            </a:r>
            <a:r>
              <a:rPr lang="en-SG" dirty="0"/>
              <a:t>. Vestibulum </a:t>
            </a:r>
            <a:r>
              <a:rPr lang="en-SG" dirty="0" err="1"/>
              <a:t>eget</a:t>
            </a:r>
            <a:r>
              <a:rPr lang="en-SG" dirty="0"/>
              <a:t> pulvinar </a:t>
            </a:r>
            <a:r>
              <a:rPr lang="en-SG" dirty="0" err="1"/>
              <a:t>sapien</a:t>
            </a:r>
            <a:r>
              <a:rPr lang="en-SG" dirty="0"/>
              <a:t>. </a:t>
            </a:r>
            <a:r>
              <a:rPr lang="en-SG" dirty="0" err="1"/>
              <a:t>Aliquam</a:t>
            </a:r>
            <a:r>
              <a:rPr lang="en-SG" dirty="0"/>
              <a:t> </a:t>
            </a:r>
            <a:r>
              <a:rPr lang="en-SG" dirty="0" err="1"/>
              <a:t>eget</a:t>
            </a:r>
            <a:r>
              <a:rPr lang="en-SG" dirty="0"/>
              <a:t> </a:t>
            </a:r>
            <a:r>
              <a:rPr lang="en-SG" dirty="0" err="1"/>
              <a:t>consequat</a:t>
            </a:r>
            <a:r>
              <a:rPr lang="en-SG" dirty="0"/>
              <a:t> </a:t>
            </a:r>
            <a:r>
              <a:rPr lang="en-SG" dirty="0" err="1"/>
              <a:t>turpis</a:t>
            </a:r>
            <a:r>
              <a:rPr lang="en-SG" dirty="0"/>
              <a:t>. Ut gravida </a:t>
            </a:r>
            <a:r>
              <a:rPr lang="en-SG" dirty="0" err="1"/>
              <a:t>tincidunt</a:t>
            </a:r>
            <a:r>
              <a:rPr lang="en-SG" dirty="0"/>
              <a:t> ligula vitae </a:t>
            </a:r>
            <a:r>
              <a:rPr lang="en-SG" dirty="0" err="1"/>
              <a:t>ultricies</a:t>
            </a:r>
            <a:r>
              <a:rPr lang="en-SG" dirty="0"/>
              <a:t>. Integer </a:t>
            </a:r>
            <a:r>
              <a:rPr lang="en-SG" dirty="0" err="1"/>
              <a:t>varius</a:t>
            </a:r>
            <a:r>
              <a:rPr lang="en-SG" dirty="0"/>
              <a:t> </a:t>
            </a:r>
            <a:r>
              <a:rPr lang="en-SG" dirty="0" err="1"/>
              <a:t>mauris</a:t>
            </a:r>
            <a:r>
              <a:rPr lang="en-SG" dirty="0"/>
              <a:t> </a:t>
            </a:r>
            <a:r>
              <a:rPr lang="en-SG" dirty="0" err="1"/>
              <a:t>sed</a:t>
            </a:r>
            <a:r>
              <a:rPr lang="en-SG" dirty="0"/>
              <a:t> </a:t>
            </a:r>
            <a:r>
              <a:rPr lang="en-SG" dirty="0" err="1"/>
              <a:t>massa</a:t>
            </a:r>
            <a:r>
              <a:rPr lang="en-SG" dirty="0"/>
              <a:t> </a:t>
            </a:r>
            <a:r>
              <a:rPr lang="en-SG" dirty="0" err="1"/>
              <a:t>tincidunt</a:t>
            </a:r>
            <a:r>
              <a:rPr lang="en-SG" dirty="0"/>
              <a:t> </a:t>
            </a:r>
            <a:r>
              <a:rPr lang="en-SG" dirty="0" err="1"/>
              <a:t>ornare</a:t>
            </a:r>
            <a:r>
              <a:rPr lang="en-SG" dirty="0"/>
              <a:t>. </a:t>
            </a:r>
            <a:r>
              <a:rPr lang="en-SG" dirty="0" err="1"/>
              <a:t>Phasellus</a:t>
            </a:r>
            <a:r>
              <a:rPr lang="en-SG" dirty="0"/>
              <a:t> </a:t>
            </a:r>
            <a:r>
              <a:rPr lang="en-SG" dirty="0" err="1"/>
              <a:t>diam</a:t>
            </a:r>
            <a:r>
              <a:rPr lang="en-SG" dirty="0"/>
              <a:t> </a:t>
            </a:r>
            <a:r>
              <a:rPr lang="en-SG" dirty="0" err="1"/>
              <a:t>arcu</a:t>
            </a:r>
            <a:r>
              <a:rPr lang="en-SG" dirty="0"/>
              <a:t>, </a:t>
            </a:r>
            <a:r>
              <a:rPr lang="en-SG" dirty="0" err="1"/>
              <a:t>imperdiet</a:t>
            </a:r>
            <a:r>
              <a:rPr lang="en-SG" dirty="0"/>
              <a:t> </a:t>
            </a:r>
            <a:r>
              <a:rPr lang="en-SG" dirty="0" err="1"/>
              <a:t>nec</a:t>
            </a:r>
            <a:r>
              <a:rPr lang="en-SG" dirty="0"/>
              <a:t> </a:t>
            </a:r>
            <a:r>
              <a:rPr lang="en-SG" dirty="0" err="1"/>
              <a:t>enim</a:t>
            </a:r>
            <a:r>
              <a:rPr lang="en-SG" dirty="0"/>
              <a:t> in, </a:t>
            </a:r>
            <a:r>
              <a:rPr lang="en-SG" dirty="0" err="1"/>
              <a:t>ornare</a:t>
            </a:r>
            <a:r>
              <a:rPr lang="en-SG" dirty="0"/>
              <a:t> </a:t>
            </a:r>
            <a:r>
              <a:rPr lang="en-SG" dirty="0" err="1"/>
              <a:t>finibus</a:t>
            </a:r>
            <a:r>
              <a:rPr lang="en-SG" dirty="0"/>
              <a:t> </a:t>
            </a:r>
            <a:r>
              <a:rPr lang="en-SG" dirty="0" err="1"/>
              <a:t>tellus</a:t>
            </a:r>
            <a:r>
              <a:rPr lang="en-SG" dirty="0"/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1AD891-B6AB-4F76-812A-13852B5E4125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99585C-6597-46B3-A83C-1DECF0CF8C2D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287FB8CD-64E9-488D-9135-91BF4BBE94B9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AAC687-697B-42BA-A360-98B6419F4D40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516D3A-A004-4282-A891-EF775EB0506D}"/>
                </a:ext>
              </a:extLst>
            </p:cNvPr>
            <p:cNvSpPr txBox="1"/>
            <p:nvPr/>
          </p:nvSpPr>
          <p:spPr>
            <a:xfrm>
              <a:off x="2581656" y="247134"/>
              <a:ext cx="176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Qualifications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8D18CC-719C-4ECB-B502-E1E964271AB4}"/>
                </a:ext>
              </a:extLst>
            </p:cNvPr>
            <p:cNvSpPr txBox="1"/>
            <p:nvPr/>
          </p:nvSpPr>
          <p:spPr>
            <a:xfrm>
              <a:off x="434340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50D9BB-1301-4686-ACB9-F5189931F194}"/>
                </a:ext>
              </a:extLst>
            </p:cNvPr>
            <p:cNvSpPr txBox="1"/>
            <p:nvPr/>
          </p:nvSpPr>
          <p:spPr>
            <a:xfrm>
              <a:off x="5191958" y="256895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E0B29E-1C7B-4C97-AE33-24D1281FB88B}"/>
                </a:ext>
              </a:extLst>
            </p:cNvPr>
            <p:cNvSpPr txBox="1"/>
            <p:nvPr/>
          </p:nvSpPr>
          <p:spPr>
            <a:xfrm>
              <a:off x="7760208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End note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54AAE1-C8E2-482D-B85E-5713851E87B5}"/>
                </a:ext>
              </a:extLst>
            </p:cNvPr>
            <p:cNvSpPr txBox="1"/>
            <p:nvPr/>
          </p:nvSpPr>
          <p:spPr>
            <a:xfrm>
              <a:off x="897179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800945-D522-405F-80E8-CA42A6F4B7B7}"/>
                </a:ext>
              </a:extLst>
            </p:cNvPr>
            <p:cNvSpPr txBox="1"/>
            <p:nvPr/>
          </p:nvSpPr>
          <p:spPr>
            <a:xfrm>
              <a:off x="6476083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774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B5BA6D-B0CF-42D3-8EEB-4A8F4530E295}"/>
              </a:ext>
            </a:extLst>
          </p:cNvPr>
          <p:cNvSpPr txBox="1"/>
          <p:nvPr/>
        </p:nvSpPr>
        <p:spPr>
          <a:xfrm>
            <a:off x="735250" y="1353312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u="sng" dirty="0"/>
              <a:t>Contact 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51ED7D-20FB-42EC-91E1-6A398DB814D3}"/>
              </a:ext>
            </a:extLst>
          </p:cNvPr>
          <p:cNvSpPr/>
          <p:nvPr/>
        </p:nvSpPr>
        <p:spPr>
          <a:xfrm>
            <a:off x="658368" y="2011680"/>
            <a:ext cx="4425696" cy="382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Form here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24A53E-77E8-4F1A-BF4B-C941410E5BD5}"/>
              </a:ext>
            </a:extLst>
          </p:cNvPr>
          <p:cNvSpPr/>
          <p:nvPr/>
        </p:nvSpPr>
        <p:spPr>
          <a:xfrm>
            <a:off x="5957316" y="2089297"/>
            <a:ext cx="1136904" cy="113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LinkedIn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D28537-6EF6-4F77-906B-5872B759AFEB}"/>
              </a:ext>
            </a:extLst>
          </p:cNvPr>
          <p:cNvSpPr/>
          <p:nvPr/>
        </p:nvSpPr>
        <p:spPr>
          <a:xfrm>
            <a:off x="7251194" y="2089297"/>
            <a:ext cx="1136904" cy="113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Twitter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00F360-65BA-485E-BF72-2824F116D6DB}"/>
              </a:ext>
            </a:extLst>
          </p:cNvPr>
          <p:cNvSpPr/>
          <p:nvPr/>
        </p:nvSpPr>
        <p:spPr>
          <a:xfrm>
            <a:off x="8570978" y="2089296"/>
            <a:ext cx="1136904" cy="113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384384-CD57-4AF0-85F9-6A09DD5DA196}"/>
              </a:ext>
            </a:extLst>
          </p:cNvPr>
          <p:cNvSpPr/>
          <p:nvPr/>
        </p:nvSpPr>
        <p:spPr>
          <a:xfrm>
            <a:off x="0" y="6327648"/>
            <a:ext cx="12192000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4174A4-D686-4E18-881E-A100EBF1BAFA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E044E2-26D8-43B6-BE5D-7A594ACED8B1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F8DFB88-93C1-4A58-85A6-A8E61742EAD8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A00988-004E-4DBC-8BCF-0716ECC03744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8E7122-9F8E-4390-AD6D-76ED51BCA675}"/>
                </a:ext>
              </a:extLst>
            </p:cNvPr>
            <p:cNvSpPr txBox="1"/>
            <p:nvPr/>
          </p:nvSpPr>
          <p:spPr>
            <a:xfrm>
              <a:off x="2581656" y="247134"/>
              <a:ext cx="176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Qualifications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BFC347-CB4D-4119-BA42-2DE7FDAD54E4}"/>
                </a:ext>
              </a:extLst>
            </p:cNvPr>
            <p:cNvSpPr txBox="1"/>
            <p:nvPr/>
          </p:nvSpPr>
          <p:spPr>
            <a:xfrm>
              <a:off x="434340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40B9AB-7CAD-4D19-BC56-7AE65909EF28}"/>
                </a:ext>
              </a:extLst>
            </p:cNvPr>
            <p:cNvSpPr txBox="1"/>
            <p:nvPr/>
          </p:nvSpPr>
          <p:spPr>
            <a:xfrm>
              <a:off x="5191958" y="256895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38EEFC-39EA-4FD3-8B1B-0524150607E7}"/>
                </a:ext>
              </a:extLst>
            </p:cNvPr>
            <p:cNvSpPr txBox="1"/>
            <p:nvPr/>
          </p:nvSpPr>
          <p:spPr>
            <a:xfrm>
              <a:off x="7760208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End note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59F9B5-346D-4643-99E3-1EFBE37892BE}"/>
                </a:ext>
              </a:extLst>
            </p:cNvPr>
            <p:cNvSpPr txBox="1"/>
            <p:nvPr/>
          </p:nvSpPr>
          <p:spPr>
            <a:xfrm>
              <a:off x="897179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975556-F160-4776-95A9-6B41852C64F5}"/>
                </a:ext>
              </a:extLst>
            </p:cNvPr>
            <p:cNvSpPr txBox="1"/>
            <p:nvPr/>
          </p:nvSpPr>
          <p:spPr>
            <a:xfrm>
              <a:off x="6476083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06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BC13B-CACD-48D7-8A65-CD672A5A600F}"/>
              </a:ext>
            </a:extLst>
          </p:cNvPr>
          <p:cNvGrpSpPr/>
          <p:nvPr/>
        </p:nvGrpSpPr>
        <p:grpSpPr>
          <a:xfrm>
            <a:off x="1499616" y="777239"/>
            <a:ext cx="4517136" cy="5568697"/>
            <a:chOff x="1499616" y="777239"/>
            <a:chExt cx="4517136" cy="55686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0D1DC2-B297-4B16-8612-A2FA48651770}"/>
                </a:ext>
              </a:extLst>
            </p:cNvPr>
            <p:cNvSpPr/>
            <p:nvPr/>
          </p:nvSpPr>
          <p:spPr>
            <a:xfrm>
              <a:off x="1499616" y="859536"/>
              <a:ext cx="4517136" cy="5486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E1B613-F75A-49C7-A08A-CE2C19DA8E6C}"/>
                </a:ext>
              </a:extLst>
            </p:cNvPr>
            <p:cNvSpPr/>
            <p:nvPr/>
          </p:nvSpPr>
          <p:spPr>
            <a:xfrm>
              <a:off x="1499616" y="859536"/>
              <a:ext cx="4517136" cy="621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F8E9F8-B5D8-469D-B4B2-E7D761F93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717" y="913537"/>
              <a:ext cx="451132" cy="51378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D18241-0371-45F0-9283-37CE260D6546}"/>
                </a:ext>
              </a:extLst>
            </p:cNvPr>
            <p:cNvGrpSpPr/>
            <p:nvPr/>
          </p:nvGrpSpPr>
          <p:grpSpPr>
            <a:xfrm>
              <a:off x="2266265" y="777239"/>
              <a:ext cx="644603" cy="827531"/>
              <a:chOff x="7306056" y="1307592"/>
              <a:chExt cx="1563624" cy="1862328"/>
            </a:xfrm>
            <a:solidFill>
              <a:schemeClr val="bg2"/>
            </a:soli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4665CB3-74BD-4C0F-BE00-3744F11B7F47}"/>
                  </a:ext>
                </a:extLst>
              </p:cNvPr>
              <p:cNvGrpSpPr/>
              <p:nvPr/>
            </p:nvGrpSpPr>
            <p:grpSpPr>
              <a:xfrm>
                <a:off x="7306056" y="1307592"/>
                <a:ext cx="1563624" cy="1161288"/>
                <a:chOff x="7306056" y="1307592"/>
                <a:chExt cx="1563624" cy="1161288"/>
              </a:xfrm>
              <a:grpFill/>
            </p:grpSpPr>
            <p:sp>
              <p:nvSpPr>
                <p:cNvPr id="8" name="Minus Sign 7">
                  <a:extLst>
                    <a:ext uri="{FF2B5EF4-FFF2-40B4-BE49-F238E27FC236}">
                      <a16:creationId xmlns:a16="http://schemas.microsoft.com/office/drawing/2014/main" id="{56263F52-EBBF-41F6-92D8-9485EFC52A75}"/>
                    </a:ext>
                  </a:extLst>
                </p:cNvPr>
                <p:cNvSpPr/>
                <p:nvPr/>
              </p:nvSpPr>
              <p:spPr>
                <a:xfrm>
                  <a:off x="7488936" y="1307592"/>
                  <a:ext cx="1380744" cy="1161288"/>
                </a:xfrm>
                <a:prstGeom prst="mathMinu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4E9200F-36E3-4957-9150-6BF4D01AAD72}"/>
                    </a:ext>
                  </a:extLst>
                </p:cNvPr>
                <p:cNvSpPr/>
                <p:nvPr/>
              </p:nvSpPr>
              <p:spPr>
                <a:xfrm>
                  <a:off x="7306056" y="1751076"/>
                  <a:ext cx="274320" cy="27432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A4BD044-A351-46D0-B7EC-E0EAE3E2A684}"/>
                  </a:ext>
                </a:extLst>
              </p:cNvPr>
              <p:cNvGrpSpPr/>
              <p:nvPr/>
            </p:nvGrpSpPr>
            <p:grpSpPr>
              <a:xfrm>
                <a:off x="7306056" y="1652016"/>
                <a:ext cx="1563624" cy="1161288"/>
                <a:chOff x="7306056" y="1307592"/>
                <a:chExt cx="1563624" cy="1161288"/>
              </a:xfrm>
              <a:grpFill/>
            </p:grpSpPr>
            <p:sp>
              <p:nvSpPr>
                <p:cNvPr id="12" name="Minus Sign 11">
                  <a:extLst>
                    <a:ext uri="{FF2B5EF4-FFF2-40B4-BE49-F238E27FC236}">
                      <a16:creationId xmlns:a16="http://schemas.microsoft.com/office/drawing/2014/main" id="{3DDB9873-8974-445C-ADBA-58BBE9E88CA0}"/>
                    </a:ext>
                  </a:extLst>
                </p:cNvPr>
                <p:cNvSpPr/>
                <p:nvPr/>
              </p:nvSpPr>
              <p:spPr>
                <a:xfrm>
                  <a:off x="7488936" y="1307592"/>
                  <a:ext cx="1380744" cy="1161288"/>
                </a:xfrm>
                <a:prstGeom prst="mathMinu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84FDF0E-27A3-4092-B728-0AD5AA366753}"/>
                    </a:ext>
                  </a:extLst>
                </p:cNvPr>
                <p:cNvSpPr/>
                <p:nvPr/>
              </p:nvSpPr>
              <p:spPr>
                <a:xfrm>
                  <a:off x="7306056" y="1751076"/>
                  <a:ext cx="274320" cy="27432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9D51226-A1B5-4F13-B365-F0E57DA704AB}"/>
                  </a:ext>
                </a:extLst>
              </p:cNvPr>
              <p:cNvGrpSpPr/>
              <p:nvPr/>
            </p:nvGrpSpPr>
            <p:grpSpPr>
              <a:xfrm>
                <a:off x="7306056" y="2008632"/>
                <a:ext cx="1563624" cy="1161288"/>
                <a:chOff x="7306056" y="1307592"/>
                <a:chExt cx="1563624" cy="1161288"/>
              </a:xfrm>
              <a:grpFill/>
            </p:grpSpPr>
            <p:sp>
              <p:nvSpPr>
                <p:cNvPr id="15" name="Minus Sign 14">
                  <a:extLst>
                    <a:ext uri="{FF2B5EF4-FFF2-40B4-BE49-F238E27FC236}">
                      <a16:creationId xmlns:a16="http://schemas.microsoft.com/office/drawing/2014/main" id="{C2A40BD6-3F17-4126-A2E0-A26DBF71F293}"/>
                    </a:ext>
                  </a:extLst>
                </p:cNvPr>
                <p:cNvSpPr/>
                <p:nvPr/>
              </p:nvSpPr>
              <p:spPr>
                <a:xfrm>
                  <a:off x="7488936" y="1307592"/>
                  <a:ext cx="1380744" cy="1161288"/>
                </a:xfrm>
                <a:prstGeom prst="mathMinu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5AEECFC-DC7F-444B-B4B0-D7901513ED2F}"/>
                    </a:ext>
                  </a:extLst>
                </p:cNvPr>
                <p:cNvSpPr/>
                <p:nvPr/>
              </p:nvSpPr>
              <p:spPr>
                <a:xfrm>
                  <a:off x="7306056" y="1751076"/>
                  <a:ext cx="274320" cy="27432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88C379-3068-41EA-BBB7-34CB3F670A2F}"/>
              </a:ext>
            </a:extLst>
          </p:cNvPr>
          <p:cNvGrpSpPr/>
          <p:nvPr/>
        </p:nvGrpSpPr>
        <p:grpSpPr>
          <a:xfrm>
            <a:off x="1764793" y="1819657"/>
            <a:ext cx="2163739" cy="4261104"/>
            <a:chOff x="2307677" y="1645920"/>
            <a:chExt cx="1483694" cy="288011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76C971-18F3-49FA-A647-854748C983B0}"/>
                </a:ext>
              </a:extLst>
            </p:cNvPr>
            <p:cNvSpPr/>
            <p:nvPr/>
          </p:nvSpPr>
          <p:spPr>
            <a:xfrm>
              <a:off x="2368296" y="1645920"/>
              <a:ext cx="1362456" cy="1225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CABC253-5D04-4BD7-A7B1-DCF11631C85B}"/>
                </a:ext>
              </a:extLst>
            </p:cNvPr>
            <p:cNvSpPr/>
            <p:nvPr/>
          </p:nvSpPr>
          <p:spPr>
            <a:xfrm>
              <a:off x="2307677" y="2806963"/>
              <a:ext cx="1483694" cy="1719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E40CAD6-D6F1-4EE0-8AFC-05D759939C5B}"/>
              </a:ext>
            </a:extLst>
          </p:cNvPr>
          <p:cNvSpPr txBox="1"/>
          <p:nvPr/>
        </p:nvSpPr>
        <p:spPr>
          <a:xfrm>
            <a:off x="3514344" y="3847358"/>
            <a:ext cx="1813572" cy="14773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Muhammad Arif</a:t>
            </a:r>
          </a:p>
          <a:p>
            <a:r>
              <a:rPr lang="en-SG" dirty="0"/>
              <a:t> Bin Rawi</a:t>
            </a:r>
          </a:p>
          <a:p>
            <a:endParaRPr lang="en-SG" dirty="0"/>
          </a:p>
          <a:p>
            <a:r>
              <a:rPr lang="en-SG" dirty="0"/>
              <a:t>Aspiring </a:t>
            </a:r>
          </a:p>
          <a:p>
            <a:r>
              <a:rPr lang="en-SG" dirty="0"/>
              <a:t>Junior Developer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1E188B-C579-429E-A2F6-FC0724A1989F}"/>
              </a:ext>
            </a:extLst>
          </p:cNvPr>
          <p:cNvGrpSpPr/>
          <p:nvPr/>
        </p:nvGrpSpPr>
        <p:grpSpPr>
          <a:xfrm>
            <a:off x="6672072" y="818387"/>
            <a:ext cx="4517136" cy="5568697"/>
            <a:chOff x="1499616" y="777239"/>
            <a:chExt cx="4517136" cy="55686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3BED19-6C58-4AE2-833E-92ADCF6E65A7}"/>
                </a:ext>
              </a:extLst>
            </p:cNvPr>
            <p:cNvSpPr/>
            <p:nvPr/>
          </p:nvSpPr>
          <p:spPr>
            <a:xfrm>
              <a:off x="1499616" y="859536"/>
              <a:ext cx="4517136" cy="5486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8E4AF4-FBF5-4CA0-BBA4-6D2EF5F5A570}"/>
                </a:ext>
              </a:extLst>
            </p:cNvPr>
            <p:cNvSpPr/>
            <p:nvPr/>
          </p:nvSpPr>
          <p:spPr>
            <a:xfrm>
              <a:off x="1499616" y="859536"/>
              <a:ext cx="4517136" cy="621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B8A84B2-A027-438C-BE73-03EF09C68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717" y="913537"/>
              <a:ext cx="451132" cy="513789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22DE0C-65DA-49EB-A547-33D3A662F67D}"/>
                </a:ext>
              </a:extLst>
            </p:cNvPr>
            <p:cNvGrpSpPr/>
            <p:nvPr/>
          </p:nvGrpSpPr>
          <p:grpSpPr>
            <a:xfrm>
              <a:off x="2266265" y="777239"/>
              <a:ext cx="644603" cy="827531"/>
              <a:chOff x="7306056" y="1307592"/>
              <a:chExt cx="1563624" cy="1862328"/>
            </a:xfrm>
            <a:solidFill>
              <a:schemeClr val="bg2"/>
            </a:solidFill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867D368-581A-4A3F-8FCA-E376B49508D3}"/>
                  </a:ext>
                </a:extLst>
              </p:cNvPr>
              <p:cNvGrpSpPr/>
              <p:nvPr/>
            </p:nvGrpSpPr>
            <p:grpSpPr>
              <a:xfrm>
                <a:off x="7306056" y="1307592"/>
                <a:ext cx="1563624" cy="1161288"/>
                <a:chOff x="7306056" y="1307592"/>
                <a:chExt cx="1563624" cy="1161288"/>
              </a:xfrm>
              <a:grpFill/>
            </p:grpSpPr>
            <p:sp>
              <p:nvSpPr>
                <p:cNvPr id="38" name="Minus Sign 37">
                  <a:extLst>
                    <a:ext uri="{FF2B5EF4-FFF2-40B4-BE49-F238E27FC236}">
                      <a16:creationId xmlns:a16="http://schemas.microsoft.com/office/drawing/2014/main" id="{0CCD2B69-1822-4F7C-9BF3-D780F04EB79E}"/>
                    </a:ext>
                  </a:extLst>
                </p:cNvPr>
                <p:cNvSpPr/>
                <p:nvPr/>
              </p:nvSpPr>
              <p:spPr>
                <a:xfrm>
                  <a:off x="7488936" y="1307592"/>
                  <a:ext cx="1380744" cy="1161288"/>
                </a:xfrm>
                <a:prstGeom prst="mathMinu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BB173BC-A919-44AF-AB79-9506191FE14A}"/>
                    </a:ext>
                  </a:extLst>
                </p:cNvPr>
                <p:cNvSpPr/>
                <p:nvPr/>
              </p:nvSpPr>
              <p:spPr>
                <a:xfrm>
                  <a:off x="7306056" y="1751076"/>
                  <a:ext cx="274320" cy="27432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20FCD4B-53BF-4588-812F-97673608BE27}"/>
                  </a:ext>
                </a:extLst>
              </p:cNvPr>
              <p:cNvGrpSpPr/>
              <p:nvPr/>
            </p:nvGrpSpPr>
            <p:grpSpPr>
              <a:xfrm>
                <a:off x="7306056" y="1652016"/>
                <a:ext cx="1563624" cy="1161288"/>
                <a:chOff x="7306056" y="1307592"/>
                <a:chExt cx="1563624" cy="1161288"/>
              </a:xfrm>
              <a:grpFill/>
            </p:grpSpPr>
            <p:sp>
              <p:nvSpPr>
                <p:cNvPr id="36" name="Minus Sign 35">
                  <a:extLst>
                    <a:ext uri="{FF2B5EF4-FFF2-40B4-BE49-F238E27FC236}">
                      <a16:creationId xmlns:a16="http://schemas.microsoft.com/office/drawing/2014/main" id="{F834A289-99F6-4CAE-BDEE-BCA037770C39}"/>
                    </a:ext>
                  </a:extLst>
                </p:cNvPr>
                <p:cNvSpPr/>
                <p:nvPr/>
              </p:nvSpPr>
              <p:spPr>
                <a:xfrm>
                  <a:off x="7488936" y="1307592"/>
                  <a:ext cx="1380744" cy="1161288"/>
                </a:xfrm>
                <a:prstGeom prst="mathMinu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0F5AE04-2B22-4C2A-BB76-D5A351A6280B}"/>
                    </a:ext>
                  </a:extLst>
                </p:cNvPr>
                <p:cNvSpPr/>
                <p:nvPr/>
              </p:nvSpPr>
              <p:spPr>
                <a:xfrm>
                  <a:off x="7306056" y="1751076"/>
                  <a:ext cx="274320" cy="27432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35F6412-AB48-4213-99D1-4E7CE779397B}"/>
                  </a:ext>
                </a:extLst>
              </p:cNvPr>
              <p:cNvGrpSpPr/>
              <p:nvPr/>
            </p:nvGrpSpPr>
            <p:grpSpPr>
              <a:xfrm>
                <a:off x="7306056" y="2008632"/>
                <a:ext cx="1563624" cy="1161288"/>
                <a:chOff x="7306056" y="1307592"/>
                <a:chExt cx="1563624" cy="1161288"/>
              </a:xfrm>
              <a:grpFill/>
            </p:grpSpPr>
            <p:sp>
              <p:nvSpPr>
                <p:cNvPr id="34" name="Minus Sign 33">
                  <a:extLst>
                    <a:ext uri="{FF2B5EF4-FFF2-40B4-BE49-F238E27FC236}">
                      <a16:creationId xmlns:a16="http://schemas.microsoft.com/office/drawing/2014/main" id="{EE30952F-6773-4AAC-A1C1-33B89CBC305E}"/>
                    </a:ext>
                  </a:extLst>
                </p:cNvPr>
                <p:cNvSpPr/>
                <p:nvPr/>
              </p:nvSpPr>
              <p:spPr>
                <a:xfrm>
                  <a:off x="7488936" y="1307592"/>
                  <a:ext cx="1380744" cy="1161288"/>
                </a:xfrm>
                <a:prstGeom prst="mathMinus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0E15C26-6FD3-4E83-BA54-56C20043CF67}"/>
                    </a:ext>
                  </a:extLst>
                </p:cNvPr>
                <p:cNvSpPr/>
                <p:nvPr/>
              </p:nvSpPr>
              <p:spPr>
                <a:xfrm>
                  <a:off x="7306056" y="1751076"/>
                  <a:ext cx="274320" cy="27432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3B2E7B-1D13-4D23-A148-36AA19FC3330}"/>
              </a:ext>
            </a:extLst>
          </p:cNvPr>
          <p:cNvSpPr txBox="1"/>
          <p:nvPr/>
        </p:nvSpPr>
        <p:spPr>
          <a:xfrm>
            <a:off x="1272799" y="353905"/>
            <a:ext cx="19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Mobile interface</a:t>
            </a:r>
          </a:p>
        </p:txBody>
      </p:sp>
    </p:spTree>
    <p:extLst>
      <p:ext uri="{BB962C8B-B14F-4D97-AF65-F5344CB8AC3E}">
        <p14:creationId xmlns:p14="http://schemas.microsoft.com/office/powerpoint/2010/main" val="225976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1C974-0BE6-414E-A0DD-295831A8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Draft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3F30A-F139-4F2F-86F6-8F39BE7D7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76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wooden bench on a wood floor&#10;&#10;Description automatically generated">
            <a:extLst>
              <a:ext uri="{FF2B5EF4-FFF2-40B4-BE49-F238E27FC236}">
                <a16:creationId xmlns:a16="http://schemas.microsoft.com/office/drawing/2014/main" id="{36D46162-FB68-461D-87E8-8B7E20DAE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/>
        </p:blipFill>
        <p:spPr>
          <a:xfrm>
            <a:off x="0" y="863600"/>
            <a:ext cx="12192000" cy="574726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6B68F6A-2A70-44FD-BB73-C5D6DEAAC813}"/>
              </a:ext>
            </a:extLst>
          </p:cNvPr>
          <p:cNvGrpSpPr/>
          <p:nvPr/>
        </p:nvGrpSpPr>
        <p:grpSpPr>
          <a:xfrm>
            <a:off x="1585300" y="1380744"/>
            <a:ext cx="2163739" cy="4261104"/>
            <a:chOff x="2307677" y="1645920"/>
            <a:chExt cx="1483694" cy="2880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BF58E1-F6AD-4E08-8C1C-7CAFE446F58D}"/>
                </a:ext>
              </a:extLst>
            </p:cNvPr>
            <p:cNvSpPr/>
            <p:nvPr/>
          </p:nvSpPr>
          <p:spPr>
            <a:xfrm>
              <a:off x="2368296" y="1645920"/>
              <a:ext cx="1362456" cy="1225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C661AC8-2F26-4BEB-A440-01A5872186A2}"/>
                </a:ext>
              </a:extLst>
            </p:cNvPr>
            <p:cNvSpPr/>
            <p:nvPr/>
          </p:nvSpPr>
          <p:spPr>
            <a:xfrm>
              <a:off x="2307677" y="2806963"/>
              <a:ext cx="1483694" cy="1719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0564A-FFA3-4E08-A0CD-60B737E7BD87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12B111-4F38-4EF2-89C8-5F874E4653F9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CA3324A-18E6-4CCC-8FC0-F11C2BD143B7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6863FC-BF50-46D0-88D2-EE8A9BE8A7B6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99154C-C57D-4076-AB77-B252549C6A39}"/>
                </a:ext>
              </a:extLst>
            </p:cNvPr>
            <p:cNvSpPr txBox="1"/>
            <p:nvPr/>
          </p:nvSpPr>
          <p:spPr>
            <a:xfrm>
              <a:off x="2536494" y="255303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5CD3C5-C92B-420E-8376-0589FEDB90B1}"/>
                </a:ext>
              </a:extLst>
            </p:cNvPr>
            <p:cNvSpPr txBox="1"/>
            <p:nvPr/>
          </p:nvSpPr>
          <p:spPr>
            <a:xfrm>
              <a:off x="3337896" y="255303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7FA786-EC96-4C8E-8386-058EA8286802}"/>
                </a:ext>
              </a:extLst>
            </p:cNvPr>
            <p:cNvSpPr txBox="1"/>
            <p:nvPr/>
          </p:nvSpPr>
          <p:spPr>
            <a:xfrm>
              <a:off x="5671125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4B0776-5658-477E-B20D-130057B1FAFF}"/>
                </a:ext>
              </a:extLst>
            </p:cNvPr>
            <p:cNvSpPr txBox="1"/>
            <p:nvPr/>
          </p:nvSpPr>
          <p:spPr>
            <a:xfrm>
              <a:off x="4627212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C41019-C4A9-49CB-8444-D236E6B7012A}"/>
              </a:ext>
            </a:extLst>
          </p:cNvPr>
          <p:cNvGrpSpPr/>
          <p:nvPr/>
        </p:nvGrpSpPr>
        <p:grpSpPr>
          <a:xfrm>
            <a:off x="6624222" y="855431"/>
            <a:ext cx="4105497" cy="5994400"/>
            <a:chOff x="6077957" y="855431"/>
            <a:chExt cx="4105497" cy="59944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959B5-699F-4E16-8A86-44B750E3ED48}"/>
                </a:ext>
              </a:extLst>
            </p:cNvPr>
            <p:cNvSpPr txBox="1"/>
            <p:nvPr/>
          </p:nvSpPr>
          <p:spPr>
            <a:xfrm>
              <a:off x="6077957" y="855431"/>
              <a:ext cx="4105497" cy="255454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endParaRPr lang="en-SG" sz="4400" b="1" u="sng" spc="300" dirty="0"/>
            </a:p>
            <a:p>
              <a:r>
                <a:rPr lang="en-SG" sz="4400" b="1" u="sng" spc="300" dirty="0"/>
                <a:t>ARIF RAWI</a:t>
              </a:r>
            </a:p>
            <a:p>
              <a:r>
                <a:rPr lang="en-SG" spc="300" dirty="0"/>
                <a:t>Aspiring Junior Developer</a:t>
              </a:r>
            </a:p>
            <a:p>
              <a:endParaRPr lang="en-SG" spc="300" dirty="0"/>
            </a:p>
            <a:p>
              <a:endParaRPr lang="en-SG" spc="300" dirty="0"/>
            </a:p>
            <a:p>
              <a:endParaRPr lang="en-SG" spc="3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DBE23-6CA8-4BB0-BC09-76F290395640}"/>
                </a:ext>
              </a:extLst>
            </p:cNvPr>
            <p:cNvSpPr txBox="1"/>
            <p:nvPr/>
          </p:nvSpPr>
          <p:spPr>
            <a:xfrm>
              <a:off x="6077957" y="3710510"/>
              <a:ext cx="4105497" cy="3139321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  <a:p>
              <a:r>
                <a:rPr lang="en-SG" dirty="0"/>
                <a:t>Studied Electrical Electronic Engineering , worked as a Therapy Assistant for 3 years. Now studying in Trent Global College as a Software Developer. </a:t>
              </a:r>
            </a:p>
            <a:p>
              <a:endParaRPr lang="en-SG" dirty="0"/>
            </a:p>
            <a:p>
              <a:r>
                <a:rPr lang="en-SG" dirty="0"/>
                <a:t>Familiar with HTML/CSS, JavaScript and Python. Aspires to be a Game Developer in the near future.</a:t>
              </a:r>
            </a:p>
            <a:p>
              <a:endParaRPr lang="en-SG" dirty="0"/>
            </a:p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1090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10AE5286-C42A-44E9-B7F4-B8CDC2539FA1}"/>
              </a:ext>
            </a:extLst>
          </p:cNvPr>
          <p:cNvSpPr/>
          <p:nvPr/>
        </p:nvSpPr>
        <p:spPr>
          <a:xfrm>
            <a:off x="4627211" y="4025545"/>
            <a:ext cx="7612709" cy="1980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A2E0AA-9532-477A-87B2-1FF972E53AF4}"/>
              </a:ext>
            </a:extLst>
          </p:cNvPr>
          <p:cNvSpPr/>
          <p:nvPr/>
        </p:nvSpPr>
        <p:spPr>
          <a:xfrm>
            <a:off x="0" y="1468031"/>
            <a:ext cx="10836552" cy="1980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ED7EAD-78A8-4A59-9785-A44ED5468E66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BCA0198-B329-4B3C-8552-AB653F750D00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  <a:solidFill>
              <a:srgbClr val="FFD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Hexagon 77">
              <a:extLst>
                <a:ext uri="{FF2B5EF4-FFF2-40B4-BE49-F238E27FC236}">
                  <a16:creationId xmlns:a16="http://schemas.microsoft.com/office/drawing/2014/main" id="{375E6D6D-E9F3-48D4-9587-C06D2FA538CB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5B45110-3DC5-475E-9E85-CDC44021C0C4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6BED6E-8D61-4FFF-86C8-E3EA67D2CEFE}"/>
                </a:ext>
              </a:extLst>
            </p:cNvPr>
            <p:cNvSpPr txBox="1"/>
            <p:nvPr/>
          </p:nvSpPr>
          <p:spPr>
            <a:xfrm>
              <a:off x="2536494" y="255303"/>
              <a:ext cx="1502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E57ED70-9FC9-437C-B179-BD3FDECC2727}"/>
                </a:ext>
              </a:extLst>
            </p:cNvPr>
            <p:cNvSpPr txBox="1"/>
            <p:nvPr/>
          </p:nvSpPr>
          <p:spPr>
            <a:xfrm>
              <a:off x="3337896" y="255303"/>
              <a:ext cx="1502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38BC31-4156-44C6-8FB1-4E31DF89FAE0}"/>
                </a:ext>
              </a:extLst>
            </p:cNvPr>
            <p:cNvSpPr txBox="1"/>
            <p:nvPr/>
          </p:nvSpPr>
          <p:spPr>
            <a:xfrm>
              <a:off x="5671125" y="247134"/>
              <a:ext cx="1502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DDD22F-2C7F-4F03-A127-25BE48EB85A9}"/>
                </a:ext>
              </a:extLst>
            </p:cNvPr>
            <p:cNvSpPr txBox="1"/>
            <p:nvPr/>
          </p:nvSpPr>
          <p:spPr>
            <a:xfrm>
              <a:off x="4627212" y="247134"/>
              <a:ext cx="1502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FC7251-BA81-493C-9DE3-0A547FF9F388}"/>
              </a:ext>
            </a:extLst>
          </p:cNvPr>
          <p:cNvGrpSpPr/>
          <p:nvPr/>
        </p:nvGrpSpPr>
        <p:grpSpPr>
          <a:xfrm>
            <a:off x="532992" y="2253944"/>
            <a:ext cx="1310085" cy="863600"/>
            <a:chOff x="1247314" y="1800517"/>
            <a:chExt cx="1310085" cy="863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C5EA2F-5940-4D9D-9EFA-227F73CC750A}"/>
                </a:ext>
              </a:extLst>
            </p:cNvPr>
            <p:cNvGrpSpPr/>
            <p:nvPr/>
          </p:nvGrpSpPr>
          <p:grpSpPr>
            <a:xfrm>
              <a:off x="1247314" y="1800517"/>
              <a:ext cx="1310085" cy="863600"/>
              <a:chOff x="1247314" y="1800517"/>
              <a:chExt cx="1310085" cy="8636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3B39203-ABE6-4499-B5D6-E527716C9DEF}"/>
                  </a:ext>
                </a:extLst>
              </p:cNvPr>
              <p:cNvGrpSpPr/>
              <p:nvPr/>
            </p:nvGrpSpPr>
            <p:grpSpPr>
              <a:xfrm rot="16200000">
                <a:off x="1971377" y="2078094"/>
                <a:ext cx="863600" cy="308445"/>
                <a:chOff x="6444314" y="3133344"/>
                <a:chExt cx="1591056" cy="204216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D285B2E7-22C1-4CFC-B9DF-285E94FB1CE0}"/>
                    </a:ext>
                  </a:extLst>
                </p:cNvPr>
                <p:cNvSpPr/>
                <p:nvPr/>
              </p:nvSpPr>
              <p:spPr>
                <a:xfrm>
                  <a:off x="6444314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7BD46003-010C-4D52-8183-700E52FD436E}"/>
                    </a:ext>
                  </a:extLst>
                </p:cNvPr>
                <p:cNvSpPr/>
                <p:nvPr/>
              </p:nvSpPr>
              <p:spPr>
                <a:xfrm>
                  <a:off x="6986392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64E47E6-53F9-4412-94F6-8318172A2EB6}"/>
                    </a:ext>
                  </a:extLst>
                </p:cNvPr>
                <p:cNvSpPr/>
                <p:nvPr/>
              </p:nvSpPr>
              <p:spPr>
                <a:xfrm>
                  <a:off x="7528469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F37197-722F-4683-98C7-6939AC21320F}"/>
                  </a:ext>
                </a:extLst>
              </p:cNvPr>
              <p:cNvSpPr/>
              <p:nvPr/>
            </p:nvSpPr>
            <p:spPr>
              <a:xfrm>
                <a:off x="1247314" y="1800517"/>
                <a:ext cx="1001640" cy="863600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Photoshop</a:t>
                </a:r>
              </a:p>
              <a:p>
                <a:pPr algn="ctr"/>
                <a:endParaRPr lang="en-SG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9F5799-1D90-4B8C-8844-06CD67253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191" t="14878" r="29292" b="14108"/>
            <a:stretch/>
          </p:blipFill>
          <p:spPr>
            <a:xfrm>
              <a:off x="1366225" y="1857055"/>
              <a:ext cx="797142" cy="76697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C4E7BC-D1B0-46D5-936D-C26A44E04559}"/>
              </a:ext>
            </a:extLst>
          </p:cNvPr>
          <p:cNvGrpSpPr/>
          <p:nvPr/>
        </p:nvGrpSpPr>
        <p:grpSpPr>
          <a:xfrm>
            <a:off x="2253464" y="2262168"/>
            <a:ext cx="1310085" cy="863600"/>
            <a:chOff x="2967786" y="1808741"/>
            <a:chExt cx="1310085" cy="86360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66083DF-CC4B-4481-B0C8-A988C7B887E3}"/>
                </a:ext>
              </a:extLst>
            </p:cNvPr>
            <p:cNvGrpSpPr/>
            <p:nvPr/>
          </p:nvGrpSpPr>
          <p:grpSpPr>
            <a:xfrm>
              <a:off x="2967786" y="1808741"/>
              <a:ext cx="1310085" cy="863600"/>
              <a:chOff x="1247314" y="1800517"/>
              <a:chExt cx="1310085" cy="8636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10C8FAD-1BDF-4AD9-BE94-5D2D1C6F11AE}"/>
                  </a:ext>
                </a:extLst>
              </p:cNvPr>
              <p:cNvGrpSpPr/>
              <p:nvPr/>
            </p:nvGrpSpPr>
            <p:grpSpPr>
              <a:xfrm rot="16200000">
                <a:off x="1971377" y="2078094"/>
                <a:ext cx="863600" cy="308445"/>
                <a:chOff x="6444314" y="3133344"/>
                <a:chExt cx="1591056" cy="204216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770D6B60-B7B2-4ABC-BC5F-590E9E367870}"/>
                    </a:ext>
                  </a:extLst>
                </p:cNvPr>
                <p:cNvSpPr/>
                <p:nvPr/>
              </p:nvSpPr>
              <p:spPr>
                <a:xfrm>
                  <a:off x="6444314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6704A852-169E-4C75-BD43-D30A4291BECF}"/>
                    </a:ext>
                  </a:extLst>
                </p:cNvPr>
                <p:cNvSpPr/>
                <p:nvPr/>
              </p:nvSpPr>
              <p:spPr>
                <a:xfrm>
                  <a:off x="6986392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5723AD1A-914B-43E3-AFB7-DA2F6624069A}"/>
                    </a:ext>
                  </a:extLst>
                </p:cNvPr>
                <p:cNvSpPr/>
                <p:nvPr/>
              </p:nvSpPr>
              <p:spPr>
                <a:xfrm>
                  <a:off x="7528469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DDBC75E3-7F92-49D2-9D7F-2CC5D996C4B4}"/>
                  </a:ext>
                </a:extLst>
              </p:cNvPr>
              <p:cNvSpPr/>
              <p:nvPr/>
            </p:nvSpPr>
            <p:spPr>
              <a:xfrm>
                <a:off x="1247314" y="1800517"/>
                <a:ext cx="1001640" cy="863600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Photoshop</a:t>
                </a:r>
              </a:p>
              <a:p>
                <a:pPr algn="ctr"/>
                <a:endParaRPr lang="en-SG" dirty="0"/>
              </a:p>
            </p:txBody>
          </p:sp>
        </p:grpSp>
        <p:pic>
          <p:nvPicPr>
            <p:cNvPr id="1026" name="Picture 2" descr="Image result for microsoft office icon">
              <a:extLst>
                <a:ext uri="{FF2B5EF4-FFF2-40B4-BE49-F238E27FC236}">
                  <a16:creationId xmlns:a16="http://schemas.microsoft.com/office/drawing/2014/main" id="{B8134458-7DD8-4DA7-AF1B-BD39E973F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121" y="1857055"/>
              <a:ext cx="782056" cy="782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7C8B8-9808-4601-9CB9-48FB47788164}"/>
              </a:ext>
            </a:extLst>
          </p:cNvPr>
          <p:cNvGrpSpPr/>
          <p:nvPr/>
        </p:nvGrpSpPr>
        <p:grpSpPr>
          <a:xfrm>
            <a:off x="5770481" y="2269710"/>
            <a:ext cx="1310085" cy="863600"/>
            <a:chOff x="1249741" y="3856393"/>
            <a:chExt cx="1310085" cy="8636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421FD88-0DD1-4308-AC1F-A4FBE117824C}"/>
                </a:ext>
              </a:extLst>
            </p:cNvPr>
            <p:cNvGrpSpPr/>
            <p:nvPr/>
          </p:nvGrpSpPr>
          <p:grpSpPr>
            <a:xfrm>
              <a:off x="1249741" y="3856393"/>
              <a:ext cx="1310085" cy="863600"/>
              <a:chOff x="1247314" y="1800517"/>
              <a:chExt cx="1310085" cy="863600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A26BC4E-8053-465D-A48A-21188904FB08}"/>
                  </a:ext>
                </a:extLst>
              </p:cNvPr>
              <p:cNvGrpSpPr/>
              <p:nvPr/>
            </p:nvGrpSpPr>
            <p:grpSpPr>
              <a:xfrm rot="16200000">
                <a:off x="1971377" y="2078094"/>
                <a:ext cx="863600" cy="308445"/>
                <a:chOff x="6444314" y="3133344"/>
                <a:chExt cx="1591056" cy="204216"/>
              </a:xfrm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912F5118-C800-4C3C-AFB3-3BE47839B7DD}"/>
                    </a:ext>
                  </a:extLst>
                </p:cNvPr>
                <p:cNvSpPr/>
                <p:nvPr/>
              </p:nvSpPr>
              <p:spPr>
                <a:xfrm>
                  <a:off x="6444314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6037B33C-E5AA-4AE3-A70E-0E8A3F804470}"/>
                    </a:ext>
                  </a:extLst>
                </p:cNvPr>
                <p:cNvSpPr/>
                <p:nvPr/>
              </p:nvSpPr>
              <p:spPr>
                <a:xfrm>
                  <a:off x="6986392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4A262419-C1A1-4757-AC6A-F550408CE1B4}"/>
                    </a:ext>
                  </a:extLst>
                </p:cNvPr>
                <p:cNvSpPr/>
                <p:nvPr/>
              </p:nvSpPr>
              <p:spPr>
                <a:xfrm>
                  <a:off x="7528469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8ADE09F2-52A9-485A-ACA4-E6E036231D88}"/>
                  </a:ext>
                </a:extLst>
              </p:cNvPr>
              <p:cNvSpPr/>
              <p:nvPr/>
            </p:nvSpPr>
            <p:spPr>
              <a:xfrm>
                <a:off x="1247314" y="1800517"/>
                <a:ext cx="1001640" cy="863600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pic>
          <p:nvPicPr>
            <p:cNvPr id="110" name="Picture 4" descr="Image result for html css icons">
              <a:extLst>
                <a:ext uri="{FF2B5EF4-FFF2-40B4-BE49-F238E27FC236}">
                  <a16:creationId xmlns:a16="http://schemas.microsoft.com/office/drawing/2014/main" id="{BCAD19D9-8424-4D43-B1F9-109CAE63D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65" t="29481" r="48534" b="30211"/>
            <a:stretch/>
          </p:blipFill>
          <p:spPr bwMode="auto">
            <a:xfrm>
              <a:off x="1418725" y="3864005"/>
              <a:ext cx="671762" cy="84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3C5C05-39BA-4848-9417-860DF16E2756}"/>
              </a:ext>
            </a:extLst>
          </p:cNvPr>
          <p:cNvGrpSpPr/>
          <p:nvPr/>
        </p:nvGrpSpPr>
        <p:grpSpPr>
          <a:xfrm>
            <a:off x="7488527" y="2273542"/>
            <a:ext cx="1310085" cy="867380"/>
            <a:chOff x="2967787" y="3860225"/>
            <a:chExt cx="1310085" cy="86738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947A3D6-2D94-484E-A66E-0C4E3E0025C3}"/>
                </a:ext>
              </a:extLst>
            </p:cNvPr>
            <p:cNvGrpSpPr/>
            <p:nvPr/>
          </p:nvGrpSpPr>
          <p:grpSpPr>
            <a:xfrm>
              <a:off x="2967787" y="3860225"/>
              <a:ext cx="1310085" cy="863600"/>
              <a:chOff x="1247314" y="1800517"/>
              <a:chExt cx="1310085" cy="86360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40E2899-FA34-4B56-B6AC-6AE7748E7754}"/>
                  </a:ext>
                </a:extLst>
              </p:cNvPr>
              <p:cNvGrpSpPr/>
              <p:nvPr/>
            </p:nvGrpSpPr>
            <p:grpSpPr>
              <a:xfrm rot="16200000">
                <a:off x="1971377" y="2078094"/>
                <a:ext cx="863600" cy="308445"/>
                <a:chOff x="6444314" y="3133344"/>
                <a:chExt cx="1591056" cy="204216"/>
              </a:xfrm>
            </p:grpSpPr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181D656C-DA8E-4580-A926-05FF458F8E6A}"/>
                    </a:ext>
                  </a:extLst>
                </p:cNvPr>
                <p:cNvSpPr/>
                <p:nvPr/>
              </p:nvSpPr>
              <p:spPr>
                <a:xfrm>
                  <a:off x="6444314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7CE0B81E-7D94-41F4-A58B-5C5AC28073BD}"/>
                    </a:ext>
                  </a:extLst>
                </p:cNvPr>
                <p:cNvSpPr/>
                <p:nvPr/>
              </p:nvSpPr>
              <p:spPr>
                <a:xfrm>
                  <a:off x="6986392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815F3BD6-1CF6-41CE-8E0B-91163F589332}"/>
                    </a:ext>
                  </a:extLst>
                </p:cNvPr>
                <p:cNvSpPr/>
                <p:nvPr/>
              </p:nvSpPr>
              <p:spPr>
                <a:xfrm>
                  <a:off x="7528469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C03A5F40-6285-41BE-833F-DF196725F3B2}"/>
                  </a:ext>
                </a:extLst>
              </p:cNvPr>
              <p:cNvSpPr/>
              <p:nvPr/>
            </p:nvSpPr>
            <p:spPr>
              <a:xfrm>
                <a:off x="1247314" y="1800517"/>
                <a:ext cx="1001640" cy="863600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pic>
          <p:nvPicPr>
            <p:cNvPr id="1028" name="Picture 4" descr="Image result for html css icons">
              <a:extLst>
                <a:ext uri="{FF2B5EF4-FFF2-40B4-BE49-F238E27FC236}">
                  <a16:creationId xmlns:a16="http://schemas.microsoft.com/office/drawing/2014/main" id="{E44C86E4-2E62-47FB-95CA-807DAA2D44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9" t="29481" r="71641" b="30211"/>
            <a:stretch/>
          </p:blipFill>
          <p:spPr bwMode="auto">
            <a:xfrm>
              <a:off x="3097879" y="3864005"/>
              <a:ext cx="685602" cy="86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FDA75-DD79-4856-B61C-7AB566A3583F}"/>
              </a:ext>
            </a:extLst>
          </p:cNvPr>
          <p:cNvGrpSpPr/>
          <p:nvPr/>
        </p:nvGrpSpPr>
        <p:grpSpPr>
          <a:xfrm>
            <a:off x="9203652" y="2285081"/>
            <a:ext cx="1310085" cy="863600"/>
            <a:chOff x="4682912" y="3871764"/>
            <a:chExt cx="1310085" cy="863600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0DFE248-E310-419C-906F-3614B7EA8814}"/>
                </a:ext>
              </a:extLst>
            </p:cNvPr>
            <p:cNvGrpSpPr/>
            <p:nvPr/>
          </p:nvGrpSpPr>
          <p:grpSpPr>
            <a:xfrm>
              <a:off x="4682912" y="3871764"/>
              <a:ext cx="1310085" cy="863600"/>
              <a:chOff x="1247314" y="1800517"/>
              <a:chExt cx="1310085" cy="86360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EB27720-1DE4-4C48-AD42-41E3F27BCA3E}"/>
                  </a:ext>
                </a:extLst>
              </p:cNvPr>
              <p:cNvGrpSpPr/>
              <p:nvPr/>
            </p:nvGrpSpPr>
            <p:grpSpPr>
              <a:xfrm rot="16200000">
                <a:off x="1971377" y="2078094"/>
                <a:ext cx="863600" cy="308445"/>
                <a:chOff x="6444314" y="3133344"/>
                <a:chExt cx="1591056" cy="204216"/>
              </a:xfrm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DDE6541D-131D-4B3C-9B65-25135C5BC1B0}"/>
                    </a:ext>
                  </a:extLst>
                </p:cNvPr>
                <p:cNvSpPr/>
                <p:nvPr/>
              </p:nvSpPr>
              <p:spPr>
                <a:xfrm>
                  <a:off x="6444314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7B95F936-AD76-41C1-B7A1-7B8B2AEC68E4}"/>
                    </a:ext>
                  </a:extLst>
                </p:cNvPr>
                <p:cNvSpPr/>
                <p:nvPr/>
              </p:nvSpPr>
              <p:spPr>
                <a:xfrm>
                  <a:off x="6986392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CFE475C1-7B01-4EFF-BBA3-A7B02D97E96A}"/>
                    </a:ext>
                  </a:extLst>
                </p:cNvPr>
                <p:cNvSpPr/>
                <p:nvPr/>
              </p:nvSpPr>
              <p:spPr>
                <a:xfrm>
                  <a:off x="7528469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8A39FA22-3F2A-4836-B92F-03608C8FEB42}"/>
                  </a:ext>
                </a:extLst>
              </p:cNvPr>
              <p:cNvSpPr/>
              <p:nvPr/>
            </p:nvSpPr>
            <p:spPr>
              <a:xfrm>
                <a:off x="1247314" y="1800517"/>
                <a:ext cx="1001640" cy="863600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pic>
          <p:nvPicPr>
            <p:cNvPr id="111" name="Picture 4" descr="Image result for html css icons">
              <a:extLst>
                <a:ext uri="{FF2B5EF4-FFF2-40B4-BE49-F238E27FC236}">
                  <a16:creationId xmlns:a16="http://schemas.microsoft.com/office/drawing/2014/main" id="{0A2F93C5-79E5-4398-ADDE-BE690994D3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18" t="29481" r="4283" b="30211"/>
            <a:stretch/>
          </p:blipFill>
          <p:spPr bwMode="auto">
            <a:xfrm>
              <a:off x="4876930" y="3897045"/>
              <a:ext cx="641230" cy="807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7AA3FF-6110-4B20-B8D2-03810A09C8C2}"/>
              </a:ext>
            </a:extLst>
          </p:cNvPr>
          <p:cNvGrpSpPr/>
          <p:nvPr/>
        </p:nvGrpSpPr>
        <p:grpSpPr>
          <a:xfrm>
            <a:off x="3968590" y="2269710"/>
            <a:ext cx="1310085" cy="871740"/>
            <a:chOff x="4682912" y="1816283"/>
            <a:chExt cx="1310085" cy="87174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6CC90A1-C3FE-4183-B306-F42FE5504744}"/>
                </a:ext>
              </a:extLst>
            </p:cNvPr>
            <p:cNvGrpSpPr/>
            <p:nvPr/>
          </p:nvGrpSpPr>
          <p:grpSpPr>
            <a:xfrm>
              <a:off x="4682912" y="1816283"/>
              <a:ext cx="1310085" cy="863600"/>
              <a:chOff x="1247314" y="1800517"/>
              <a:chExt cx="1310085" cy="86360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864368D-47D2-4209-9C20-1EAFB2F51647}"/>
                  </a:ext>
                </a:extLst>
              </p:cNvPr>
              <p:cNvGrpSpPr/>
              <p:nvPr/>
            </p:nvGrpSpPr>
            <p:grpSpPr>
              <a:xfrm rot="16200000">
                <a:off x="1971377" y="2078094"/>
                <a:ext cx="863600" cy="308445"/>
                <a:chOff x="6444314" y="3133344"/>
                <a:chExt cx="1591056" cy="204216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8F5C1592-2197-420F-A374-086FC45AED5E}"/>
                    </a:ext>
                  </a:extLst>
                </p:cNvPr>
                <p:cNvSpPr/>
                <p:nvPr/>
              </p:nvSpPr>
              <p:spPr>
                <a:xfrm>
                  <a:off x="6444314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AB02639F-259F-46C1-A0FB-9B14C0F6C7AE}"/>
                    </a:ext>
                  </a:extLst>
                </p:cNvPr>
                <p:cNvSpPr/>
                <p:nvPr/>
              </p:nvSpPr>
              <p:spPr>
                <a:xfrm>
                  <a:off x="6986392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B09BE7FA-68D2-49EC-A177-6CC5FB245CB3}"/>
                    </a:ext>
                  </a:extLst>
                </p:cNvPr>
                <p:cNvSpPr/>
                <p:nvPr/>
              </p:nvSpPr>
              <p:spPr>
                <a:xfrm>
                  <a:off x="7528469" y="3133344"/>
                  <a:ext cx="506901" cy="20421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9683EA4E-E419-4C86-B3D9-64C2F6D468F3}"/>
                  </a:ext>
                </a:extLst>
              </p:cNvPr>
              <p:cNvSpPr/>
              <p:nvPr/>
            </p:nvSpPr>
            <p:spPr>
              <a:xfrm>
                <a:off x="1247314" y="1800517"/>
                <a:ext cx="1001640" cy="863600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op</a:t>
                </a:r>
              </a:p>
              <a:p>
                <a:pPr algn="ctr"/>
                <a:endParaRPr lang="en-SG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E8D580-777A-4763-85FF-278DB6AC7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775" r="11879"/>
            <a:stretch/>
          </p:blipFill>
          <p:spPr>
            <a:xfrm>
              <a:off x="4865497" y="1818186"/>
              <a:ext cx="664095" cy="86983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8A8A6D5-CB04-4D5E-9439-96B93A051976}"/>
              </a:ext>
            </a:extLst>
          </p:cNvPr>
          <p:cNvSpPr txBox="1"/>
          <p:nvPr/>
        </p:nvSpPr>
        <p:spPr>
          <a:xfrm>
            <a:off x="196782" y="1556213"/>
            <a:ext cx="255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SOFTWARES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9A3EB44-5292-4A29-81C7-6F970CF6B404}"/>
              </a:ext>
            </a:extLst>
          </p:cNvPr>
          <p:cNvSpPr txBox="1"/>
          <p:nvPr/>
        </p:nvSpPr>
        <p:spPr>
          <a:xfrm>
            <a:off x="5153469" y="4025545"/>
            <a:ext cx="255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LANGUAGES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9F46BDE-DBB5-43B4-89E1-E73CD47ACCC3}"/>
              </a:ext>
            </a:extLst>
          </p:cNvPr>
          <p:cNvGrpSpPr/>
          <p:nvPr/>
        </p:nvGrpSpPr>
        <p:grpSpPr>
          <a:xfrm>
            <a:off x="4913810" y="4759942"/>
            <a:ext cx="2166757" cy="1096473"/>
            <a:chOff x="479771" y="3993579"/>
            <a:chExt cx="2689303" cy="136090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4DA3868-6364-4722-8212-A9C0285DB552}"/>
                </a:ext>
              </a:extLst>
            </p:cNvPr>
            <p:cNvGrpSpPr/>
            <p:nvPr/>
          </p:nvGrpSpPr>
          <p:grpSpPr>
            <a:xfrm>
              <a:off x="479771" y="4490883"/>
              <a:ext cx="1310085" cy="863600"/>
              <a:chOff x="479771" y="4490883"/>
              <a:chExt cx="1310085" cy="863600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EA5C722-F171-4CFB-AA3D-59AB54655B3C}"/>
                  </a:ext>
                </a:extLst>
              </p:cNvPr>
              <p:cNvGrpSpPr/>
              <p:nvPr/>
            </p:nvGrpSpPr>
            <p:grpSpPr>
              <a:xfrm>
                <a:off x="479771" y="4490883"/>
                <a:ext cx="1310085" cy="863600"/>
                <a:chOff x="1247314" y="1800517"/>
                <a:chExt cx="1310085" cy="863600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5EDBC7A1-AD38-4F36-A7FE-C7F3A7B99628}"/>
                    </a:ext>
                  </a:extLst>
                </p:cNvPr>
                <p:cNvGrpSpPr/>
                <p:nvPr/>
              </p:nvGrpSpPr>
              <p:grpSpPr>
                <a:xfrm rot="16200000">
                  <a:off x="1971377" y="2078094"/>
                  <a:ext cx="863600" cy="308445"/>
                  <a:chOff x="6444314" y="3133344"/>
                  <a:chExt cx="1591056" cy="204216"/>
                </a:xfrm>
              </p:grpSpPr>
              <p:sp>
                <p:nvSpPr>
                  <p:cNvPr id="158" name="Rectangle: Rounded Corners 157">
                    <a:extLst>
                      <a:ext uri="{FF2B5EF4-FFF2-40B4-BE49-F238E27FC236}">
                        <a16:creationId xmlns:a16="http://schemas.microsoft.com/office/drawing/2014/main" id="{6678D34D-3800-41F2-9017-054429A469E9}"/>
                      </a:ext>
                    </a:extLst>
                  </p:cNvPr>
                  <p:cNvSpPr/>
                  <p:nvPr/>
                </p:nvSpPr>
                <p:spPr>
                  <a:xfrm>
                    <a:off x="6444314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59" name="Rectangle: Rounded Corners 158">
                    <a:extLst>
                      <a:ext uri="{FF2B5EF4-FFF2-40B4-BE49-F238E27FC236}">
                        <a16:creationId xmlns:a16="http://schemas.microsoft.com/office/drawing/2014/main" id="{A51B4FF0-FBBB-4661-AEF3-FE1F1FEC29F8}"/>
                      </a:ext>
                    </a:extLst>
                  </p:cNvPr>
                  <p:cNvSpPr/>
                  <p:nvPr/>
                </p:nvSpPr>
                <p:spPr>
                  <a:xfrm>
                    <a:off x="6986392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D064CC48-04AE-44EB-A4BF-6BD1D16461DF}"/>
                      </a:ext>
                    </a:extLst>
                  </p:cNvPr>
                  <p:cNvSpPr/>
                  <p:nvPr/>
                </p:nvSpPr>
                <p:spPr>
                  <a:xfrm>
                    <a:off x="7528469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57A45A93-0183-435C-9003-46AAD978869D}"/>
                    </a:ext>
                  </a:extLst>
                </p:cNvPr>
                <p:cNvSpPr/>
                <p:nvPr/>
              </p:nvSpPr>
              <p:spPr>
                <a:xfrm>
                  <a:off x="1247314" y="1800517"/>
                  <a:ext cx="1001640" cy="8636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  <a:p>
                  <a:pPr algn="ctr"/>
                  <a:endParaRPr lang="en-SG" dirty="0"/>
                </a:p>
              </p:txBody>
            </p:sp>
          </p:grpSp>
          <p:pic>
            <p:nvPicPr>
              <p:cNvPr id="82" name="Picture 8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FDFEF3F-9240-4E62-895D-1948D4038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238" y="4575996"/>
                <a:ext cx="678433" cy="678433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505A324-75EB-448D-9058-52507DEFF0B5}"/>
                </a:ext>
              </a:extLst>
            </p:cNvPr>
            <p:cNvGrpSpPr/>
            <p:nvPr/>
          </p:nvGrpSpPr>
          <p:grpSpPr>
            <a:xfrm>
              <a:off x="1858988" y="4490883"/>
              <a:ext cx="1310085" cy="863600"/>
              <a:chOff x="1843078" y="4494727"/>
              <a:chExt cx="1310085" cy="86360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20FA6B5E-CAB2-4D34-B323-3866338E7B9B}"/>
                  </a:ext>
                </a:extLst>
              </p:cNvPr>
              <p:cNvGrpSpPr/>
              <p:nvPr/>
            </p:nvGrpSpPr>
            <p:grpSpPr>
              <a:xfrm>
                <a:off x="1843078" y="4494727"/>
                <a:ext cx="1310085" cy="863600"/>
                <a:chOff x="1247314" y="1800517"/>
                <a:chExt cx="1310085" cy="863600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259B0A05-2448-4A5F-85B6-DA6D3142D4AD}"/>
                    </a:ext>
                  </a:extLst>
                </p:cNvPr>
                <p:cNvGrpSpPr/>
                <p:nvPr/>
              </p:nvGrpSpPr>
              <p:grpSpPr>
                <a:xfrm rot="16200000">
                  <a:off x="1971377" y="2078094"/>
                  <a:ext cx="863600" cy="308445"/>
                  <a:chOff x="6444314" y="3133344"/>
                  <a:chExt cx="1591056" cy="204216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178B4422-EA37-47F3-B070-1436ED888B81}"/>
                      </a:ext>
                    </a:extLst>
                  </p:cNvPr>
                  <p:cNvSpPr/>
                  <p:nvPr/>
                </p:nvSpPr>
                <p:spPr>
                  <a:xfrm>
                    <a:off x="6444314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5C2DAD4E-FA3D-4C41-93E1-4A971E243BD3}"/>
                      </a:ext>
                    </a:extLst>
                  </p:cNvPr>
                  <p:cNvSpPr/>
                  <p:nvPr/>
                </p:nvSpPr>
                <p:spPr>
                  <a:xfrm>
                    <a:off x="6986392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12ED569B-FCEB-4CBC-8592-BEC99C744A0A}"/>
                      </a:ext>
                    </a:extLst>
                  </p:cNvPr>
                  <p:cNvSpPr/>
                  <p:nvPr/>
                </p:nvSpPr>
                <p:spPr>
                  <a:xfrm>
                    <a:off x="7528469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990FAB75-BAB6-4C18-AFF0-023EE3D568AC}"/>
                    </a:ext>
                  </a:extLst>
                </p:cNvPr>
                <p:cNvSpPr/>
                <p:nvPr/>
              </p:nvSpPr>
              <p:spPr>
                <a:xfrm>
                  <a:off x="1247314" y="1800517"/>
                  <a:ext cx="1001640" cy="8636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  <a:p>
                  <a:pPr algn="ctr"/>
                  <a:endParaRPr lang="en-SG" dirty="0"/>
                </a:p>
              </p:txBody>
            </p:sp>
          </p:grpSp>
          <p:pic>
            <p:nvPicPr>
              <p:cNvPr id="80" name="Picture 7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E096A4E-288C-4437-8349-42DA65C46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9093" y="4618778"/>
                <a:ext cx="590757" cy="590757"/>
              </a:xfrm>
              <a:prstGeom prst="rect">
                <a:avLst/>
              </a:prstGeom>
            </p:spPr>
          </p:pic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DE03C3-7CDD-4405-8920-691D46895815}"/>
                </a:ext>
              </a:extLst>
            </p:cNvPr>
            <p:cNvSpPr/>
            <p:nvPr/>
          </p:nvSpPr>
          <p:spPr>
            <a:xfrm>
              <a:off x="479771" y="3993579"/>
              <a:ext cx="2689303" cy="437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Malay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5C4843C-B6EE-4555-8A96-0796DA9CF7AC}"/>
              </a:ext>
            </a:extLst>
          </p:cNvPr>
          <p:cNvGrpSpPr/>
          <p:nvPr/>
        </p:nvGrpSpPr>
        <p:grpSpPr>
          <a:xfrm>
            <a:off x="7257311" y="4755006"/>
            <a:ext cx="2166757" cy="1096473"/>
            <a:chOff x="479771" y="3993579"/>
            <a:chExt cx="2689303" cy="1360904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29CDEE4-CEE3-4F99-BAB5-3A1C672D8C0E}"/>
                </a:ext>
              </a:extLst>
            </p:cNvPr>
            <p:cNvGrpSpPr/>
            <p:nvPr/>
          </p:nvGrpSpPr>
          <p:grpSpPr>
            <a:xfrm>
              <a:off x="479771" y="4490883"/>
              <a:ext cx="1310085" cy="863600"/>
              <a:chOff x="479771" y="4490883"/>
              <a:chExt cx="1310085" cy="863600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88165A5C-6631-4DA5-99B5-8B4969B718DD}"/>
                  </a:ext>
                </a:extLst>
              </p:cNvPr>
              <p:cNvGrpSpPr/>
              <p:nvPr/>
            </p:nvGrpSpPr>
            <p:grpSpPr>
              <a:xfrm>
                <a:off x="479771" y="4490883"/>
                <a:ext cx="1310085" cy="863600"/>
                <a:chOff x="1247314" y="1800517"/>
                <a:chExt cx="1310085" cy="863600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67AE73D4-051B-4F02-941D-A60D51728CED}"/>
                    </a:ext>
                  </a:extLst>
                </p:cNvPr>
                <p:cNvGrpSpPr/>
                <p:nvPr/>
              </p:nvGrpSpPr>
              <p:grpSpPr>
                <a:xfrm rot="16200000">
                  <a:off x="1971377" y="2078094"/>
                  <a:ext cx="863600" cy="308445"/>
                  <a:chOff x="6444314" y="3133344"/>
                  <a:chExt cx="1591056" cy="204216"/>
                </a:xfrm>
              </p:grpSpPr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6A140731-273C-4133-A4D0-C235C359570A}"/>
                      </a:ext>
                    </a:extLst>
                  </p:cNvPr>
                  <p:cNvSpPr/>
                  <p:nvPr/>
                </p:nvSpPr>
                <p:spPr>
                  <a:xfrm>
                    <a:off x="6444314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77" name="Rectangle: Rounded Corners 176">
                    <a:extLst>
                      <a:ext uri="{FF2B5EF4-FFF2-40B4-BE49-F238E27FC236}">
                        <a16:creationId xmlns:a16="http://schemas.microsoft.com/office/drawing/2014/main" id="{D19FD896-DB48-49CB-889D-D869D1484123}"/>
                      </a:ext>
                    </a:extLst>
                  </p:cNvPr>
                  <p:cNvSpPr/>
                  <p:nvPr/>
                </p:nvSpPr>
                <p:spPr>
                  <a:xfrm>
                    <a:off x="6986392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78" name="Rectangle: Rounded Corners 177">
                    <a:extLst>
                      <a:ext uri="{FF2B5EF4-FFF2-40B4-BE49-F238E27FC236}">
                        <a16:creationId xmlns:a16="http://schemas.microsoft.com/office/drawing/2014/main" id="{99D07F27-5181-4AD2-91EF-823131AA5D23}"/>
                      </a:ext>
                    </a:extLst>
                  </p:cNvPr>
                  <p:cNvSpPr/>
                  <p:nvPr/>
                </p:nvSpPr>
                <p:spPr>
                  <a:xfrm>
                    <a:off x="7528469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2F8270C1-19CC-4EEF-8492-F534077A0D57}"/>
                    </a:ext>
                  </a:extLst>
                </p:cNvPr>
                <p:cNvSpPr/>
                <p:nvPr/>
              </p:nvSpPr>
              <p:spPr>
                <a:xfrm>
                  <a:off x="1247314" y="1800517"/>
                  <a:ext cx="1001640" cy="8636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  <a:p>
                  <a:pPr algn="ctr"/>
                  <a:endParaRPr lang="en-SG" dirty="0"/>
                </a:p>
              </p:txBody>
            </p:sp>
          </p:grpSp>
          <p:pic>
            <p:nvPicPr>
              <p:cNvPr id="173" name="Picture 17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FB08532-90F7-4B4B-A63E-8DDDE3C3B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238" y="4575996"/>
                <a:ext cx="678433" cy="678433"/>
              </a:xfrm>
              <a:prstGeom prst="rect">
                <a:avLst/>
              </a:prstGeom>
            </p:spPr>
          </p:pic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5D88697-0ED6-4D84-9BFA-DFC44A1DDAD6}"/>
                </a:ext>
              </a:extLst>
            </p:cNvPr>
            <p:cNvGrpSpPr/>
            <p:nvPr/>
          </p:nvGrpSpPr>
          <p:grpSpPr>
            <a:xfrm>
              <a:off x="1858988" y="4490883"/>
              <a:ext cx="1310085" cy="863600"/>
              <a:chOff x="1843078" y="4494727"/>
              <a:chExt cx="1310085" cy="8636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B695471-F3E7-4B9A-BB2F-AE3BFA024194}"/>
                  </a:ext>
                </a:extLst>
              </p:cNvPr>
              <p:cNvGrpSpPr/>
              <p:nvPr/>
            </p:nvGrpSpPr>
            <p:grpSpPr>
              <a:xfrm>
                <a:off x="1843078" y="4494727"/>
                <a:ext cx="1310085" cy="863600"/>
                <a:chOff x="1247314" y="1800517"/>
                <a:chExt cx="1310085" cy="863600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485A4025-D266-4480-BBAF-F67C0FB33AF8}"/>
                    </a:ext>
                  </a:extLst>
                </p:cNvPr>
                <p:cNvGrpSpPr/>
                <p:nvPr/>
              </p:nvGrpSpPr>
              <p:grpSpPr>
                <a:xfrm rot="16200000">
                  <a:off x="1971377" y="2078094"/>
                  <a:ext cx="863600" cy="308445"/>
                  <a:chOff x="6444314" y="3133344"/>
                  <a:chExt cx="1591056" cy="204216"/>
                </a:xfrm>
              </p:grpSpPr>
              <p:sp>
                <p:nvSpPr>
                  <p:cNvPr id="169" name="Rectangle: Rounded Corners 168">
                    <a:extLst>
                      <a:ext uri="{FF2B5EF4-FFF2-40B4-BE49-F238E27FC236}">
                        <a16:creationId xmlns:a16="http://schemas.microsoft.com/office/drawing/2014/main" id="{EA4A5F7F-9929-4CE5-A06D-705457B2B636}"/>
                      </a:ext>
                    </a:extLst>
                  </p:cNvPr>
                  <p:cNvSpPr/>
                  <p:nvPr/>
                </p:nvSpPr>
                <p:spPr>
                  <a:xfrm>
                    <a:off x="6444314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70" name="Rectangle: Rounded Corners 169">
                    <a:extLst>
                      <a:ext uri="{FF2B5EF4-FFF2-40B4-BE49-F238E27FC236}">
                        <a16:creationId xmlns:a16="http://schemas.microsoft.com/office/drawing/2014/main" id="{EEA2939E-31D3-4F39-B041-D4BE90857F74}"/>
                      </a:ext>
                    </a:extLst>
                  </p:cNvPr>
                  <p:cNvSpPr/>
                  <p:nvPr/>
                </p:nvSpPr>
                <p:spPr>
                  <a:xfrm>
                    <a:off x="6986392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171" name="Rectangle: Rounded Corners 170">
                    <a:extLst>
                      <a:ext uri="{FF2B5EF4-FFF2-40B4-BE49-F238E27FC236}">
                        <a16:creationId xmlns:a16="http://schemas.microsoft.com/office/drawing/2014/main" id="{83F44DE7-DB51-4FFD-BE87-1E37C76A54F6}"/>
                      </a:ext>
                    </a:extLst>
                  </p:cNvPr>
                  <p:cNvSpPr/>
                  <p:nvPr/>
                </p:nvSpPr>
                <p:spPr>
                  <a:xfrm>
                    <a:off x="7528469" y="3133344"/>
                    <a:ext cx="506901" cy="20421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87A8745A-D5A6-4F1B-B693-EDCEADBC9798}"/>
                    </a:ext>
                  </a:extLst>
                </p:cNvPr>
                <p:cNvSpPr/>
                <p:nvPr/>
              </p:nvSpPr>
              <p:spPr>
                <a:xfrm>
                  <a:off x="1247314" y="1800517"/>
                  <a:ext cx="1001640" cy="8636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  <a:p>
                  <a:pPr algn="ctr"/>
                  <a:endParaRPr lang="en-SG" dirty="0"/>
                </a:p>
              </p:txBody>
            </p:sp>
          </p:grpSp>
          <p:pic>
            <p:nvPicPr>
              <p:cNvPr id="166" name="Picture 16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35CB178-A301-4F23-A052-D0BB96764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9093" y="4618778"/>
                <a:ext cx="590757" cy="590757"/>
              </a:xfrm>
              <a:prstGeom prst="rect">
                <a:avLst/>
              </a:prstGeom>
            </p:spPr>
          </p:pic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DC1BFA3-9A6C-47B0-B9C6-CE0F4D53B590}"/>
                </a:ext>
              </a:extLst>
            </p:cNvPr>
            <p:cNvSpPr/>
            <p:nvPr/>
          </p:nvSpPr>
          <p:spPr>
            <a:xfrm>
              <a:off x="479771" y="3993579"/>
              <a:ext cx="2689303" cy="437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English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CD3E7-FC86-4DFD-8305-999EFB3A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2C0E8-50D3-430D-A5C2-EC1E87C2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Product: myself</a:t>
            </a:r>
          </a:p>
          <a:p>
            <a:r>
              <a:rPr lang="en-SG" dirty="0"/>
              <a:t>Target audience: Prospective hirers, specifically gaming company </a:t>
            </a:r>
          </a:p>
          <a:p>
            <a:r>
              <a:rPr lang="en-SG" dirty="0"/>
              <a:t>Why would companies want you?</a:t>
            </a:r>
          </a:p>
          <a:p>
            <a:pPr lvl="1"/>
            <a:r>
              <a:rPr lang="en-SG" dirty="0"/>
              <a:t>As a user, I have been exposed to multiple platforms for a good amount of years. </a:t>
            </a:r>
          </a:p>
          <a:p>
            <a:r>
              <a:rPr lang="en-SG" dirty="0"/>
              <a:t>How are you different from others?</a:t>
            </a:r>
          </a:p>
          <a:p>
            <a:pPr lvl="1"/>
            <a:r>
              <a:rPr lang="en-SG" dirty="0"/>
              <a:t>I came from a different job background that interacts with people of various backgrounds. That gives me a better understanding of how human interactions work. Can be implemented in-game. </a:t>
            </a:r>
          </a:p>
        </p:txBody>
      </p:sp>
    </p:spTree>
    <p:extLst>
      <p:ext uri="{BB962C8B-B14F-4D97-AF65-F5344CB8AC3E}">
        <p14:creationId xmlns:p14="http://schemas.microsoft.com/office/powerpoint/2010/main" val="146732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C5BB77-4E41-4AB4-8D3C-4F2928C2B675}"/>
              </a:ext>
            </a:extLst>
          </p:cNvPr>
          <p:cNvSpPr/>
          <p:nvPr/>
        </p:nvSpPr>
        <p:spPr>
          <a:xfrm>
            <a:off x="735250" y="1609344"/>
            <a:ext cx="1591056" cy="181965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Project 1</a:t>
            </a:r>
          </a:p>
          <a:p>
            <a:pPr algn="ctr"/>
            <a:endParaRPr lang="en-S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6D68CC-C3D6-4AA1-9A8D-54DCF594A1E6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2EDBA6-37A0-4B27-8F6C-5A6B6F5203D2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E7AFA4D-C60D-445D-9B42-03ECA26AA648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A1375-4E98-459C-B918-A7375AB5E201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4E6A2-47CE-42DD-B245-103F6A2C6C7C}"/>
                </a:ext>
              </a:extLst>
            </p:cNvPr>
            <p:cNvSpPr txBox="1"/>
            <p:nvPr/>
          </p:nvSpPr>
          <p:spPr>
            <a:xfrm>
              <a:off x="2536494" y="255303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546790-98C5-4539-AE73-417DDC82F1B2}"/>
                </a:ext>
              </a:extLst>
            </p:cNvPr>
            <p:cNvSpPr txBox="1"/>
            <p:nvPr/>
          </p:nvSpPr>
          <p:spPr>
            <a:xfrm>
              <a:off x="3337896" y="255303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4A6C24-21EF-4B28-966B-6D51897D5B1C}"/>
                </a:ext>
              </a:extLst>
            </p:cNvPr>
            <p:cNvSpPr txBox="1"/>
            <p:nvPr/>
          </p:nvSpPr>
          <p:spPr>
            <a:xfrm>
              <a:off x="5671125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46E26B-B1C2-43E8-97AB-182A59715F65}"/>
                </a:ext>
              </a:extLst>
            </p:cNvPr>
            <p:cNvSpPr txBox="1"/>
            <p:nvPr/>
          </p:nvSpPr>
          <p:spPr>
            <a:xfrm>
              <a:off x="4627212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58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F698A6-13A5-44CE-B599-FD5C1522E2A3}"/>
              </a:ext>
            </a:extLst>
          </p:cNvPr>
          <p:cNvSpPr/>
          <p:nvPr/>
        </p:nvSpPr>
        <p:spPr>
          <a:xfrm>
            <a:off x="1376854" y="1591056"/>
            <a:ext cx="1243584" cy="12435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9BDB4-D353-4B2A-9F82-6017127B15B7}"/>
              </a:ext>
            </a:extLst>
          </p:cNvPr>
          <p:cNvSpPr txBox="1"/>
          <p:nvPr/>
        </p:nvSpPr>
        <p:spPr>
          <a:xfrm>
            <a:off x="2827020" y="1213009"/>
            <a:ext cx="8698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Fishing</a:t>
            </a:r>
          </a:p>
          <a:p>
            <a:endParaRPr lang="en-SG" dirty="0"/>
          </a:p>
          <a:p>
            <a:r>
              <a:rPr lang="en-SG" sz="1600" dirty="0"/>
              <a:t>Lorem ipsum </a:t>
            </a:r>
            <a:r>
              <a:rPr lang="en-SG" sz="1600" dirty="0" err="1"/>
              <a:t>dolor</a:t>
            </a:r>
            <a:r>
              <a:rPr lang="en-SG" sz="1600" dirty="0"/>
              <a:t> sit </a:t>
            </a:r>
            <a:r>
              <a:rPr lang="en-SG" sz="1600" dirty="0" err="1"/>
              <a:t>amet</a:t>
            </a:r>
            <a:r>
              <a:rPr lang="en-SG" sz="1600" dirty="0"/>
              <a:t>, </a:t>
            </a:r>
            <a:r>
              <a:rPr lang="en-SG" sz="1600" dirty="0" err="1"/>
              <a:t>consectetur</a:t>
            </a:r>
            <a:r>
              <a:rPr lang="en-SG" sz="1600" dirty="0"/>
              <a:t> </a:t>
            </a:r>
            <a:r>
              <a:rPr lang="en-SG" sz="1600" dirty="0" err="1"/>
              <a:t>adipiscing</a:t>
            </a:r>
            <a:r>
              <a:rPr lang="en-SG" sz="1600" dirty="0"/>
              <a:t> </a:t>
            </a:r>
            <a:r>
              <a:rPr lang="en-SG" sz="1600" dirty="0" err="1"/>
              <a:t>elit</a:t>
            </a:r>
            <a:r>
              <a:rPr lang="en-SG" sz="1600" dirty="0"/>
              <a:t>. </a:t>
            </a:r>
            <a:r>
              <a:rPr lang="en-SG" sz="1600" dirty="0" err="1"/>
              <a:t>Aenean</a:t>
            </a:r>
            <a:r>
              <a:rPr lang="en-SG" sz="1600" dirty="0"/>
              <a:t> </a:t>
            </a:r>
            <a:r>
              <a:rPr lang="en-SG" sz="1600" dirty="0" err="1"/>
              <a:t>feugiat</a:t>
            </a:r>
            <a:r>
              <a:rPr lang="en-SG" sz="1600" dirty="0"/>
              <a:t> semper </a:t>
            </a:r>
            <a:r>
              <a:rPr lang="en-SG" sz="1600" dirty="0" err="1"/>
              <a:t>finibus</a:t>
            </a:r>
            <a:r>
              <a:rPr lang="en-SG" sz="1600" dirty="0"/>
              <a:t>. </a:t>
            </a:r>
            <a:r>
              <a:rPr lang="en-SG" sz="1600" dirty="0" err="1"/>
              <a:t>Pellentesque</a:t>
            </a:r>
            <a:r>
              <a:rPr lang="en-SG" sz="1600" dirty="0"/>
              <a:t> </a:t>
            </a:r>
            <a:r>
              <a:rPr lang="en-SG" sz="1600" dirty="0" err="1"/>
              <a:t>dignissim</a:t>
            </a:r>
            <a:r>
              <a:rPr lang="en-SG" sz="1600" dirty="0"/>
              <a:t> </a:t>
            </a:r>
            <a:r>
              <a:rPr lang="en-SG" sz="1600" dirty="0" err="1"/>
              <a:t>eget</a:t>
            </a:r>
            <a:r>
              <a:rPr lang="en-SG" sz="1600" dirty="0"/>
              <a:t> </a:t>
            </a:r>
            <a:r>
              <a:rPr lang="en-SG" sz="1600" dirty="0" err="1"/>
              <a:t>enim</a:t>
            </a:r>
            <a:r>
              <a:rPr lang="en-SG" sz="1600" dirty="0"/>
              <a:t> in </a:t>
            </a:r>
            <a:r>
              <a:rPr lang="en-SG" sz="1600" dirty="0" err="1"/>
              <a:t>egestas</a:t>
            </a:r>
            <a:r>
              <a:rPr lang="en-SG" sz="1600" dirty="0"/>
              <a:t>. </a:t>
            </a:r>
            <a:r>
              <a:rPr lang="en-SG" sz="1600" dirty="0" err="1"/>
              <a:t>Nullam</a:t>
            </a:r>
            <a:r>
              <a:rPr lang="en-SG" sz="1600" dirty="0"/>
              <a:t> </a:t>
            </a:r>
            <a:r>
              <a:rPr lang="en-SG" sz="1600" dirty="0" err="1"/>
              <a:t>iaculis</a:t>
            </a:r>
            <a:r>
              <a:rPr lang="en-SG" sz="1600" dirty="0"/>
              <a:t>, </a:t>
            </a:r>
            <a:r>
              <a:rPr lang="en-SG" sz="1600" dirty="0" err="1"/>
              <a:t>massa</a:t>
            </a:r>
            <a:r>
              <a:rPr lang="en-SG" sz="1600" dirty="0"/>
              <a:t> </a:t>
            </a:r>
            <a:r>
              <a:rPr lang="en-SG" sz="1600" dirty="0" err="1"/>
              <a:t>dapibus</a:t>
            </a:r>
            <a:r>
              <a:rPr lang="en-SG" sz="1600" dirty="0"/>
              <a:t> </a:t>
            </a:r>
            <a:r>
              <a:rPr lang="en-SG" sz="1600" dirty="0" err="1"/>
              <a:t>pretium</a:t>
            </a:r>
            <a:r>
              <a:rPr lang="en-SG" sz="1600" dirty="0"/>
              <a:t> </a:t>
            </a:r>
            <a:r>
              <a:rPr lang="en-SG" sz="1600" dirty="0" err="1"/>
              <a:t>euismod</a:t>
            </a:r>
            <a:r>
              <a:rPr lang="en-SG" sz="1600" dirty="0"/>
              <a:t>, </a:t>
            </a:r>
            <a:r>
              <a:rPr lang="en-SG" sz="1600" dirty="0" err="1"/>
              <a:t>erat</a:t>
            </a:r>
            <a:r>
              <a:rPr lang="en-SG" sz="1600" dirty="0"/>
              <a:t> </a:t>
            </a:r>
            <a:r>
              <a:rPr lang="en-SG" sz="1600" dirty="0" err="1"/>
              <a:t>risus</a:t>
            </a:r>
            <a:r>
              <a:rPr lang="en-SG" sz="1600" dirty="0"/>
              <a:t> dictum </a:t>
            </a:r>
            <a:r>
              <a:rPr lang="en-SG" sz="1600" dirty="0" err="1"/>
              <a:t>felis</a:t>
            </a:r>
            <a:r>
              <a:rPr lang="en-SG" sz="1600" dirty="0"/>
              <a:t>, sit </a:t>
            </a:r>
            <a:r>
              <a:rPr lang="en-SG" sz="1600" dirty="0" err="1"/>
              <a:t>amet</a:t>
            </a:r>
            <a:r>
              <a:rPr lang="en-SG" sz="1600" dirty="0"/>
              <a:t> </a:t>
            </a:r>
            <a:r>
              <a:rPr lang="en-SG" sz="1600" dirty="0" err="1"/>
              <a:t>ultricies</a:t>
            </a:r>
            <a:r>
              <a:rPr lang="en-SG" sz="1600" dirty="0"/>
              <a:t> </a:t>
            </a:r>
            <a:r>
              <a:rPr lang="en-SG" sz="1600" dirty="0" err="1"/>
              <a:t>justo</a:t>
            </a:r>
            <a:r>
              <a:rPr lang="en-SG" sz="1600" dirty="0"/>
              <a:t> ligula ac </a:t>
            </a:r>
            <a:r>
              <a:rPr lang="en-SG" sz="1600" dirty="0" err="1"/>
              <a:t>nibh</a:t>
            </a:r>
            <a:r>
              <a:rPr lang="en-SG" sz="1600" dirty="0"/>
              <a:t>. Class </a:t>
            </a:r>
            <a:r>
              <a:rPr lang="en-SG" sz="1600" dirty="0" err="1"/>
              <a:t>aptent</a:t>
            </a:r>
            <a:r>
              <a:rPr lang="en-SG" sz="1600" dirty="0"/>
              <a:t> </a:t>
            </a:r>
            <a:r>
              <a:rPr lang="en-SG" sz="1600" dirty="0" err="1"/>
              <a:t>taciti</a:t>
            </a:r>
            <a:r>
              <a:rPr lang="en-SG" sz="1600" dirty="0"/>
              <a:t> </a:t>
            </a:r>
            <a:r>
              <a:rPr lang="en-SG" sz="1600" dirty="0" err="1"/>
              <a:t>sociosqu</a:t>
            </a:r>
            <a:r>
              <a:rPr lang="en-SG" sz="1600" dirty="0"/>
              <a:t> ad </a:t>
            </a:r>
            <a:r>
              <a:rPr lang="en-SG" sz="1600" dirty="0" err="1"/>
              <a:t>litora</a:t>
            </a:r>
            <a:r>
              <a:rPr lang="en-SG" sz="1600" dirty="0"/>
              <a:t> </a:t>
            </a:r>
            <a:r>
              <a:rPr lang="en-SG" sz="1600" dirty="0" err="1"/>
              <a:t>torquent</a:t>
            </a:r>
            <a:r>
              <a:rPr lang="en-SG" sz="1600" dirty="0"/>
              <a:t> per </a:t>
            </a:r>
            <a:r>
              <a:rPr lang="en-SG" sz="1600" dirty="0" err="1"/>
              <a:t>conubia</a:t>
            </a:r>
            <a:r>
              <a:rPr lang="en-SG" sz="1600" dirty="0"/>
              <a:t> nostra, per </a:t>
            </a:r>
            <a:r>
              <a:rPr lang="en-SG" sz="1600" dirty="0" err="1"/>
              <a:t>inceptos</a:t>
            </a:r>
            <a:r>
              <a:rPr lang="en-SG" sz="1600" dirty="0"/>
              <a:t> </a:t>
            </a:r>
            <a:r>
              <a:rPr lang="en-SG" sz="1600" dirty="0" err="1"/>
              <a:t>himenaeos</a:t>
            </a:r>
            <a:r>
              <a:rPr lang="en-SG" sz="1600" dirty="0"/>
              <a:t>. Vestibulum </a:t>
            </a:r>
            <a:r>
              <a:rPr lang="en-SG" sz="1600" dirty="0" err="1"/>
              <a:t>eget</a:t>
            </a:r>
            <a:r>
              <a:rPr lang="en-SG" sz="1600" dirty="0"/>
              <a:t> pulvinar </a:t>
            </a:r>
            <a:r>
              <a:rPr lang="en-SG" sz="1600" dirty="0" err="1"/>
              <a:t>sapien</a:t>
            </a:r>
            <a:r>
              <a:rPr lang="en-SG" sz="1600" dirty="0"/>
              <a:t>. </a:t>
            </a:r>
            <a:r>
              <a:rPr lang="en-SG" sz="1600" dirty="0" err="1"/>
              <a:t>Aliquam</a:t>
            </a:r>
            <a:r>
              <a:rPr lang="en-SG" sz="1600" dirty="0"/>
              <a:t> </a:t>
            </a:r>
            <a:r>
              <a:rPr lang="en-SG" sz="1600" dirty="0" err="1"/>
              <a:t>eget</a:t>
            </a:r>
            <a:r>
              <a:rPr lang="en-SG" sz="1600" dirty="0"/>
              <a:t> </a:t>
            </a:r>
            <a:r>
              <a:rPr lang="en-SG" sz="1600" dirty="0" err="1"/>
              <a:t>consequat</a:t>
            </a:r>
            <a:r>
              <a:rPr lang="en-SG" sz="1600" dirty="0"/>
              <a:t> </a:t>
            </a:r>
            <a:r>
              <a:rPr lang="en-SG" sz="1600" dirty="0" err="1"/>
              <a:t>turpis</a:t>
            </a:r>
            <a:r>
              <a:rPr lang="en-SG" sz="1600" dirty="0"/>
              <a:t>. Ut gravida </a:t>
            </a:r>
            <a:r>
              <a:rPr lang="en-SG" sz="1600" dirty="0" err="1"/>
              <a:t>tincidunt</a:t>
            </a:r>
            <a:r>
              <a:rPr lang="en-SG" sz="1600" dirty="0"/>
              <a:t> ligula vitae </a:t>
            </a:r>
            <a:r>
              <a:rPr lang="en-SG" sz="1600" dirty="0" err="1"/>
              <a:t>ultricies</a:t>
            </a:r>
            <a:r>
              <a:rPr lang="en-SG" sz="1600" dirty="0"/>
              <a:t>. Integer </a:t>
            </a:r>
            <a:r>
              <a:rPr lang="en-SG" sz="1600" dirty="0" err="1"/>
              <a:t>varius</a:t>
            </a:r>
            <a:r>
              <a:rPr lang="en-SG" sz="1600" dirty="0"/>
              <a:t> </a:t>
            </a:r>
            <a:r>
              <a:rPr lang="en-SG" sz="1600" dirty="0" err="1"/>
              <a:t>mauris</a:t>
            </a:r>
            <a:r>
              <a:rPr lang="en-SG" sz="1600" dirty="0"/>
              <a:t> </a:t>
            </a:r>
            <a:r>
              <a:rPr lang="en-SG" sz="1600" dirty="0" err="1"/>
              <a:t>sed</a:t>
            </a:r>
            <a:r>
              <a:rPr lang="en-SG" sz="1600" dirty="0"/>
              <a:t> </a:t>
            </a:r>
            <a:r>
              <a:rPr lang="en-SG" sz="1600" dirty="0" err="1"/>
              <a:t>massa</a:t>
            </a:r>
            <a:r>
              <a:rPr lang="en-SG" sz="1600" dirty="0"/>
              <a:t> </a:t>
            </a:r>
            <a:r>
              <a:rPr lang="en-SG" sz="1600" dirty="0" err="1"/>
              <a:t>tincidunt</a:t>
            </a:r>
            <a:r>
              <a:rPr lang="en-SG" sz="1600" dirty="0"/>
              <a:t> </a:t>
            </a:r>
            <a:r>
              <a:rPr lang="en-SG" sz="1600" dirty="0" err="1"/>
              <a:t>ornare</a:t>
            </a:r>
            <a:r>
              <a:rPr lang="en-SG" sz="1600" dirty="0"/>
              <a:t>. </a:t>
            </a:r>
            <a:r>
              <a:rPr lang="en-SG" sz="1600" dirty="0" err="1"/>
              <a:t>Phasellus</a:t>
            </a:r>
            <a:r>
              <a:rPr lang="en-SG" sz="1600" dirty="0"/>
              <a:t> </a:t>
            </a:r>
            <a:r>
              <a:rPr lang="en-SG" sz="1600" dirty="0" err="1"/>
              <a:t>diam</a:t>
            </a:r>
            <a:r>
              <a:rPr lang="en-SG" sz="1600" dirty="0"/>
              <a:t> </a:t>
            </a:r>
            <a:r>
              <a:rPr lang="en-SG" sz="1600" dirty="0" err="1"/>
              <a:t>arcu</a:t>
            </a:r>
            <a:r>
              <a:rPr lang="en-SG" sz="1600" dirty="0"/>
              <a:t>, </a:t>
            </a:r>
            <a:r>
              <a:rPr lang="en-SG" sz="1600" dirty="0" err="1"/>
              <a:t>imperdiet</a:t>
            </a:r>
            <a:r>
              <a:rPr lang="en-SG" sz="1600" dirty="0"/>
              <a:t> </a:t>
            </a:r>
            <a:r>
              <a:rPr lang="en-SG" sz="1600" dirty="0" err="1"/>
              <a:t>nec</a:t>
            </a:r>
            <a:r>
              <a:rPr lang="en-SG" sz="1600" dirty="0"/>
              <a:t> </a:t>
            </a:r>
            <a:r>
              <a:rPr lang="en-SG" sz="1600" dirty="0" err="1"/>
              <a:t>enim</a:t>
            </a:r>
            <a:r>
              <a:rPr lang="en-SG" sz="1600" dirty="0"/>
              <a:t> in, </a:t>
            </a:r>
            <a:r>
              <a:rPr lang="en-SG" sz="1600" dirty="0" err="1"/>
              <a:t>ornare</a:t>
            </a:r>
            <a:r>
              <a:rPr lang="en-SG" sz="1600" dirty="0"/>
              <a:t> </a:t>
            </a:r>
            <a:r>
              <a:rPr lang="en-SG" sz="1600" dirty="0" err="1"/>
              <a:t>finibus</a:t>
            </a:r>
            <a:r>
              <a:rPr lang="en-SG" sz="1600" dirty="0"/>
              <a:t> </a:t>
            </a:r>
            <a:r>
              <a:rPr lang="en-SG" sz="1600" dirty="0" err="1"/>
              <a:t>tellus</a:t>
            </a:r>
            <a:r>
              <a:rPr lang="en-SG" sz="1600" dirty="0"/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6314E6-6E59-4954-9862-4F871A9D6D79}"/>
              </a:ext>
            </a:extLst>
          </p:cNvPr>
          <p:cNvSpPr/>
          <p:nvPr/>
        </p:nvSpPr>
        <p:spPr>
          <a:xfrm>
            <a:off x="9505190" y="4165044"/>
            <a:ext cx="1243584" cy="12435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697E2-EC54-4BB5-B77B-5532CCA34C55}"/>
              </a:ext>
            </a:extLst>
          </p:cNvPr>
          <p:cNvSpPr txBox="1"/>
          <p:nvPr/>
        </p:nvSpPr>
        <p:spPr>
          <a:xfrm>
            <a:off x="440438" y="3678841"/>
            <a:ext cx="8698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Model Making</a:t>
            </a:r>
          </a:p>
          <a:p>
            <a:endParaRPr lang="en-SG" dirty="0"/>
          </a:p>
          <a:p>
            <a:r>
              <a:rPr lang="en-SG" sz="1600" dirty="0"/>
              <a:t>Lorem ipsum </a:t>
            </a:r>
            <a:r>
              <a:rPr lang="en-SG" sz="1600" dirty="0" err="1"/>
              <a:t>dolor</a:t>
            </a:r>
            <a:r>
              <a:rPr lang="en-SG" sz="1600" dirty="0"/>
              <a:t> sit </a:t>
            </a:r>
            <a:r>
              <a:rPr lang="en-SG" sz="1600" dirty="0" err="1"/>
              <a:t>amet</a:t>
            </a:r>
            <a:r>
              <a:rPr lang="en-SG" sz="1600" dirty="0"/>
              <a:t>, </a:t>
            </a:r>
            <a:r>
              <a:rPr lang="en-SG" sz="1600" dirty="0" err="1"/>
              <a:t>consectetur</a:t>
            </a:r>
            <a:r>
              <a:rPr lang="en-SG" sz="1600" dirty="0"/>
              <a:t> </a:t>
            </a:r>
            <a:r>
              <a:rPr lang="en-SG" sz="1600" dirty="0" err="1"/>
              <a:t>adipiscing</a:t>
            </a:r>
            <a:r>
              <a:rPr lang="en-SG" sz="1600" dirty="0"/>
              <a:t> </a:t>
            </a:r>
            <a:r>
              <a:rPr lang="en-SG" sz="1600" dirty="0" err="1"/>
              <a:t>elit</a:t>
            </a:r>
            <a:r>
              <a:rPr lang="en-SG" sz="1600" dirty="0"/>
              <a:t>. </a:t>
            </a:r>
            <a:r>
              <a:rPr lang="en-SG" sz="1600" dirty="0" err="1"/>
              <a:t>Aenean</a:t>
            </a:r>
            <a:r>
              <a:rPr lang="en-SG" sz="1600" dirty="0"/>
              <a:t> </a:t>
            </a:r>
            <a:r>
              <a:rPr lang="en-SG" sz="1600" dirty="0" err="1"/>
              <a:t>feugiat</a:t>
            </a:r>
            <a:r>
              <a:rPr lang="en-SG" sz="1600" dirty="0"/>
              <a:t> semper </a:t>
            </a:r>
            <a:r>
              <a:rPr lang="en-SG" sz="1600" dirty="0" err="1"/>
              <a:t>finibus</a:t>
            </a:r>
            <a:r>
              <a:rPr lang="en-SG" sz="1600" dirty="0"/>
              <a:t>. </a:t>
            </a:r>
            <a:r>
              <a:rPr lang="en-SG" sz="1600" dirty="0" err="1"/>
              <a:t>Pellentesque</a:t>
            </a:r>
            <a:r>
              <a:rPr lang="en-SG" sz="1600" dirty="0"/>
              <a:t> </a:t>
            </a:r>
            <a:r>
              <a:rPr lang="en-SG" sz="1600" dirty="0" err="1"/>
              <a:t>dignissim</a:t>
            </a:r>
            <a:r>
              <a:rPr lang="en-SG" sz="1600" dirty="0"/>
              <a:t> </a:t>
            </a:r>
            <a:r>
              <a:rPr lang="en-SG" sz="1600" dirty="0" err="1"/>
              <a:t>eget</a:t>
            </a:r>
            <a:r>
              <a:rPr lang="en-SG" sz="1600" dirty="0"/>
              <a:t> </a:t>
            </a:r>
            <a:r>
              <a:rPr lang="en-SG" sz="1600" dirty="0" err="1"/>
              <a:t>enim</a:t>
            </a:r>
            <a:r>
              <a:rPr lang="en-SG" sz="1600" dirty="0"/>
              <a:t> in </a:t>
            </a:r>
            <a:r>
              <a:rPr lang="en-SG" sz="1600" dirty="0" err="1"/>
              <a:t>egestas</a:t>
            </a:r>
            <a:r>
              <a:rPr lang="en-SG" sz="1600" dirty="0"/>
              <a:t>. </a:t>
            </a:r>
            <a:r>
              <a:rPr lang="en-SG" sz="1600" dirty="0" err="1"/>
              <a:t>Nullam</a:t>
            </a:r>
            <a:r>
              <a:rPr lang="en-SG" sz="1600" dirty="0"/>
              <a:t> </a:t>
            </a:r>
            <a:r>
              <a:rPr lang="en-SG" sz="1600" dirty="0" err="1"/>
              <a:t>iaculis</a:t>
            </a:r>
            <a:r>
              <a:rPr lang="en-SG" sz="1600" dirty="0"/>
              <a:t>, </a:t>
            </a:r>
            <a:r>
              <a:rPr lang="en-SG" sz="1600" dirty="0" err="1"/>
              <a:t>massa</a:t>
            </a:r>
            <a:r>
              <a:rPr lang="en-SG" sz="1600" dirty="0"/>
              <a:t> </a:t>
            </a:r>
            <a:r>
              <a:rPr lang="en-SG" sz="1600" dirty="0" err="1"/>
              <a:t>dapibus</a:t>
            </a:r>
            <a:r>
              <a:rPr lang="en-SG" sz="1600" dirty="0"/>
              <a:t> </a:t>
            </a:r>
            <a:r>
              <a:rPr lang="en-SG" sz="1600" dirty="0" err="1"/>
              <a:t>pretium</a:t>
            </a:r>
            <a:r>
              <a:rPr lang="en-SG" sz="1600" dirty="0"/>
              <a:t> </a:t>
            </a:r>
            <a:r>
              <a:rPr lang="en-SG" sz="1600" dirty="0" err="1"/>
              <a:t>euismod</a:t>
            </a:r>
            <a:r>
              <a:rPr lang="en-SG" sz="1600" dirty="0"/>
              <a:t>, </a:t>
            </a:r>
            <a:r>
              <a:rPr lang="en-SG" sz="1600" dirty="0" err="1"/>
              <a:t>erat</a:t>
            </a:r>
            <a:r>
              <a:rPr lang="en-SG" sz="1600" dirty="0"/>
              <a:t> </a:t>
            </a:r>
            <a:r>
              <a:rPr lang="en-SG" sz="1600" dirty="0" err="1"/>
              <a:t>risus</a:t>
            </a:r>
            <a:r>
              <a:rPr lang="en-SG" sz="1600" dirty="0"/>
              <a:t> dictum </a:t>
            </a:r>
            <a:r>
              <a:rPr lang="en-SG" sz="1600" dirty="0" err="1"/>
              <a:t>felis</a:t>
            </a:r>
            <a:r>
              <a:rPr lang="en-SG" sz="1600" dirty="0"/>
              <a:t>, sit </a:t>
            </a:r>
            <a:r>
              <a:rPr lang="en-SG" sz="1600" dirty="0" err="1"/>
              <a:t>amet</a:t>
            </a:r>
            <a:r>
              <a:rPr lang="en-SG" sz="1600" dirty="0"/>
              <a:t> </a:t>
            </a:r>
            <a:r>
              <a:rPr lang="en-SG" sz="1600" dirty="0" err="1"/>
              <a:t>ultricies</a:t>
            </a:r>
            <a:r>
              <a:rPr lang="en-SG" sz="1600" dirty="0"/>
              <a:t> </a:t>
            </a:r>
            <a:r>
              <a:rPr lang="en-SG" sz="1600" dirty="0" err="1"/>
              <a:t>justo</a:t>
            </a:r>
            <a:r>
              <a:rPr lang="en-SG" sz="1600" dirty="0"/>
              <a:t> ligula ac </a:t>
            </a:r>
            <a:r>
              <a:rPr lang="en-SG" sz="1600" dirty="0" err="1"/>
              <a:t>nibh</a:t>
            </a:r>
            <a:r>
              <a:rPr lang="en-SG" sz="1600" dirty="0"/>
              <a:t>. Class </a:t>
            </a:r>
            <a:r>
              <a:rPr lang="en-SG" sz="1600" dirty="0" err="1"/>
              <a:t>aptent</a:t>
            </a:r>
            <a:r>
              <a:rPr lang="en-SG" sz="1600" dirty="0"/>
              <a:t> </a:t>
            </a:r>
            <a:r>
              <a:rPr lang="en-SG" sz="1600" dirty="0" err="1"/>
              <a:t>taciti</a:t>
            </a:r>
            <a:r>
              <a:rPr lang="en-SG" sz="1600" dirty="0"/>
              <a:t> </a:t>
            </a:r>
            <a:r>
              <a:rPr lang="en-SG" sz="1600" dirty="0" err="1"/>
              <a:t>sociosqu</a:t>
            </a:r>
            <a:r>
              <a:rPr lang="en-SG" sz="1600" dirty="0"/>
              <a:t> ad </a:t>
            </a:r>
            <a:r>
              <a:rPr lang="en-SG" sz="1600" dirty="0" err="1"/>
              <a:t>litora</a:t>
            </a:r>
            <a:r>
              <a:rPr lang="en-SG" sz="1600" dirty="0"/>
              <a:t> </a:t>
            </a:r>
            <a:r>
              <a:rPr lang="en-SG" sz="1600" dirty="0" err="1"/>
              <a:t>torquent</a:t>
            </a:r>
            <a:r>
              <a:rPr lang="en-SG" sz="1600" dirty="0"/>
              <a:t> per </a:t>
            </a:r>
            <a:r>
              <a:rPr lang="en-SG" sz="1600" dirty="0" err="1"/>
              <a:t>conubia</a:t>
            </a:r>
            <a:r>
              <a:rPr lang="en-SG" sz="1600" dirty="0"/>
              <a:t> nostra, per </a:t>
            </a:r>
            <a:r>
              <a:rPr lang="en-SG" sz="1600" dirty="0" err="1"/>
              <a:t>inceptos</a:t>
            </a:r>
            <a:r>
              <a:rPr lang="en-SG" sz="1600" dirty="0"/>
              <a:t> </a:t>
            </a:r>
            <a:r>
              <a:rPr lang="en-SG" sz="1600" dirty="0" err="1"/>
              <a:t>himenaeos</a:t>
            </a:r>
            <a:r>
              <a:rPr lang="en-SG" sz="1600" dirty="0"/>
              <a:t>. Vestibulum </a:t>
            </a:r>
            <a:r>
              <a:rPr lang="en-SG" sz="1600" dirty="0" err="1"/>
              <a:t>eget</a:t>
            </a:r>
            <a:r>
              <a:rPr lang="en-SG" sz="1600" dirty="0"/>
              <a:t> pulvinar </a:t>
            </a:r>
            <a:r>
              <a:rPr lang="en-SG" sz="1600" dirty="0" err="1"/>
              <a:t>sapien</a:t>
            </a:r>
            <a:r>
              <a:rPr lang="en-SG" sz="1600" dirty="0"/>
              <a:t>. </a:t>
            </a:r>
            <a:r>
              <a:rPr lang="en-SG" sz="1600" dirty="0" err="1"/>
              <a:t>Aliquam</a:t>
            </a:r>
            <a:r>
              <a:rPr lang="en-SG" sz="1600" dirty="0"/>
              <a:t> </a:t>
            </a:r>
            <a:r>
              <a:rPr lang="en-SG" sz="1600" dirty="0" err="1"/>
              <a:t>eget</a:t>
            </a:r>
            <a:r>
              <a:rPr lang="en-SG" sz="1600" dirty="0"/>
              <a:t> </a:t>
            </a:r>
            <a:r>
              <a:rPr lang="en-SG" sz="1600" dirty="0" err="1"/>
              <a:t>consequat</a:t>
            </a:r>
            <a:r>
              <a:rPr lang="en-SG" sz="1600" dirty="0"/>
              <a:t> </a:t>
            </a:r>
            <a:r>
              <a:rPr lang="en-SG" sz="1600" dirty="0" err="1"/>
              <a:t>turpis</a:t>
            </a:r>
            <a:r>
              <a:rPr lang="en-SG" sz="1600" dirty="0"/>
              <a:t>. Ut gravida </a:t>
            </a:r>
            <a:r>
              <a:rPr lang="en-SG" sz="1600" dirty="0" err="1"/>
              <a:t>tincidunt</a:t>
            </a:r>
            <a:r>
              <a:rPr lang="en-SG" sz="1600" dirty="0"/>
              <a:t> ligula vitae </a:t>
            </a:r>
            <a:r>
              <a:rPr lang="en-SG" sz="1600" dirty="0" err="1"/>
              <a:t>ultricies</a:t>
            </a:r>
            <a:r>
              <a:rPr lang="en-SG" sz="1600" dirty="0"/>
              <a:t>. Integer </a:t>
            </a:r>
            <a:r>
              <a:rPr lang="en-SG" sz="1600" dirty="0" err="1"/>
              <a:t>varius</a:t>
            </a:r>
            <a:r>
              <a:rPr lang="en-SG" sz="1600" dirty="0"/>
              <a:t> </a:t>
            </a:r>
            <a:r>
              <a:rPr lang="en-SG" sz="1600" dirty="0" err="1"/>
              <a:t>mauris</a:t>
            </a:r>
            <a:r>
              <a:rPr lang="en-SG" sz="1600" dirty="0"/>
              <a:t> </a:t>
            </a:r>
            <a:r>
              <a:rPr lang="en-SG" sz="1600" dirty="0" err="1"/>
              <a:t>sed</a:t>
            </a:r>
            <a:r>
              <a:rPr lang="en-SG" sz="1600" dirty="0"/>
              <a:t> </a:t>
            </a:r>
            <a:r>
              <a:rPr lang="en-SG" sz="1600" dirty="0" err="1"/>
              <a:t>massa</a:t>
            </a:r>
            <a:r>
              <a:rPr lang="en-SG" sz="1600" dirty="0"/>
              <a:t> </a:t>
            </a:r>
            <a:r>
              <a:rPr lang="en-SG" sz="1600" dirty="0" err="1"/>
              <a:t>tincidunt</a:t>
            </a:r>
            <a:r>
              <a:rPr lang="en-SG" sz="1600" dirty="0"/>
              <a:t> </a:t>
            </a:r>
            <a:r>
              <a:rPr lang="en-SG" sz="1600" dirty="0" err="1"/>
              <a:t>ornare</a:t>
            </a:r>
            <a:r>
              <a:rPr lang="en-SG" sz="1600" dirty="0"/>
              <a:t>. </a:t>
            </a:r>
            <a:r>
              <a:rPr lang="en-SG" sz="1600" dirty="0" err="1"/>
              <a:t>Phasellus</a:t>
            </a:r>
            <a:r>
              <a:rPr lang="en-SG" sz="1600" dirty="0"/>
              <a:t> </a:t>
            </a:r>
            <a:r>
              <a:rPr lang="en-SG" sz="1600" dirty="0" err="1"/>
              <a:t>diam</a:t>
            </a:r>
            <a:r>
              <a:rPr lang="en-SG" sz="1600" dirty="0"/>
              <a:t> </a:t>
            </a:r>
            <a:r>
              <a:rPr lang="en-SG" sz="1600" dirty="0" err="1"/>
              <a:t>arcu</a:t>
            </a:r>
            <a:r>
              <a:rPr lang="en-SG" sz="1600" dirty="0"/>
              <a:t>, </a:t>
            </a:r>
            <a:r>
              <a:rPr lang="en-SG" sz="1600" dirty="0" err="1"/>
              <a:t>imperdiet</a:t>
            </a:r>
            <a:r>
              <a:rPr lang="en-SG" sz="1600" dirty="0"/>
              <a:t> </a:t>
            </a:r>
            <a:r>
              <a:rPr lang="en-SG" sz="1600" dirty="0" err="1"/>
              <a:t>nec</a:t>
            </a:r>
            <a:r>
              <a:rPr lang="en-SG" sz="1600" dirty="0"/>
              <a:t> </a:t>
            </a:r>
            <a:r>
              <a:rPr lang="en-SG" sz="1600" dirty="0" err="1"/>
              <a:t>enim</a:t>
            </a:r>
            <a:r>
              <a:rPr lang="en-SG" sz="1600" dirty="0"/>
              <a:t> in, </a:t>
            </a:r>
            <a:r>
              <a:rPr lang="en-SG" sz="1600" dirty="0" err="1"/>
              <a:t>ornare</a:t>
            </a:r>
            <a:r>
              <a:rPr lang="en-SG" sz="1600" dirty="0"/>
              <a:t> </a:t>
            </a:r>
            <a:r>
              <a:rPr lang="en-SG" sz="1600" dirty="0" err="1"/>
              <a:t>finibus</a:t>
            </a:r>
            <a:r>
              <a:rPr lang="en-SG" sz="1600" dirty="0"/>
              <a:t> </a:t>
            </a:r>
            <a:r>
              <a:rPr lang="en-SG" sz="1600" dirty="0" err="1"/>
              <a:t>tellus</a:t>
            </a:r>
            <a:r>
              <a:rPr lang="en-SG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A5731-CD36-4602-A7B6-CB568AAD5DAC}"/>
              </a:ext>
            </a:extLst>
          </p:cNvPr>
          <p:cNvSpPr txBox="1"/>
          <p:nvPr/>
        </p:nvSpPr>
        <p:spPr>
          <a:xfrm>
            <a:off x="1515648" y="1948055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Insert pic </a:t>
            </a:r>
          </a:p>
          <a:p>
            <a:r>
              <a:rPr lang="en-SG" dirty="0"/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3FA4E-D41E-44B6-A6D3-5DA4048207FC}"/>
              </a:ext>
            </a:extLst>
          </p:cNvPr>
          <p:cNvSpPr txBox="1"/>
          <p:nvPr/>
        </p:nvSpPr>
        <p:spPr>
          <a:xfrm>
            <a:off x="9656176" y="4463670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Insert pic </a:t>
            </a:r>
          </a:p>
          <a:p>
            <a:r>
              <a:rPr lang="en-SG" dirty="0"/>
              <a:t>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12F56-5FFB-42A7-8FC2-2214AF93CC3E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B74D34-C4E5-408F-980B-6471414FAB3A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E469736-A25D-4D23-899D-513B04E3FB7C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6BD427-8E11-4974-849B-91EDA22B3ACE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4CF547-BA6F-42A8-8095-031E809FF822}"/>
                </a:ext>
              </a:extLst>
            </p:cNvPr>
            <p:cNvSpPr txBox="1"/>
            <p:nvPr/>
          </p:nvSpPr>
          <p:spPr>
            <a:xfrm>
              <a:off x="2536494" y="255303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DF6A26-317F-48D5-BC61-5B86CDEC9B10}"/>
                </a:ext>
              </a:extLst>
            </p:cNvPr>
            <p:cNvSpPr txBox="1"/>
            <p:nvPr/>
          </p:nvSpPr>
          <p:spPr>
            <a:xfrm>
              <a:off x="3337896" y="255303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0872B7-AA58-4992-AD75-B557B7E43369}"/>
                </a:ext>
              </a:extLst>
            </p:cNvPr>
            <p:cNvSpPr txBox="1"/>
            <p:nvPr/>
          </p:nvSpPr>
          <p:spPr>
            <a:xfrm>
              <a:off x="5671125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7AE0F7-DEDA-40E1-B1D8-DF41E0ABA389}"/>
                </a:ext>
              </a:extLst>
            </p:cNvPr>
            <p:cNvSpPr txBox="1"/>
            <p:nvPr/>
          </p:nvSpPr>
          <p:spPr>
            <a:xfrm>
              <a:off x="4627212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5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B5BA6D-B0CF-42D3-8EEB-4A8F4530E295}"/>
              </a:ext>
            </a:extLst>
          </p:cNvPr>
          <p:cNvSpPr txBox="1"/>
          <p:nvPr/>
        </p:nvSpPr>
        <p:spPr>
          <a:xfrm>
            <a:off x="735250" y="1353312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u="sng" dirty="0"/>
              <a:t>Contact 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51ED7D-20FB-42EC-91E1-6A398DB814D3}"/>
              </a:ext>
            </a:extLst>
          </p:cNvPr>
          <p:cNvSpPr/>
          <p:nvPr/>
        </p:nvSpPr>
        <p:spPr>
          <a:xfrm>
            <a:off x="658368" y="2011680"/>
            <a:ext cx="4425696" cy="382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Form here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24A53E-77E8-4F1A-BF4B-C941410E5BD5}"/>
              </a:ext>
            </a:extLst>
          </p:cNvPr>
          <p:cNvSpPr/>
          <p:nvPr/>
        </p:nvSpPr>
        <p:spPr>
          <a:xfrm>
            <a:off x="5957316" y="2089297"/>
            <a:ext cx="1136904" cy="113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LinkedIn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D28537-6EF6-4F77-906B-5872B759AFEB}"/>
              </a:ext>
            </a:extLst>
          </p:cNvPr>
          <p:cNvSpPr/>
          <p:nvPr/>
        </p:nvSpPr>
        <p:spPr>
          <a:xfrm>
            <a:off x="7251194" y="2089297"/>
            <a:ext cx="1136904" cy="113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Twitter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00F360-65BA-485E-BF72-2824F116D6DB}"/>
              </a:ext>
            </a:extLst>
          </p:cNvPr>
          <p:cNvSpPr/>
          <p:nvPr/>
        </p:nvSpPr>
        <p:spPr>
          <a:xfrm>
            <a:off x="8570978" y="2089296"/>
            <a:ext cx="1136904" cy="113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384384-CD57-4AF0-85F9-6A09DD5DA196}"/>
              </a:ext>
            </a:extLst>
          </p:cNvPr>
          <p:cNvSpPr/>
          <p:nvPr/>
        </p:nvSpPr>
        <p:spPr>
          <a:xfrm>
            <a:off x="0" y="6327648"/>
            <a:ext cx="12192000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E81234-E9E3-4B45-AADC-8E10222D6040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D4AF06-B82D-4996-9D73-DDA819B63B99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6FDB9CE1-FA75-47E4-A389-D2C7F010AAB0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FF0CF3-5064-481F-8ABE-DAE2CE924630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F49E25-BE68-48E2-A476-EF152108C992}"/>
                </a:ext>
              </a:extLst>
            </p:cNvPr>
            <p:cNvSpPr txBox="1"/>
            <p:nvPr/>
          </p:nvSpPr>
          <p:spPr>
            <a:xfrm>
              <a:off x="2536494" y="255303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F4246C-712C-4826-8D6F-BFA23B47BAD8}"/>
                </a:ext>
              </a:extLst>
            </p:cNvPr>
            <p:cNvSpPr txBox="1"/>
            <p:nvPr/>
          </p:nvSpPr>
          <p:spPr>
            <a:xfrm>
              <a:off x="3337896" y="255303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3D3899-A536-4BD4-8C7B-DA04DFA7323F}"/>
                </a:ext>
              </a:extLst>
            </p:cNvPr>
            <p:cNvSpPr txBox="1"/>
            <p:nvPr/>
          </p:nvSpPr>
          <p:spPr>
            <a:xfrm>
              <a:off x="5671125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DBCE3D-6E0B-44C6-8B20-7A3D38E9B394}"/>
                </a:ext>
              </a:extLst>
            </p:cNvPr>
            <p:cNvSpPr txBox="1"/>
            <p:nvPr/>
          </p:nvSpPr>
          <p:spPr>
            <a:xfrm>
              <a:off x="4627212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27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DA5AC-B001-4F08-AC0B-9DE98147408E}"/>
              </a:ext>
            </a:extLst>
          </p:cNvPr>
          <p:cNvSpPr/>
          <p:nvPr/>
        </p:nvSpPr>
        <p:spPr>
          <a:xfrm>
            <a:off x="4820257" y="1322662"/>
            <a:ext cx="1852552" cy="843148"/>
          </a:xfrm>
          <a:prstGeom prst="rect">
            <a:avLst/>
          </a:prstGeom>
          <a:solidFill>
            <a:srgbClr val="FFC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255, 193, 100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8B1E0-B9BD-49E7-B1D1-9A71A799CBEA}"/>
              </a:ext>
            </a:extLst>
          </p:cNvPr>
          <p:cNvSpPr/>
          <p:nvPr/>
        </p:nvSpPr>
        <p:spPr>
          <a:xfrm>
            <a:off x="4820257" y="3094815"/>
            <a:ext cx="1852552" cy="843148"/>
          </a:xfrm>
          <a:prstGeom prst="rect">
            <a:avLst/>
          </a:prstGeom>
          <a:solidFill>
            <a:srgbClr val="833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131, 61, 255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B88F6-2674-4696-8FF9-DB867CD4986A}"/>
              </a:ext>
            </a:extLst>
          </p:cNvPr>
          <p:cNvSpPr/>
          <p:nvPr/>
        </p:nvSpPr>
        <p:spPr>
          <a:xfrm>
            <a:off x="6920210" y="1322662"/>
            <a:ext cx="1852552" cy="843148"/>
          </a:xfrm>
          <a:prstGeom prst="rect">
            <a:avLst/>
          </a:prstGeom>
          <a:solidFill>
            <a:srgbClr val="FFE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255, 232, 100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FEEED-F1F2-4210-B9BD-4C38A256B6C7}"/>
              </a:ext>
            </a:extLst>
          </p:cNvPr>
          <p:cNvSpPr/>
          <p:nvPr/>
        </p:nvSpPr>
        <p:spPr>
          <a:xfrm>
            <a:off x="9020163" y="1322662"/>
            <a:ext cx="1852552" cy="843148"/>
          </a:xfrm>
          <a:prstGeom prst="rect">
            <a:avLst/>
          </a:prstGeom>
          <a:solidFill>
            <a:srgbClr val="FF9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255, 154, 100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2619A-A389-4F15-9E30-A22A47426EE8}"/>
              </a:ext>
            </a:extLst>
          </p:cNvPr>
          <p:cNvSpPr/>
          <p:nvPr/>
        </p:nvSpPr>
        <p:spPr>
          <a:xfrm>
            <a:off x="2967705" y="4274668"/>
            <a:ext cx="1852552" cy="843148"/>
          </a:xfrm>
          <a:prstGeom prst="rect">
            <a:avLst/>
          </a:prstGeom>
          <a:solidFill>
            <a:srgbClr val="D1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209, 100, 255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9342E-377B-470B-AB61-0C28D1304C4B}"/>
              </a:ext>
            </a:extLst>
          </p:cNvPr>
          <p:cNvSpPr/>
          <p:nvPr/>
        </p:nvSpPr>
        <p:spPr>
          <a:xfrm>
            <a:off x="6672809" y="4274668"/>
            <a:ext cx="1852552" cy="843148"/>
          </a:xfrm>
          <a:prstGeom prst="rect">
            <a:avLst/>
          </a:prstGeom>
          <a:solidFill>
            <a:srgbClr val="64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100, 193, 255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9262D9-9794-45DB-8671-E9B354DE1A0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746533" y="2165810"/>
            <a:ext cx="0" cy="9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E3082-ADD3-4481-BD14-F49D8EE1B442}"/>
              </a:ext>
            </a:extLst>
          </p:cNvPr>
          <p:cNvCxnSpPr>
            <a:endCxn id="6" idx="0"/>
          </p:cNvCxnSpPr>
          <p:nvPr/>
        </p:nvCxnSpPr>
        <p:spPr>
          <a:xfrm flipH="1">
            <a:off x="3893981" y="2165810"/>
            <a:ext cx="926276" cy="210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CA3185-1ED9-4F0B-BA1A-63C198D5A1E7}"/>
              </a:ext>
            </a:extLst>
          </p:cNvPr>
          <p:cNvCxnSpPr>
            <a:endCxn id="7" idx="0"/>
          </p:cNvCxnSpPr>
          <p:nvPr/>
        </p:nvCxnSpPr>
        <p:spPr>
          <a:xfrm>
            <a:off x="6672809" y="2165810"/>
            <a:ext cx="926276" cy="210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E061F6-1551-4EC0-A921-F619A740ADD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820257" y="4696242"/>
            <a:ext cx="1852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CD093A-2F7D-43C4-9FFE-C66582E4B43E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672809" y="1744236"/>
            <a:ext cx="24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D75870-C358-40C3-9D89-DE5CCDA48A9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772762" y="1744236"/>
            <a:ext cx="24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B40648-E87A-41C9-9FFD-3458586587E3}"/>
              </a:ext>
            </a:extLst>
          </p:cNvPr>
          <p:cNvSpPr txBox="1"/>
          <p:nvPr/>
        </p:nvSpPr>
        <p:spPr>
          <a:xfrm>
            <a:off x="676892" y="43690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/>
              <a:t>Color</a:t>
            </a:r>
            <a:r>
              <a:rPr lang="en-SG" sz="2400" b="1" dirty="0"/>
              <a:t> Exploration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31D18F-AA84-4AED-BF07-AFC0A1A9941C}"/>
              </a:ext>
            </a:extLst>
          </p:cNvPr>
          <p:cNvSpPr txBox="1"/>
          <p:nvPr/>
        </p:nvSpPr>
        <p:spPr>
          <a:xfrm>
            <a:off x="2470257" y="3432336"/>
            <a:ext cx="24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Split complementary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F3CB7-40D2-441A-94D0-0EF967606BAF}"/>
              </a:ext>
            </a:extLst>
          </p:cNvPr>
          <p:cNvSpPr txBox="1"/>
          <p:nvPr/>
        </p:nvSpPr>
        <p:spPr>
          <a:xfrm>
            <a:off x="7431288" y="3430031"/>
            <a:ext cx="24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Split complementary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D7DA4C-F81D-48D0-8AB3-03D5417E74BA}"/>
              </a:ext>
            </a:extLst>
          </p:cNvPr>
          <p:cNvSpPr txBox="1"/>
          <p:nvPr/>
        </p:nvSpPr>
        <p:spPr>
          <a:xfrm>
            <a:off x="4820257" y="4413524"/>
            <a:ext cx="24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Split complementary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17F60F-4228-439E-ADE8-677DCB477C7C}"/>
              </a:ext>
            </a:extLst>
          </p:cNvPr>
          <p:cNvSpPr txBox="1"/>
          <p:nvPr/>
        </p:nvSpPr>
        <p:spPr>
          <a:xfrm>
            <a:off x="5734092" y="2818151"/>
            <a:ext cx="143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Complementary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266958-DCF7-452B-90EF-55C11192C467}"/>
              </a:ext>
            </a:extLst>
          </p:cNvPr>
          <p:cNvSpPr txBox="1"/>
          <p:nvPr/>
        </p:nvSpPr>
        <p:spPr>
          <a:xfrm>
            <a:off x="6352613" y="995236"/>
            <a:ext cx="24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Analogous</a:t>
            </a:r>
          </a:p>
        </p:txBody>
      </p:sp>
    </p:spTree>
    <p:extLst>
      <p:ext uri="{BB962C8B-B14F-4D97-AF65-F5344CB8AC3E}">
        <p14:creationId xmlns:p14="http://schemas.microsoft.com/office/powerpoint/2010/main" val="416063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DA5AC-B001-4F08-AC0B-9DE98147408E}"/>
              </a:ext>
            </a:extLst>
          </p:cNvPr>
          <p:cNvSpPr/>
          <p:nvPr/>
        </p:nvSpPr>
        <p:spPr>
          <a:xfrm>
            <a:off x="3886606" y="1341913"/>
            <a:ext cx="1852552" cy="843148"/>
          </a:xfrm>
          <a:prstGeom prst="rect">
            <a:avLst/>
          </a:prstGeom>
          <a:solidFill>
            <a:srgbClr val="FFA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255, 172, 5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8B1E0-B9BD-49E7-B1D1-9A71A799CBEA}"/>
              </a:ext>
            </a:extLst>
          </p:cNvPr>
          <p:cNvSpPr/>
          <p:nvPr/>
        </p:nvSpPr>
        <p:spPr>
          <a:xfrm>
            <a:off x="3886606" y="3124896"/>
            <a:ext cx="1852552" cy="843148"/>
          </a:xfrm>
          <a:prstGeom prst="rect">
            <a:avLst/>
          </a:prstGeom>
          <a:solidFill>
            <a:srgbClr val="580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88, 5, 255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B88F6-2674-4696-8FF9-DB867CD4986A}"/>
              </a:ext>
            </a:extLst>
          </p:cNvPr>
          <p:cNvSpPr/>
          <p:nvPr/>
        </p:nvSpPr>
        <p:spPr>
          <a:xfrm>
            <a:off x="6347797" y="1354039"/>
            <a:ext cx="1852552" cy="843148"/>
          </a:xfrm>
          <a:prstGeom prst="rect">
            <a:avLst/>
          </a:prstGeom>
          <a:solidFill>
            <a:srgbClr val="FFEA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255, 234, 5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FEEED-F1F2-4210-B9BD-4C38A256B6C7}"/>
              </a:ext>
            </a:extLst>
          </p:cNvPr>
          <p:cNvSpPr/>
          <p:nvPr/>
        </p:nvSpPr>
        <p:spPr>
          <a:xfrm>
            <a:off x="8447750" y="1354039"/>
            <a:ext cx="1852552" cy="843148"/>
          </a:xfrm>
          <a:prstGeom prst="rect">
            <a:avLst/>
          </a:prstGeom>
          <a:solidFill>
            <a:srgbClr val="FF6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255, 109, 5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2619A-A389-4F15-9E30-A22A47426EE8}"/>
              </a:ext>
            </a:extLst>
          </p:cNvPr>
          <p:cNvSpPr/>
          <p:nvPr/>
        </p:nvSpPr>
        <p:spPr>
          <a:xfrm>
            <a:off x="2194152" y="4456002"/>
            <a:ext cx="1852552" cy="843148"/>
          </a:xfrm>
          <a:prstGeom prst="rect">
            <a:avLst/>
          </a:prstGeom>
          <a:solidFill>
            <a:srgbClr val="D50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213, 5, 255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9342E-377B-470B-AB61-0C28D1304C4B}"/>
              </a:ext>
            </a:extLst>
          </p:cNvPr>
          <p:cNvSpPr/>
          <p:nvPr/>
        </p:nvSpPr>
        <p:spPr>
          <a:xfrm>
            <a:off x="5844701" y="4456002"/>
            <a:ext cx="1852552" cy="843148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5, 88, 255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9262D9-9794-45DB-8671-E9B354DE1A0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812882" y="2185061"/>
            <a:ext cx="0" cy="9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E3082-ADD3-4481-BD14-F49D8EE1B442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flipH="1">
            <a:off x="3120428" y="1763487"/>
            <a:ext cx="766178" cy="269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CA3185-1ED9-4F0B-BA1A-63C198D5A1E7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5739158" y="1763487"/>
            <a:ext cx="1031819" cy="269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E061F6-1551-4EC0-A921-F619A740ADD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046704" y="4877576"/>
            <a:ext cx="1797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CD093A-2F7D-43C4-9FFE-C66582E4B43E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5739158" y="1763487"/>
            <a:ext cx="608639" cy="1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D75870-C358-40C3-9D89-DE5CCDA48A9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200349" y="1775613"/>
            <a:ext cx="24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B40648-E87A-41C9-9FFD-3458586587E3}"/>
              </a:ext>
            </a:extLst>
          </p:cNvPr>
          <p:cNvSpPr txBox="1"/>
          <p:nvPr/>
        </p:nvSpPr>
        <p:spPr>
          <a:xfrm>
            <a:off x="676892" y="43690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 err="1"/>
              <a:t>Color</a:t>
            </a:r>
            <a:r>
              <a:rPr lang="en-SG" sz="2400" b="1" dirty="0"/>
              <a:t>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CA031-5CD4-4705-ABD9-8494FAB0D9B7}"/>
              </a:ext>
            </a:extLst>
          </p:cNvPr>
          <p:cNvSpPr txBox="1"/>
          <p:nvPr/>
        </p:nvSpPr>
        <p:spPr>
          <a:xfrm rot="17151004">
            <a:off x="2280913" y="3275111"/>
            <a:ext cx="188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Split complementary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0A659-C96D-41D6-AD0E-AE16DB9DB167}"/>
              </a:ext>
            </a:extLst>
          </p:cNvPr>
          <p:cNvSpPr txBox="1"/>
          <p:nvPr/>
        </p:nvSpPr>
        <p:spPr>
          <a:xfrm rot="4158301">
            <a:off x="5548820" y="3876290"/>
            <a:ext cx="24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Split complementary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D9C84-2BA9-46F4-ACF4-527785EF211C}"/>
              </a:ext>
            </a:extLst>
          </p:cNvPr>
          <p:cNvSpPr txBox="1"/>
          <p:nvPr/>
        </p:nvSpPr>
        <p:spPr>
          <a:xfrm>
            <a:off x="4062385" y="4533380"/>
            <a:ext cx="24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Split complementary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E6F52E-ED0D-4C77-BD57-DAB1C44328EC}"/>
              </a:ext>
            </a:extLst>
          </p:cNvPr>
          <p:cNvSpPr txBox="1"/>
          <p:nvPr/>
        </p:nvSpPr>
        <p:spPr>
          <a:xfrm>
            <a:off x="4777952" y="2641712"/>
            <a:ext cx="143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Complementary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42364-CC92-43A5-B695-EF52437273A4}"/>
              </a:ext>
            </a:extLst>
          </p:cNvPr>
          <p:cNvSpPr txBox="1"/>
          <p:nvPr/>
        </p:nvSpPr>
        <p:spPr>
          <a:xfrm>
            <a:off x="5824024" y="994353"/>
            <a:ext cx="249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Analogous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2511B3-F89F-4192-A64A-66A5F5F72861}"/>
              </a:ext>
            </a:extLst>
          </p:cNvPr>
          <p:cNvSpPr/>
          <p:nvPr/>
        </p:nvSpPr>
        <p:spPr>
          <a:xfrm>
            <a:off x="396155" y="5577949"/>
            <a:ext cx="1852552" cy="843148"/>
          </a:xfrm>
          <a:prstGeom prst="rect">
            <a:avLst/>
          </a:prstGeom>
          <a:solidFill>
            <a:srgbClr val="FF0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255, 5, 172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0D770-F751-4A28-A24C-99F18D738E4B}"/>
              </a:ext>
            </a:extLst>
          </p:cNvPr>
          <p:cNvSpPr/>
          <p:nvPr/>
        </p:nvSpPr>
        <p:spPr>
          <a:xfrm>
            <a:off x="7962811" y="5577949"/>
            <a:ext cx="1852552" cy="843148"/>
          </a:xfrm>
          <a:prstGeom prst="rect">
            <a:avLst/>
          </a:prstGeom>
          <a:solidFill>
            <a:srgbClr val="05F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5, 255, 172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C6ECA5-6386-480F-BB67-F20A4C43F2FC}"/>
              </a:ext>
            </a:extLst>
          </p:cNvPr>
          <p:cNvCxnSpPr>
            <a:stCxn id="2" idx="1"/>
            <a:endCxn id="24" idx="0"/>
          </p:cNvCxnSpPr>
          <p:nvPr/>
        </p:nvCxnSpPr>
        <p:spPr>
          <a:xfrm flipH="1">
            <a:off x="1322431" y="1763487"/>
            <a:ext cx="2564175" cy="381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5C7638-984E-4839-9CA0-DC4A0772FB56}"/>
              </a:ext>
            </a:extLst>
          </p:cNvPr>
          <p:cNvCxnSpPr>
            <a:stCxn id="2" idx="3"/>
            <a:endCxn id="25" idx="0"/>
          </p:cNvCxnSpPr>
          <p:nvPr/>
        </p:nvCxnSpPr>
        <p:spPr>
          <a:xfrm>
            <a:off x="5739158" y="1763487"/>
            <a:ext cx="3149929" cy="381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1C56A8-4C6F-4FEF-AB01-F74E3B5D8718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2248707" y="5999523"/>
            <a:ext cx="5714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BC312B7-5D51-4370-A1C6-93C2A8A69C27}"/>
              </a:ext>
            </a:extLst>
          </p:cNvPr>
          <p:cNvSpPr txBox="1"/>
          <p:nvPr/>
        </p:nvSpPr>
        <p:spPr>
          <a:xfrm>
            <a:off x="7679157" y="3660266"/>
            <a:ext cx="78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Triadic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9D9ADC-8E61-4FB6-B82E-0DFCDD1C4D25}"/>
              </a:ext>
            </a:extLst>
          </p:cNvPr>
          <p:cNvSpPr txBox="1"/>
          <p:nvPr/>
        </p:nvSpPr>
        <p:spPr>
          <a:xfrm>
            <a:off x="683911" y="182275"/>
            <a:ext cx="427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2"/>
              </a:rPr>
              <a:t>https://www.sessions.edu/color-calculator/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5A56CF-DC07-45BC-A68D-FB50248BC664}"/>
              </a:ext>
            </a:extLst>
          </p:cNvPr>
          <p:cNvSpPr txBox="1"/>
          <p:nvPr/>
        </p:nvSpPr>
        <p:spPr>
          <a:xfrm>
            <a:off x="1611086" y="3814155"/>
            <a:ext cx="78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Triadic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BECA5A-1EC1-4642-A68B-F2C901C20D0F}"/>
              </a:ext>
            </a:extLst>
          </p:cNvPr>
          <p:cNvSpPr txBox="1"/>
          <p:nvPr/>
        </p:nvSpPr>
        <p:spPr>
          <a:xfrm>
            <a:off x="4080223" y="5735845"/>
            <a:ext cx="78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Triadic</a:t>
            </a:r>
          </a:p>
        </p:txBody>
      </p:sp>
    </p:spTree>
    <p:extLst>
      <p:ext uri="{BB962C8B-B14F-4D97-AF65-F5344CB8AC3E}">
        <p14:creationId xmlns:p14="http://schemas.microsoft.com/office/powerpoint/2010/main" val="166762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1EF03CD-64B0-4BE6-8405-8834D5DE4B95}"/>
              </a:ext>
            </a:extLst>
          </p:cNvPr>
          <p:cNvSpPr/>
          <p:nvPr/>
        </p:nvSpPr>
        <p:spPr>
          <a:xfrm>
            <a:off x="2387600" y="1280160"/>
            <a:ext cx="3342640" cy="334264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728F7-8374-4B2A-99D9-786E05F64255}"/>
              </a:ext>
            </a:extLst>
          </p:cNvPr>
          <p:cNvGrpSpPr/>
          <p:nvPr/>
        </p:nvGrpSpPr>
        <p:grpSpPr>
          <a:xfrm>
            <a:off x="6461762" y="1767838"/>
            <a:ext cx="1310084" cy="863600"/>
            <a:chOff x="6461762" y="1767838"/>
            <a:chExt cx="1310084" cy="8636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F581B2-A62B-4264-AE5E-A293D07C543F}"/>
                </a:ext>
              </a:extLst>
            </p:cNvPr>
            <p:cNvGrpSpPr/>
            <p:nvPr/>
          </p:nvGrpSpPr>
          <p:grpSpPr>
            <a:xfrm rot="16200000">
              <a:off x="7185824" y="2045415"/>
              <a:ext cx="863600" cy="308445"/>
              <a:chOff x="6444314" y="3133344"/>
              <a:chExt cx="1591056" cy="20421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78CD435-CF7E-4648-AEBA-6ADB188DC95F}"/>
                  </a:ext>
                </a:extLst>
              </p:cNvPr>
              <p:cNvSpPr/>
              <p:nvPr/>
            </p:nvSpPr>
            <p:spPr>
              <a:xfrm>
                <a:off x="6444314" y="3133344"/>
                <a:ext cx="506901" cy="204216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7BAB52-3125-4EFB-A75F-1B9E7F3E6170}"/>
                  </a:ext>
                </a:extLst>
              </p:cNvPr>
              <p:cNvSpPr/>
              <p:nvPr/>
            </p:nvSpPr>
            <p:spPr>
              <a:xfrm>
                <a:off x="6986392" y="3133344"/>
                <a:ext cx="506901" cy="204216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F11734E-F96C-49D0-9429-6F19299BB330}"/>
                  </a:ext>
                </a:extLst>
              </p:cNvPr>
              <p:cNvSpPr/>
              <p:nvPr/>
            </p:nvSpPr>
            <p:spPr>
              <a:xfrm>
                <a:off x="7528469" y="3133344"/>
                <a:ext cx="506901" cy="20421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ADA63C8-DDCD-4306-8203-98E653AD0449}"/>
                </a:ext>
              </a:extLst>
            </p:cNvPr>
            <p:cNvSpPr/>
            <p:nvPr/>
          </p:nvSpPr>
          <p:spPr>
            <a:xfrm>
              <a:off x="6461762" y="1767838"/>
              <a:ext cx="1001640" cy="8636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Photoshop</a:t>
              </a:r>
            </a:p>
            <a:p>
              <a:pPr algn="ctr"/>
              <a:endParaRPr lang="en-SG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4BA7AC8-EF1D-4323-A95D-76CB4E97B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1" t="14878" r="29292" b="14108"/>
          <a:stretch/>
        </p:blipFill>
        <p:spPr>
          <a:xfrm>
            <a:off x="6564011" y="1816150"/>
            <a:ext cx="797142" cy="76697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A53A28-A6AF-4BFC-A476-1811308732EC}"/>
              </a:ext>
            </a:extLst>
          </p:cNvPr>
          <p:cNvSpPr/>
          <p:nvPr/>
        </p:nvSpPr>
        <p:spPr>
          <a:xfrm>
            <a:off x="6200908" y="3992880"/>
            <a:ext cx="1001640" cy="1001640"/>
          </a:xfrm>
          <a:prstGeom prst="roundRect">
            <a:avLst/>
          </a:prstGeom>
          <a:solidFill>
            <a:srgbClr val="FFA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Twitter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195957-961A-4FB9-BF5D-79D3F3CA9B2E}"/>
              </a:ext>
            </a:extLst>
          </p:cNvPr>
          <p:cNvSpPr/>
          <p:nvPr/>
        </p:nvSpPr>
        <p:spPr>
          <a:xfrm>
            <a:off x="7617624" y="3992880"/>
            <a:ext cx="1001640" cy="1001640"/>
          </a:xfrm>
          <a:prstGeom prst="roundRect">
            <a:avLst/>
          </a:prstGeom>
          <a:solidFill>
            <a:srgbClr val="FFA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Github</a:t>
            </a:r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3F9F10-0F67-41D4-9107-F8F6EB7FFBA1}"/>
              </a:ext>
            </a:extLst>
          </p:cNvPr>
          <p:cNvSpPr/>
          <p:nvPr/>
        </p:nvSpPr>
        <p:spPr>
          <a:xfrm>
            <a:off x="9034340" y="3992880"/>
            <a:ext cx="1001640" cy="1001640"/>
          </a:xfrm>
          <a:prstGeom prst="roundRect">
            <a:avLst/>
          </a:prstGeom>
          <a:solidFill>
            <a:srgbClr val="FFA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Insta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F5932F-A71F-43C1-A47E-5FBCF6A6F1AB}"/>
              </a:ext>
            </a:extLst>
          </p:cNvPr>
          <p:cNvSpPr/>
          <p:nvPr/>
        </p:nvSpPr>
        <p:spPr>
          <a:xfrm>
            <a:off x="5595180" y="5354322"/>
            <a:ext cx="1001640" cy="1001640"/>
          </a:xfrm>
          <a:prstGeom prst="roundRect">
            <a:avLst/>
          </a:prstGeom>
          <a:solidFill>
            <a:srgbClr val="FFA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946201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53DAAE5-48DF-4902-BEFC-840063C8A97E}"/>
              </a:ext>
            </a:extLst>
          </p:cNvPr>
          <p:cNvGrpSpPr/>
          <p:nvPr/>
        </p:nvGrpSpPr>
        <p:grpSpPr>
          <a:xfrm>
            <a:off x="509106" y="-11257"/>
            <a:ext cx="11519780" cy="6783933"/>
            <a:chOff x="509106" y="-11257"/>
            <a:chExt cx="11519780" cy="67839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90FC50B-58E5-4768-BAE8-BFF071DCF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505" t="19851" r="11464" b="20058"/>
            <a:stretch/>
          </p:blipFill>
          <p:spPr>
            <a:xfrm>
              <a:off x="509106" y="0"/>
              <a:ext cx="6795933" cy="677267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EE7CDD-36C2-43A0-B988-3405F1AD7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49" t="19851" r="11463" b="20058"/>
            <a:stretch/>
          </p:blipFill>
          <p:spPr>
            <a:xfrm>
              <a:off x="5384800" y="-11257"/>
              <a:ext cx="6644086" cy="677267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52F80F-F1F1-4EFA-B050-B2727A785589}"/>
              </a:ext>
            </a:extLst>
          </p:cNvPr>
          <p:cNvSpPr/>
          <p:nvPr/>
        </p:nvSpPr>
        <p:spPr>
          <a:xfrm>
            <a:off x="2032000" y="2082800"/>
            <a:ext cx="60960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6D7F7-8931-4E95-9786-2579724467D3}"/>
              </a:ext>
            </a:extLst>
          </p:cNvPr>
          <p:cNvSpPr/>
          <p:nvPr/>
        </p:nvSpPr>
        <p:spPr>
          <a:xfrm>
            <a:off x="2042160" y="3434080"/>
            <a:ext cx="60960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ABE44-A991-4DA8-B751-DFEFDD3EB451}"/>
              </a:ext>
            </a:extLst>
          </p:cNvPr>
          <p:cNvSpPr/>
          <p:nvPr/>
        </p:nvSpPr>
        <p:spPr>
          <a:xfrm>
            <a:off x="2052320" y="4765040"/>
            <a:ext cx="810768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5A438-4C44-41F9-B18D-D6D6A65C4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91" t="14878" r="29292" b="14108"/>
          <a:stretch/>
        </p:blipFill>
        <p:spPr>
          <a:xfrm>
            <a:off x="1093725" y="2004113"/>
            <a:ext cx="797142" cy="766973"/>
          </a:xfrm>
          <a:prstGeom prst="rect">
            <a:avLst/>
          </a:prstGeom>
        </p:spPr>
      </p:pic>
      <p:pic>
        <p:nvPicPr>
          <p:cNvPr id="16" name="Picture 2" descr="Image result for microsoft office icon">
            <a:extLst>
              <a:ext uri="{FF2B5EF4-FFF2-40B4-BE49-F238E27FC236}">
                <a16:creationId xmlns:a16="http://schemas.microsoft.com/office/drawing/2014/main" id="{B7AAC3B5-779E-43AD-928B-ABCE1452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88" y="4700352"/>
            <a:ext cx="782056" cy="7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B453D9-14F0-48F6-A6D5-093357FAEE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75" r="11879"/>
          <a:stretch/>
        </p:blipFill>
        <p:spPr>
          <a:xfrm>
            <a:off x="1160249" y="3303961"/>
            <a:ext cx="664095" cy="8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7A62E-D5F0-4691-A458-7FF9E15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Paper draft</a:t>
            </a:r>
          </a:p>
        </p:txBody>
      </p:sp>
      <p:pic>
        <p:nvPicPr>
          <p:cNvPr id="8" name="Content Placeholder 7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1F3E74F-A083-4167-BBD5-15856C090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1" y="522462"/>
            <a:ext cx="4424080" cy="58130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DF4AC9-B9A0-4887-A096-BD9CC819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Brainstorming on paper before any other solid content was required. </a:t>
            </a:r>
          </a:p>
        </p:txBody>
      </p:sp>
    </p:spTree>
    <p:extLst>
      <p:ext uri="{BB962C8B-B14F-4D97-AF65-F5344CB8AC3E}">
        <p14:creationId xmlns:p14="http://schemas.microsoft.com/office/powerpoint/2010/main" val="29542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E79B-07E7-4EF5-99E8-481E9DB7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5B21-41C3-48F1-AD98-56C4AD45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does the future employer need from me?</a:t>
            </a:r>
          </a:p>
          <a:p>
            <a:r>
              <a:rPr lang="en-SG" dirty="0"/>
              <a:t>How can they know more about me?</a:t>
            </a:r>
          </a:p>
          <a:p>
            <a:r>
              <a:rPr lang="en-SG" dirty="0"/>
              <a:t>What are the things I can showcase?</a:t>
            </a:r>
          </a:p>
        </p:txBody>
      </p:sp>
    </p:spTree>
    <p:extLst>
      <p:ext uri="{BB962C8B-B14F-4D97-AF65-F5344CB8AC3E}">
        <p14:creationId xmlns:p14="http://schemas.microsoft.com/office/powerpoint/2010/main" val="187704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6D1-8BC8-4B07-B73B-F38EFD47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Layout/Structure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2759-0208-4A2A-92D7-F1E7EC1A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What kind of layout?</a:t>
            </a:r>
          </a:p>
          <a:p>
            <a:pPr lvl="1"/>
            <a:r>
              <a:rPr lang="en-SG" dirty="0" err="1"/>
              <a:t>Minmalistic</a:t>
            </a:r>
            <a:endParaRPr lang="en-SG" dirty="0"/>
          </a:p>
          <a:p>
            <a:pPr lvl="1"/>
            <a:r>
              <a:rPr lang="en-SG" dirty="0"/>
              <a:t>Linear one webpage</a:t>
            </a:r>
          </a:p>
          <a:p>
            <a:pPr lvl="1"/>
            <a:r>
              <a:rPr lang="en-SG" dirty="0"/>
              <a:t>Nave bar that leads to the needed section</a:t>
            </a:r>
          </a:p>
          <a:p>
            <a:pPr lvl="1"/>
            <a:r>
              <a:rPr lang="en-SG" dirty="0"/>
              <a:t>Form section that can be sent directly to my email</a:t>
            </a:r>
          </a:p>
          <a:p>
            <a:pPr lvl="1"/>
            <a:r>
              <a:rPr lang="en-SG" dirty="0"/>
              <a:t>Links that goes to:</a:t>
            </a:r>
          </a:p>
          <a:p>
            <a:pPr lvl="2"/>
            <a:r>
              <a:rPr lang="en-SG" dirty="0"/>
              <a:t>My linked in</a:t>
            </a:r>
          </a:p>
          <a:p>
            <a:pPr lvl="2"/>
            <a:r>
              <a:rPr lang="en-SG" dirty="0"/>
              <a:t>My twitter account</a:t>
            </a:r>
          </a:p>
          <a:p>
            <a:pPr lvl="2"/>
            <a:r>
              <a:rPr lang="en-SG" dirty="0"/>
              <a:t>Certificates and achievements?</a:t>
            </a:r>
          </a:p>
        </p:txBody>
      </p:sp>
    </p:spTree>
    <p:extLst>
      <p:ext uri="{BB962C8B-B14F-4D97-AF65-F5344CB8AC3E}">
        <p14:creationId xmlns:p14="http://schemas.microsoft.com/office/powerpoint/2010/main" val="72726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BAC1-85AA-4EF3-9385-F840392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Layout/structure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268E-FDB4-4FDC-A03C-CAB51DA40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Nav bar</a:t>
            </a:r>
          </a:p>
          <a:p>
            <a:r>
              <a:rPr lang="en-SG" dirty="0"/>
              <a:t>Section 1: </a:t>
            </a:r>
          </a:p>
          <a:p>
            <a:pPr lvl="1"/>
            <a:r>
              <a:rPr lang="en-SG" dirty="0"/>
              <a:t>Hero-image + name + short bio</a:t>
            </a:r>
          </a:p>
          <a:p>
            <a:r>
              <a:rPr lang="en-SG" dirty="0"/>
              <a:t>Section 2: </a:t>
            </a:r>
          </a:p>
          <a:p>
            <a:pPr lvl="1"/>
            <a:r>
              <a:rPr lang="en-SG" dirty="0"/>
              <a:t>Current qualification</a:t>
            </a:r>
          </a:p>
          <a:p>
            <a:pPr lvl="1"/>
            <a:r>
              <a:rPr lang="en-SG" dirty="0"/>
              <a:t>Past Diploma</a:t>
            </a:r>
          </a:p>
          <a:p>
            <a:r>
              <a:rPr lang="en-SG" dirty="0"/>
              <a:t>Section3:</a:t>
            </a:r>
          </a:p>
          <a:p>
            <a:pPr lvl="1"/>
            <a:r>
              <a:rPr lang="en-SG" dirty="0"/>
              <a:t>Programs learned + skills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323DE-43CA-4FD6-ADBB-ABDB2F8F34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Section 4: </a:t>
            </a:r>
          </a:p>
          <a:p>
            <a:pPr lvl="1"/>
            <a:r>
              <a:rPr lang="en-SG" dirty="0"/>
              <a:t>Hobbies + past time activities</a:t>
            </a:r>
          </a:p>
          <a:p>
            <a:r>
              <a:rPr lang="en-SG" dirty="0"/>
              <a:t>Section 5:</a:t>
            </a:r>
          </a:p>
          <a:p>
            <a:pPr lvl="1"/>
            <a:r>
              <a:rPr lang="en-SG" dirty="0"/>
              <a:t>Final note</a:t>
            </a:r>
          </a:p>
          <a:p>
            <a:pPr lvl="1"/>
            <a:r>
              <a:rPr lang="en-SG" dirty="0"/>
              <a:t>Wishlist?</a:t>
            </a:r>
          </a:p>
          <a:p>
            <a:r>
              <a:rPr lang="en-SG" dirty="0"/>
              <a:t>Section 6:</a:t>
            </a:r>
          </a:p>
          <a:p>
            <a:pPr lvl="1"/>
            <a:r>
              <a:rPr lang="en-SG" dirty="0"/>
              <a:t>Contact me</a:t>
            </a:r>
          </a:p>
          <a:p>
            <a:r>
              <a:rPr lang="en-SG" dirty="0"/>
              <a:t>Footer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704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0A0D-4290-4C72-96DA-80866E18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EDD5-1CCE-4705-A7D8-A3DB3E27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Nav bar is visible every moment</a:t>
            </a:r>
          </a:p>
          <a:p>
            <a:r>
              <a:rPr lang="en-SG" dirty="0"/>
              <a:t>Big “wallpapers” that matches to the section of the page. </a:t>
            </a:r>
          </a:p>
          <a:p>
            <a:r>
              <a:rPr lang="en-SG" dirty="0"/>
              <a:t>Texts has a faded background-</a:t>
            </a:r>
            <a:r>
              <a:rPr lang="en-SG" dirty="0" err="1"/>
              <a:t>color</a:t>
            </a:r>
            <a:r>
              <a:rPr lang="en-SG" dirty="0"/>
              <a:t> (possibly turns opaque with mouse hover)</a:t>
            </a:r>
          </a:p>
          <a:p>
            <a:r>
              <a:rPr lang="en-SG" dirty="0"/>
              <a:t>Borders for the text </a:t>
            </a:r>
            <a:r>
              <a:rPr lang="en-SG" dirty="0" err="1"/>
              <a:t>bg</a:t>
            </a:r>
            <a:r>
              <a:rPr lang="en-SG" dirty="0"/>
              <a:t> has no rounded corner</a:t>
            </a:r>
          </a:p>
          <a:p>
            <a:r>
              <a:rPr lang="en-SG" dirty="0"/>
              <a:t>Footer present only at the end</a:t>
            </a:r>
          </a:p>
        </p:txBody>
      </p:sp>
    </p:spTree>
    <p:extLst>
      <p:ext uri="{BB962C8B-B14F-4D97-AF65-F5344CB8AC3E}">
        <p14:creationId xmlns:p14="http://schemas.microsoft.com/office/powerpoint/2010/main" val="415945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1C974-0BE6-414E-A0DD-295831A8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Draft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3F30A-F139-4F2F-86F6-8F39BE7D7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3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wooden bench on a wood floor&#10;&#10;Description automatically generated">
            <a:extLst>
              <a:ext uri="{FF2B5EF4-FFF2-40B4-BE49-F238E27FC236}">
                <a16:creationId xmlns:a16="http://schemas.microsoft.com/office/drawing/2014/main" id="{36D46162-FB68-461D-87E8-8B7E20DAE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/>
        </p:blipFill>
        <p:spPr>
          <a:xfrm>
            <a:off x="0" y="863600"/>
            <a:ext cx="12192000" cy="574726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6B68F6A-2A70-44FD-BB73-C5D6DEAAC813}"/>
              </a:ext>
            </a:extLst>
          </p:cNvPr>
          <p:cNvGrpSpPr/>
          <p:nvPr/>
        </p:nvGrpSpPr>
        <p:grpSpPr>
          <a:xfrm>
            <a:off x="1585300" y="1380744"/>
            <a:ext cx="2163739" cy="4261104"/>
            <a:chOff x="2307677" y="1645920"/>
            <a:chExt cx="1483694" cy="2880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BF58E1-F6AD-4E08-8C1C-7CAFE446F58D}"/>
                </a:ext>
              </a:extLst>
            </p:cNvPr>
            <p:cNvSpPr/>
            <p:nvPr/>
          </p:nvSpPr>
          <p:spPr>
            <a:xfrm>
              <a:off x="2368296" y="1645920"/>
              <a:ext cx="1362456" cy="1225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C661AC8-2F26-4BEB-A440-01A5872186A2}"/>
                </a:ext>
              </a:extLst>
            </p:cNvPr>
            <p:cNvSpPr/>
            <p:nvPr/>
          </p:nvSpPr>
          <p:spPr>
            <a:xfrm>
              <a:off x="2307677" y="2806963"/>
              <a:ext cx="1483694" cy="1719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37959B5-699F-4E16-8A86-44B750E3ED48}"/>
              </a:ext>
            </a:extLst>
          </p:cNvPr>
          <p:cNvSpPr txBox="1"/>
          <p:nvPr/>
        </p:nvSpPr>
        <p:spPr>
          <a:xfrm>
            <a:off x="5782056" y="3666744"/>
            <a:ext cx="4038600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Muhammad Arif Bin Rawi</a:t>
            </a:r>
          </a:p>
          <a:p>
            <a:endParaRPr lang="en-SG" dirty="0"/>
          </a:p>
          <a:p>
            <a:r>
              <a:rPr lang="en-SG" dirty="0"/>
              <a:t>Aspiring Junior Developer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0564A-FFA3-4E08-A0CD-60B737E7BD87}"/>
              </a:ext>
            </a:extLst>
          </p:cNvPr>
          <p:cNvGrpSpPr/>
          <p:nvPr/>
        </p:nvGrpSpPr>
        <p:grpSpPr>
          <a:xfrm>
            <a:off x="0" y="0"/>
            <a:ext cx="12192000" cy="863600"/>
            <a:chOff x="0" y="0"/>
            <a:chExt cx="12192000" cy="863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12B111-4F38-4EF2-89C8-5F874E4653F9}"/>
                </a:ext>
              </a:extLst>
            </p:cNvPr>
            <p:cNvSpPr/>
            <p:nvPr/>
          </p:nvSpPr>
          <p:spPr>
            <a:xfrm>
              <a:off x="0" y="0"/>
              <a:ext cx="12192000" cy="86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CA3324A-18E6-4CCC-8FC0-F11C2BD143B7}"/>
                </a:ext>
              </a:extLst>
            </p:cNvPr>
            <p:cNvSpPr/>
            <p:nvPr/>
          </p:nvSpPr>
          <p:spPr>
            <a:xfrm rot="1800000">
              <a:off x="376617" y="138747"/>
              <a:ext cx="717267" cy="605628"/>
            </a:xfrm>
            <a:prstGeom prst="hexagon">
              <a:avLst>
                <a:gd name="adj" fmla="val 28718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6863FC-BF50-46D0-88D2-EE8A9BE8A7B6}"/>
                </a:ext>
              </a:extLst>
            </p:cNvPr>
            <p:cNvSpPr txBox="1"/>
            <p:nvPr/>
          </p:nvSpPr>
          <p:spPr>
            <a:xfrm>
              <a:off x="1247314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About 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3C953-5687-4144-86D2-A9107510B323}"/>
                </a:ext>
              </a:extLst>
            </p:cNvPr>
            <p:cNvSpPr txBox="1"/>
            <p:nvPr/>
          </p:nvSpPr>
          <p:spPr>
            <a:xfrm>
              <a:off x="2581656" y="247134"/>
              <a:ext cx="1761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Qualifications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99154C-C57D-4076-AB77-B252549C6A39}"/>
                </a:ext>
              </a:extLst>
            </p:cNvPr>
            <p:cNvSpPr txBox="1"/>
            <p:nvPr/>
          </p:nvSpPr>
          <p:spPr>
            <a:xfrm>
              <a:off x="434340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Skills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5CD3C5-C92B-420E-8376-0589FEDB90B1}"/>
                </a:ext>
              </a:extLst>
            </p:cNvPr>
            <p:cNvSpPr txBox="1"/>
            <p:nvPr/>
          </p:nvSpPr>
          <p:spPr>
            <a:xfrm>
              <a:off x="5191958" y="256895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Projects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12894B-D4D7-4EAC-8340-478239ED2087}"/>
                </a:ext>
              </a:extLst>
            </p:cNvPr>
            <p:cNvSpPr txBox="1"/>
            <p:nvPr/>
          </p:nvSpPr>
          <p:spPr>
            <a:xfrm>
              <a:off x="7760208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End note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7FA786-EC96-4C8E-8386-058EA8286802}"/>
                </a:ext>
              </a:extLst>
            </p:cNvPr>
            <p:cNvSpPr txBox="1"/>
            <p:nvPr/>
          </p:nvSpPr>
          <p:spPr>
            <a:xfrm>
              <a:off x="8971790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Contact 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4B0776-5658-477E-B20D-130057B1FAFF}"/>
                </a:ext>
              </a:extLst>
            </p:cNvPr>
            <p:cNvSpPr txBox="1"/>
            <p:nvPr/>
          </p:nvSpPr>
          <p:spPr>
            <a:xfrm>
              <a:off x="6476083" y="247134"/>
              <a:ext cx="1502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Gadugi" panose="020B0502040204020203" pitchFamily="34" charset="0"/>
                  <a:ea typeface="Gadugi" panose="020B0502040204020203" pitchFamily="34" charset="0"/>
                </a:rPr>
                <a:t>Hobbies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C0ECFF-41E0-40DC-8E61-B7C2F107EDC1}"/>
              </a:ext>
            </a:extLst>
          </p:cNvPr>
          <p:cNvCxnSpPr>
            <a:cxnSpLocks/>
          </p:cNvCxnSpPr>
          <p:nvPr/>
        </p:nvCxnSpPr>
        <p:spPr>
          <a:xfrm flipV="1">
            <a:off x="5671125" y="748316"/>
            <a:ext cx="733339" cy="6933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ED022-8853-43FC-A5E1-A0AA06AFE1B3}"/>
              </a:ext>
            </a:extLst>
          </p:cNvPr>
          <p:cNvSpPr txBox="1"/>
          <p:nvPr/>
        </p:nvSpPr>
        <p:spPr>
          <a:xfrm>
            <a:off x="4505791" y="1218989"/>
            <a:ext cx="134027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Should the Nav be transparent?</a:t>
            </a:r>
          </a:p>
        </p:txBody>
      </p:sp>
    </p:spTree>
    <p:extLst>
      <p:ext uri="{BB962C8B-B14F-4D97-AF65-F5344CB8AC3E}">
        <p14:creationId xmlns:p14="http://schemas.microsoft.com/office/powerpoint/2010/main" val="372552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1406</Words>
  <Application>Microsoft Office PowerPoint</Application>
  <PresentationFormat>Widescreen</PresentationFormat>
  <Paragraphs>245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Gadugi</vt:lpstr>
      <vt:lpstr>Office Theme</vt:lpstr>
      <vt:lpstr>My Online Resume</vt:lpstr>
      <vt:lpstr>PowerPoint Presentation</vt:lpstr>
      <vt:lpstr>Paper draft</vt:lpstr>
      <vt:lpstr>PowerPoint Presentation</vt:lpstr>
      <vt:lpstr>Layout/Structure</vt:lpstr>
      <vt:lpstr>Layout/structure</vt:lpstr>
      <vt:lpstr>Design</vt:lpstr>
      <vt:lpstr>Draft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Draft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Muhd Arif Rawi</dc:creator>
  <cp:lastModifiedBy>Muhd Arif Rawi</cp:lastModifiedBy>
  <cp:revision>35</cp:revision>
  <dcterms:created xsi:type="dcterms:W3CDTF">2019-08-29T06:54:58Z</dcterms:created>
  <dcterms:modified xsi:type="dcterms:W3CDTF">2019-09-16T06:48:07Z</dcterms:modified>
</cp:coreProperties>
</file>