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BEED-C01D-4052-83E0-D5B1026E6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9CF87-6D41-4E41-BF75-86EF76988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52B9-26E1-4990-9403-D84624D2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3015-758C-4C29-91F1-119E35484211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F27C-2773-4355-A848-42065EAD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612AA-A08F-4539-B3A0-28ECB97E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11DF-B05D-47A9-A2E8-08B478444E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17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16E9-1EC9-459F-B5B1-B8D4A357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47CE2-909E-4B71-A8C1-D551774DD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55D2-7C69-442A-9DBE-E572FAFC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3015-758C-4C29-91F1-119E35484211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04276-8707-4EBF-8CC8-B7A4BEC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5033-BF6D-41BB-984F-B8307E6E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11DF-B05D-47A9-A2E8-08B478444E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3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88DA5-759C-4EF9-A981-C13E50244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383E6-EC56-446C-8D4E-57683D67C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53DAB-2BAB-402E-96E6-00BB32C6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3015-758C-4C29-91F1-119E35484211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243D-BBB2-4793-9BA0-70E80D00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332C0-7EA8-4F37-9A4C-02B883D2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11DF-B05D-47A9-A2E8-08B478444E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539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47CE-6DFB-4611-B07F-8B19A4A9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8980-A293-479B-B4A6-5EF7AD9EB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C526-F801-4E81-9CB3-5E243194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3015-758C-4C29-91F1-119E35484211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04E5F-62F6-4150-BB89-5B86F9EA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F1EB4-EF18-45BE-B098-791C989C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11DF-B05D-47A9-A2E8-08B478444E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295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7E79-3854-4D9B-A715-766F09AA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9B10-68E2-4ABA-8D8D-4DF9A3B8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675E-B456-456C-A6F5-5231EB79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3015-758C-4C29-91F1-119E35484211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C13FD-91DF-446C-95E0-A1CA56F7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1CA26-F6F6-4A5C-8479-FA0C12CB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11DF-B05D-47A9-A2E8-08B478444E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528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D418-DAE9-46A7-826F-CEED00E9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86E2-A7E1-4AB6-BD36-EA597D35F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697C2-457E-416F-80F6-797AA8C58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F500E-7EC6-4C08-8DDA-E5740FB9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3015-758C-4C29-91F1-119E35484211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F7C22-5AF3-42C7-BE60-DC0876C8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D2FC5-2FB1-478F-BFCE-BF58BFC5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11DF-B05D-47A9-A2E8-08B478444E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8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12A-5698-445D-BE10-B3D69713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4A5EF-FED5-4A63-9E91-306D2D9F8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18727-7708-4050-93A6-3080A12F1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38979-EC5F-4461-892D-E419D2EBB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4E1AE-20A2-4835-A28B-17988B8E0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06E19-48F5-45EE-83D7-2220CD92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3015-758C-4C29-91F1-119E35484211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4E21B-2176-4C23-872E-59DB5F7F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C9705-EAE4-44AF-8A6F-3D95E8DC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11DF-B05D-47A9-A2E8-08B478444E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91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66C5-B923-4A77-9A4F-544ED160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E3A14-B7FD-4191-A638-9F384371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3015-758C-4C29-91F1-119E35484211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FF930-51E6-4F02-B640-8C5BDE78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A9B62-81E1-459D-AC3C-D7B20E9A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11DF-B05D-47A9-A2E8-08B478444E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75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1B60D-C897-4343-8D4C-ECCDD035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3015-758C-4C29-91F1-119E35484211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A8E26-25B5-473B-AE3B-4B99724A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56BE7-E38D-46F5-A56C-A3A36A4C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11DF-B05D-47A9-A2E8-08B478444E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104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BC33-7678-4FC1-8036-7E3C1848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D301-A3AB-4580-BE9E-AFE55354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147B6-A93C-4EEB-B72B-DB669B55B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FB95E-383C-4B58-8B88-77252048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3015-758C-4C29-91F1-119E35484211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FBCB7-F794-47A9-9090-632ACAD3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49156-764A-40EE-B553-ADFAE374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11DF-B05D-47A9-A2E8-08B478444E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176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08A8-FC09-4D7F-B778-50E36469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3C0BC-EEE5-43B7-B51B-C2121A7BE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0EFD6-1FBE-46F3-9AE2-8B67B2377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77277-348C-4BEA-BD44-418154C4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3015-758C-4C29-91F1-119E35484211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8BF9-C868-4D29-A226-3C4FA5A6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A314B-5567-44BD-B495-4EB8EECA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11DF-B05D-47A9-A2E8-08B478444E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036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608F0-417C-44BE-BD3A-96CA515B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DE9E9-8C06-41A4-A13A-ADA59309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173D-9D88-454C-BC0D-53FF3B3A5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3015-758C-4C29-91F1-119E35484211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92BA-22F0-4C6A-ACB2-6635A93C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89E6B-E40E-4DBE-8AA0-6F9E6EB35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11DF-B05D-47A9-A2E8-08B478444E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99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jamesclear.com/eisenhower-box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9A1890-8AB5-42D6-A243-978914D100CB}"/>
              </a:ext>
            </a:extLst>
          </p:cNvPr>
          <p:cNvSpPr/>
          <p:nvPr/>
        </p:nvSpPr>
        <p:spPr>
          <a:xfrm>
            <a:off x="5887805" y="378642"/>
            <a:ext cx="914400" cy="8672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9A32A-F128-430A-9C95-40AF57617E53}"/>
              </a:ext>
            </a:extLst>
          </p:cNvPr>
          <p:cNvSpPr/>
          <p:nvPr/>
        </p:nvSpPr>
        <p:spPr>
          <a:xfrm>
            <a:off x="9285402" y="378642"/>
            <a:ext cx="2048759" cy="164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u="sng" dirty="0"/>
              <a:t>RUN FOR ME</a:t>
            </a:r>
          </a:p>
          <a:p>
            <a:pPr algn="ctr"/>
            <a:r>
              <a:rPr lang="en-SG" sz="1400" dirty="0"/>
              <a:t>A community based platform to request for grocery purchases.</a:t>
            </a:r>
            <a:r>
              <a:rPr lang="en-SG" u="sng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D5D4A-C93D-4C42-9D70-64EDCD9198F3}"/>
              </a:ext>
            </a:extLst>
          </p:cNvPr>
          <p:cNvSpPr/>
          <p:nvPr/>
        </p:nvSpPr>
        <p:spPr>
          <a:xfrm>
            <a:off x="7434605" y="378642"/>
            <a:ext cx="914400" cy="8672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Sign-up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A23C3E-2C89-4004-AB14-358F93C2BDCC}"/>
              </a:ext>
            </a:extLst>
          </p:cNvPr>
          <p:cNvSpPr/>
          <p:nvPr/>
        </p:nvSpPr>
        <p:spPr>
          <a:xfrm>
            <a:off x="1466066" y="303225"/>
            <a:ext cx="1073426" cy="10180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Request Orders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A3092-D92A-476A-9D9D-5470A80E9F43}"/>
              </a:ext>
            </a:extLst>
          </p:cNvPr>
          <p:cNvSpPr/>
          <p:nvPr/>
        </p:nvSpPr>
        <p:spPr>
          <a:xfrm>
            <a:off x="4181979" y="303226"/>
            <a:ext cx="1073426" cy="10180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“Run Orders” Page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208907-7A26-41C3-AB8B-9F5CFE45DC80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2539492" y="812273"/>
            <a:ext cx="1642487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C0313F-F676-448A-B1F8-191785B29D70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8349005" y="812275"/>
            <a:ext cx="936397" cy="3912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5C546B-7A5C-4BA4-B565-E34922FCFAD7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802205" y="812275"/>
            <a:ext cx="63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30DC0-BFC8-437C-8E77-B25060DDAE69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 flipV="1">
            <a:off x="5255405" y="812274"/>
            <a:ext cx="632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CED81E5-03D6-4DB9-BF4D-8DCAB19C6162}"/>
              </a:ext>
            </a:extLst>
          </p:cNvPr>
          <p:cNvSpPr/>
          <p:nvPr/>
        </p:nvSpPr>
        <p:spPr>
          <a:xfrm>
            <a:off x="1083458" y="1696829"/>
            <a:ext cx="1838642" cy="2931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Fill in list:</a:t>
            </a:r>
          </a:p>
          <a:p>
            <a:pPr marL="285750" indent="-285750">
              <a:buFontTx/>
              <a:buChar char="-"/>
            </a:pPr>
            <a:r>
              <a:rPr lang="en-SG" dirty="0"/>
              <a:t>Item/s to buy</a:t>
            </a:r>
          </a:p>
          <a:p>
            <a:pPr marL="285750" indent="-285750">
              <a:buFontTx/>
              <a:buChar char="-"/>
            </a:pPr>
            <a:r>
              <a:rPr lang="en-SG" dirty="0"/>
              <a:t>Suggested location to buy</a:t>
            </a:r>
          </a:p>
          <a:p>
            <a:pPr marL="285750" indent="-285750">
              <a:buFontTx/>
              <a:buChar char="-"/>
            </a:pPr>
            <a:r>
              <a:rPr lang="en-SG" dirty="0"/>
              <a:t>Cost to cover payment</a:t>
            </a:r>
          </a:p>
          <a:p>
            <a:pPr marL="285750" indent="-285750">
              <a:buFontTx/>
              <a:buChar char="-"/>
            </a:pPr>
            <a:r>
              <a:rPr lang="en-SG" dirty="0"/>
              <a:t>Priority level</a:t>
            </a:r>
          </a:p>
          <a:p>
            <a:pPr marL="285750" indent="-285750">
              <a:buFontTx/>
              <a:buChar char="-"/>
            </a:pPr>
            <a:r>
              <a:rPr lang="en-SG" dirty="0"/>
              <a:t>Due date and time.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3ACC732-5324-4994-BB7A-C397476ED295}"/>
              </a:ext>
            </a:extLst>
          </p:cNvPr>
          <p:cNvSpPr/>
          <p:nvPr/>
        </p:nvSpPr>
        <p:spPr>
          <a:xfrm>
            <a:off x="2824015" y="303225"/>
            <a:ext cx="1073426" cy="50904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Click on “Request”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E84884-2EF3-4329-86E2-369528FA1F1A}"/>
              </a:ext>
            </a:extLst>
          </p:cNvPr>
          <p:cNvSpPr/>
          <p:nvPr/>
        </p:nvSpPr>
        <p:spPr>
          <a:xfrm>
            <a:off x="2824015" y="834263"/>
            <a:ext cx="1073426" cy="50904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Click on “Cancel”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7F6522-694B-4394-86D2-4D9A065B7914}"/>
              </a:ext>
            </a:extLst>
          </p:cNvPr>
          <p:cNvCxnSpPr>
            <a:stCxn id="8" idx="2"/>
            <a:endCxn id="34" idx="0"/>
          </p:cNvCxnSpPr>
          <p:nvPr/>
        </p:nvCxnSpPr>
        <p:spPr>
          <a:xfrm>
            <a:off x="2002779" y="1321320"/>
            <a:ext cx="0" cy="37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E41CC-0F8E-4E5A-9C83-EF4C3E4A8256}"/>
              </a:ext>
            </a:extLst>
          </p:cNvPr>
          <p:cNvSpPr/>
          <p:nvPr/>
        </p:nvSpPr>
        <p:spPr>
          <a:xfrm>
            <a:off x="3182377" y="4984424"/>
            <a:ext cx="1838642" cy="1534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You’ll be prompted to fill in credit card detail.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0DBB8C-9DFC-4F53-B5D7-29F3772D7400}"/>
              </a:ext>
            </a:extLst>
          </p:cNvPr>
          <p:cNvSpPr/>
          <p:nvPr/>
        </p:nvSpPr>
        <p:spPr>
          <a:xfrm>
            <a:off x="3182377" y="2971025"/>
            <a:ext cx="1838642" cy="18539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“Thank you for the request. We hope your request will be taken up soon.”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C85481-E869-4B8D-A03A-6B7269CD0706}"/>
              </a:ext>
            </a:extLst>
          </p:cNvPr>
          <p:cNvSpPr/>
          <p:nvPr/>
        </p:nvSpPr>
        <p:spPr>
          <a:xfrm>
            <a:off x="1083458" y="4824954"/>
            <a:ext cx="1838642" cy="18539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Confirmation for cost. Recommendation tip value. Tip suggested for different priority.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0B8F2D-6F5A-46AC-BACD-175CCC4AFD31}"/>
              </a:ext>
            </a:extLst>
          </p:cNvPr>
          <p:cNvCxnSpPr>
            <a:stCxn id="34" idx="2"/>
            <a:endCxn id="50" idx="0"/>
          </p:cNvCxnSpPr>
          <p:nvPr/>
        </p:nvCxnSpPr>
        <p:spPr>
          <a:xfrm>
            <a:off x="2002779" y="4628557"/>
            <a:ext cx="0" cy="19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0652390-019B-4F36-B06F-4809F087CF12}"/>
              </a:ext>
            </a:extLst>
          </p:cNvPr>
          <p:cNvCxnSpPr>
            <a:stCxn id="50" idx="3"/>
            <a:endCxn id="48" idx="1"/>
          </p:cNvCxnSpPr>
          <p:nvPr/>
        </p:nvCxnSpPr>
        <p:spPr>
          <a:xfrm>
            <a:off x="2922100" y="5751919"/>
            <a:ext cx="2602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1D397A-D7D3-44DB-BCE2-E5690428700A}"/>
              </a:ext>
            </a:extLst>
          </p:cNvPr>
          <p:cNvCxnSpPr>
            <a:stCxn id="48" idx="0"/>
            <a:endCxn id="49" idx="2"/>
          </p:cNvCxnSpPr>
          <p:nvPr/>
        </p:nvCxnSpPr>
        <p:spPr>
          <a:xfrm flipV="1">
            <a:off x="4101698" y="4824954"/>
            <a:ext cx="0" cy="15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42E860-1063-4718-859E-F129AA924EEF}"/>
              </a:ext>
            </a:extLst>
          </p:cNvPr>
          <p:cNvCxnSpPr>
            <a:stCxn id="49" idx="0"/>
            <a:endCxn id="9" idx="2"/>
          </p:cNvCxnSpPr>
          <p:nvPr/>
        </p:nvCxnSpPr>
        <p:spPr>
          <a:xfrm flipV="1">
            <a:off x="4101698" y="1321321"/>
            <a:ext cx="616994" cy="164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B1A7D23-F817-444F-A309-DC00F2C6B657}"/>
              </a:ext>
            </a:extLst>
          </p:cNvPr>
          <p:cNvSpPr/>
          <p:nvPr/>
        </p:nvSpPr>
        <p:spPr>
          <a:xfrm>
            <a:off x="5156399" y="2028333"/>
            <a:ext cx="2088434" cy="1649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SG" dirty="0"/>
              <a:t>Table/ row views of requests</a:t>
            </a:r>
          </a:p>
          <a:p>
            <a:pPr marL="285750" indent="-285750">
              <a:buFontTx/>
              <a:buChar char="-"/>
            </a:pPr>
            <a:r>
              <a:rPr lang="en-SG" dirty="0"/>
              <a:t>“Run Request” button</a:t>
            </a:r>
          </a:p>
          <a:p>
            <a:pPr marL="285750" indent="-285750">
              <a:buFontTx/>
              <a:buChar char="-"/>
            </a:pPr>
            <a:r>
              <a:rPr lang="en-SG" dirty="0"/>
              <a:t>“Details” button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0C5E72-BCE2-4DE6-BD2F-0F2B6E43D5C8}"/>
              </a:ext>
            </a:extLst>
          </p:cNvPr>
          <p:cNvSpPr/>
          <p:nvPr/>
        </p:nvSpPr>
        <p:spPr>
          <a:xfrm>
            <a:off x="5279763" y="3977724"/>
            <a:ext cx="1838642" cy="18539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Full details:</a:t>
            </a:r>
          </a:p>
          <a:p>
            <a:pPr marL="285750" indent="-285750">
              <a:buFontTx/>
              <a:buChar char="-"/>
            </a:pPr>
            <a:r>
              <a:rPr lang="en-SG" dirty="0"/>
              <a:t>Items to buy</a:t>
            </a:r>
          </a:p>
          <a:p>
            <a:pPr marL="285750" indent="-285750">
              <a:buFontTx/>
              <a:buChar char="-"/>
            </a:pPr>
            <a:r>
              <a:rPr lang="en-SG" dirty="0"/>
              <a:t>Suggested places to buy</a:t>
            </a:r>
          </a:p>
          <a:p>
            <a:pPr marL="285750" indent="-285750">
              <a:buFontTx/>
              <a:buChar char="-"/>
            </a:pPr>
            <a:r>
              <a:rPr lang="en-SG" dirty="0"/>
              <a:t>Delivery address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9F17AC1-95D8-4578-BF2C-8F86E1BED2EE}"/>
              </a:ext>
            </a:extLst>
          </p:cNvPr>
          <p:cNvCxnSpPr>
            <a:stCxn id="9" idx="2"/>
            <a:endCxn id="69" idx="0"/>
          </p:cNvCxnSpPr>
          <p:nvPr/>
        </p:nvCxnSpPr>
        <p:spPr>
          <a:xfrm>
            <a:off x="4718692" y="1321321"/>
            <a:ext cx="1481924" cy="70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9CDBC6-975C-4A84-A944-9638E87BE331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 flipH="1">
            <a:off x="6199084" y="3678024"/>
            <a:ext cx="1532" cy="29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737B128-BD5B-4BFA-9C5C-1EF15F3AC5D8}"/>
              </a:ext>
            </a:extLst>
          </p:cNvPr>
          <p:cNvSpPr/>
          <p:nvPr/>
        </p:nvSpPr>
        <p:spPr>
          <a:xfrm>
            <a:off x="7434605" y="2566439"/>
            <a:ext cx="2088434" cy="573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Confirmation screen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A47EA2-30AA-4FCD-8428-8D7D57934C59}"/>
              </a:ext>
            </a:extLst>
          </p:cNvPr>
          <p:cNvCxnSpPr>
            <a:stCxn id="69" idx="3"/>
            <a:endCxn id="79" idx="1"/>
          </p:cNvCxnSpPr>
          <p:nvPr/>
        </p:nvCxnSpPr>
        <p:spPr>
          <a:xfrm flipV="1">
            <a:off x="7244833" y="2853178"/>
            <a:ext cx="1897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0D933CE-E362-414A-9DB4-12BC8D8FF0A9}"/>
              </a:ext>
            </a:extLst>
          </p:cNvPr>
          <p:cNvCxnSpPr>
            <a:stCxn id="71" idx="3"/>
            <a:endCxn id="79" idx="2"/>
          </p:cNvCxnSpPr>
          <p:nvPr/>
        </p:nvCxnSpPr>
        <p:spPr>
          <a:xfrm flipV="1">
            <a:off x="7118405" y="3139916"/>
            <a:ext cx="1360417" cy="176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BCD521C-27DA-48C8-A1AD-EA7E4366FA1A}"/>
              </a:ext>
            </a:extLst>
          </p:cNvPr>
          <p:cNvSpPr/>
          <p:nvPr/>
        </p:nvSpPr>
        <p:spPr>
          <a:xfrm>
            <a:off x="8478822" y="4058207"/>
            <a:ext cx="2378698" cy="573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“Thank you for picking up a request”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D7EC4E6-04E2-4A3B-9E64-5AAAEFD503BD}"/>
              </a:ext>
            </a:extLst>
          </p:cNvPr>
          <p:cNvCxnSpPr>
            <a:stCxn id="79" idx="2"/>
            <a:endCxn id="86" idx="0"/>
          </p:cNvCxnSpPr>
          <p:nvPr/>
        </p:nvCxnSpPr>
        <p:spPr>
          <a:xfrm>
            <a:off x="8478822" y="3139916"/>
            <a:ext cx="1189349" cy="91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29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49AA6-A1E6-4D02-AE08-FD881D88892D}"/>
              </a:ext>
            </a:extLst>
          </p:cNvPr>
          <p:cNvSpPr/>
          <p:nvPr/>
        </p:nvSpPr>
        <p:spPr>
          <a:xfrm>
            <a:off x="3233331" y="425776"/>
            <a:ext cx="1838642" cy="1808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SG" dirty="0"/>
              <a:t>Receives prompt delivery is done</a:t>
            </a:r>
          </a:p>
          <a:p>
            <a:pPr marL="285750" indent="-285750">
              <a:buFontTx/>
              <a:buChar char="-"/>
            </a:pPr>
            <a:r>
              <a:rPr lang="en-SG" dirty="0"/>
              <a:t>Press “Goods received”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57376F-FBE2-47EE-8DF3-A44448AE32FE}"/>
              </a:ext>
            </a:extLst>
          </p:cNvPr>
          <p:cNvSpPr/>
          <p:nvPr/>
        </p:nvSpPr>
        <p:spPr>
          <a:xfrm>
            <a:off x="480704" y="425776"/>
            <a:ext cx="1838642" cy="1808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SG" dirty="0"/>
              <a:t>Press “Completed Delivery”</a:t>
            </a:r>
          </a:p>
          <a:p>
            <a:pPr marL="285750" indent="-285750">
              <a:buFontTx/>
              <a:buChar char="-"/>
            </a:pPr>
            <a:r>
              <a:rPr lang="en-SG" dirty="0"/>
              <a:t>Wait for confirmation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6687B7-F5E2-410A-AE93-1AADD8EE1C68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2319346" y="1329964"/>
            <a:ext cx="91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24F1C0-B681-4BD5-B901-4DD7CF7AB1F3}"/>
              </a:ext>
            </a:extLst>
          </p:cNvPr>
          <p:cNvSpPr/>
          <p:nvPr/>
        </p:nvSpPr>
        <p:spPr>
          <a:xfrm>
            <a:off x="6096000" y="425776"/>
            <a:ext cx="1838642" cy="1808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SG" dirty="0"/>
              <a:t>Receives confirmation</a:t>
            </a:r>
          </a:p>
          <a:p>
            <a:pPr marL="285750" indent="-285750">
              <a:buFontTx/>
              <a:buChar char="-"/>
            </a:pPr>
            <a:r>
              <a:rPr lang="en-SG" dirty="0"/>
              <a:t>Wallet is updated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18882A-D76C-4F29-A23E-9525CCA1DCEF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5071973" y="1329964"/>
            <a:ext cx="1024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1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AD41-17E6-4673-B3B3-EA91B426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Template pages to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DA7F-E1C0-4926-8117-1986A763CE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/>
              <a:t>Notification/ Messages page when good are delivered/ received</a:t>
            </a:r>
          </a:p>
          <a:p>
            <a:r>
              <a:rPr lang="en-SG" dirty="0"/>
              <a:t>Sign in page</a:t>
            </a:r>
          </a:p>
          <a:p>
            <a:r>
              <a:rPr lang="en-SG" dirty="0"/>
              <a:t>Login page</a:t>
            </a:r>
          </a:p>
          <a:p>
            <a:r>
              <a:rPr lang="en-SG" dirty="0"/>
              <a:t>Request page</a:t>
            </a:r>
          </a:p>
          <a:p>
            <a:r>
              <a:rPr lang="en-SG" dirty="0"/>
              <a:t>Run orders page</a:t>
            </a:r>
          </a:p>
          <a:p>
            <a:r>
              <a:rPr lang="en-SG" dirty="0"/>
              <a:t>Hero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0021C-0D47-4E10-B106-D339608D64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2x confirmation screen</a:t>
            </a:r>
          </a:p>
          <a:p>
            <a:r>
              <a:rPr lang="en-SG" dirty="0"/>
              <a:t>Credit card page</a:t>
            </a:r>
          </a:p>
          <a:p>
            <a:r>
              <a:rPr lang="en-SG" dirty="0"/>
              <a:t>Cart/details page</a:t>
            </a:r>
          </a:p>
          <a:p>
            <a:r>
              <a:rPr lang="en-SG" dirty="0"/>
              <a:t>Base template: Navbar + footer</a:t>
            </a:r>
          </a:p>
        </p:txBody>
      </p:sp>
    </p:spTree>
    <p:extLst>
      <p:ext uri="{BB962C8B-B14F-4D97-AF65-F5344CB8AC3E}">
        <p14:creationId xmlns:p14="http://schemas.microsoft.com/office/powerpoint/2010/main" val="21410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77BC-57CB-49E9-A3D0-F0F4FC18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 pages to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F858-9EDF-4793-A1FC-94B13D66ED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/>
              <a:t>Credit card app</a:t>
            </a:r>
          </a:p>
          <a:p>
            <a:r>
              <a:rPr lang="en-SG" dirty="0"/>
              <a:t>Users app</a:t>
            </a:r>
          </a:p>
          <a:p>
            <a:r>
              <a:rPr lang="en-SG" dirty="0"/>
              <a:t>Cart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E1C2C-874B-4A64-A434-F26984FFFA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910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1480-13B3-4265-B3F3-53B2A1E7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61B2-D1A2-42CA-BD5E-42D6DBC859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Create main index 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Create user sign in page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Create new user app (users.py)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3759A-D0D6-4371-AC07-C4E5C1832C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095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6DD5B-8D46-4B36-A0B5-5AB6B996280D}"/>
              </a:ext>
            </a:extLst>
          </p:cNvPr>
          <p:cNvSpPr txBox="1"/>
          <p:nvPr/>
        </p:nvSpPr>
        <p:spPr>
          <a:xfrm>
            <a:off x="3875985" y="5469048"/>
            <a:ext cx="20267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Request Picked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C44D6-983C-4982-8124-F15B2440C138}"/>
              </a:ext>
            </a:extLst>
          </p:cNvPr>
          <p:cNvSpPr txBox="1"/>
          <p:nvPr/>
        </p:nvSpPr>
        <p:spPr>
          <a:xfrm>
            <a:off x="3970253" y="5543576"/>
            <a:ext cx="202676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Request Completed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0FFED-0655-4B81-97B8-32EE4C977367}"/>
              </a:ext>
            </a:extLst>
          </p:cNvPr>
          <p:cNvSpPr txBox="1"/>
          <p:nvPr/>
        </p:nvSpPr>
        <p:spPr>
          <a:xfrm>
            <a:off x="394354" y="1664672"/>
            <a:ext cx="1820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Ref. 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91F90-C67E-4B87-9FB4-256F1E787D20}"/>
              </a:ext>
            </a:extLst>
          </p:cNvPr>
          <p:cNvSpPr txBox="1"/>
          <p:nvPr/>
        </p:nvSpPr>
        <p:spPr>
          <a:xfrm>
            <a:off x="3744010" y="1664671"/>
            <a:ext cx="191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Request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D1E8D-F64D-4071-BDC1-562681AAD1F1}"/>
              </a:ext>
            </a:extLst>
          </p:cNvPr>
          <p:cNvSpPr txBox="1"/>
          <p:nvPr/>
        </p:nvSpPr>
        <p:spPr>
          <a:xfrm>
            <a:off x="3764442" y="2506312"/>
            <a:ext cx="147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Due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988C6-2453-417B-AE8D-A2C5B51A5191}"/>
              </a:ext>
            </a:extLst>
          </p:cNvPr>
          <p:cNvSpPr txBox="1"/>
          <p:nvPr/>
        </p:nvSpPr>
        <p:spPr>
          <a:xfrm>
            <a:off x="3764442" y="3624950"/>
            <a:ext cx="147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Urgency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FE45B-6DC2-4183-BA21-F8E531FCE4B3}"/>
              </a:ext>
            </a:extLst>
          </p:cNvPr>
          <p:cNvSpPr txBox="1"/>
          <p:nvPr/>
        </p:nvSpPr>
        <p:spPr>
          <a:xfrm>
            <a:off x="3764442" y="4810311"/>
            <a:ext cx="147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Status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57740-0452-47CD-9A36-1B6773CE98B3}"/>
              </a:ext>
            </a:extLst>
          </p:cNvPr>
          <p:cNvSpPr txBox="1"/>
          <p:nvPr/>
        </p:nvSpPr>
        <p:spPr>
          <a:xfrm>
            <a:off x="3875986" y="4120855"/>
            <a:ext cx="202676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Urgent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6BA05-895F-4495-B4D5-E971E37580CC}"/>
              </a:ext>
            </a:extLst>
          </p:cNvPr>
          <p:cNvSpPr txBox="1"/>
          <p:nvPr/>
        </p:nvSpPr>
        <p:spPr>
          <a:xfrm>
            <a:off x="3970253" y="4234480"/>
            <a:ext cx="202676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Important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F49E9-F302-4898-9C3D-83E4C7BB805E}"/>
              </a:ext>
            </a:extLst>
          </p:cNvPr>
          <p:cNvSpPr txBox="1"/>
          <p:nvPr/>
        </p:nvSpPr>
        <p:spPr>
          <a:xfrm>
            <a:off x="4069239" y="4362333"/>
            <a:ext cx="20267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Flexible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868CFE-8100-4FE4-AF76-E018ED00A718}"/>
              </a:ext>
            </a:extLst>
          </p:cNvPr>
          <p:cNvSpPr txBox="1"/>
          <p:nvPr/>
        </p:nvSpPr>
        <p:spPr>
          <a:xfrm>
            <a:off x="509047" y="245097"/>
            <a:ext cx="23378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Request Page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E599DC-9BDF-47EB-AF16-240AABC91F4D}"/>
              </a:ext>
            </a:extLst>
          </p:cNvPr>
          <p:cNvGrpSpPr/>
          <p:nvPr/>
        </p:nvGrpSpPr>
        <p:grpSpPr>
          <a:xfrm>
            <a:off x="394354" y="2951632"/>
            <a:ext cx="3101419" cy="1933440"/>
            <a:chOff x="1102936" y="3107219"/>
            <a:chExt cx="3101419" cy="19334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06BDCD-E38E-43B5-83D9-85DB5802AE1A}"/>
                </a:ext>
              </a:extLst>
            </p:cNvPr>
            <p:cNvSpPr txBox="1"/>
            <p:nvPr/>
          </p:nvSpPr>
          <p:spPr>
            <a:xfrm>
              <a:off x="1102936" y="3107219"/>
              <a:ext cx="1478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u="sng" dirty="0"/>
                <a:t>Details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7FC2A5-0D1B-4B64-9FB8-54C5CC012A4D}"/>
                </a:ext>
              </a:extLst>
            </p:cNvPr>
            <p:cNvSpPr txBox="1"/>
            <p:nvPr/>
          </p:nvSpPr>
          <p:spPr>
            <a:xfrm>
              <a:off x="1102936" y="3563331"/>
              <a:ext cx="310141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Lorem ipsum </a:t>
              </a:r>
              <a:r>
                <a:rPr lang="en-SG" dirty="0" err="1"/>
                <a:t>dolor</a:t>
              </a:r>
              <a:r>
                <a:rPr lang="en-SG" dirty="0"/>
                <a:t> sit </a:t>
              </a:r>
              <a:r>
                <a:rPr lang="en-SG" dirty="0" err="1"/>
                <a:t>amet</a:t>
              </a:r>
              <a:r>
                <a:rPr lang="en-SG" dirty="0"/>
                <a:t>, </a:t>
              </a:r>
              <a:r>
                <a:rPr lang="en-SG" dirty="0" err="1"/>
                <a:t>consectetur</a:t>
              </a:r>
              <a:r>
                <a:rPr lang="en-SG" dirty="0"/>
                <a:t> </a:t>
              </a:r>
              <a:r>
                <a:rPr lang="en-SG" dirty="0" err="1"/>
                <a:t>adipiscing</a:t>
              </a:r>
              <a:r>
                <a:rPr lang="en-SG" dirty="0"/>
                <a:t> </a:t>
              </a:r>
              <a:r>
                <a:rPr lang="en-SG" dirty="0" err="1"/>
                <a:t>elit</a:t>
              </a:r>
              <a:r>
                <a:rPr lang="en-SG" dirty="0"/>
                <a:t>. </a:t>
              </a:r>
              <a:r>
                <a:rPr lang="en-SG" dirty="0" err="1"/>
                <a:t>Nulla</a:t>
              </a:r>
              <a:r>
                <a:rPr lang="en-SG" dirty="0"/>
                <a:t> </a:t>
              </a:r>
              <a:r>
                <a:rPr lang="en-SG" dirty="0" err="1"/>
                <a:t>vulputate</a:t>
              </a:r>
              <a:r>
                <a:rPr lang="en-SG" dirty="0"/>
                <a:t> ex id cursus </a:t>
              </a:r>
              <a:r>
                <a:rPr lang="en-SG" dirty="0" err="1"/>
                <a:t>posuere</a:t>
              </a:r>
              <a:r>
                <a:rPr lang="en-SG" dirty="0"/>
                <a:t>… </a:t>
              </a:r>
            </a:p>
            <a:p>
              <a:r>
                <a:rPr lang="en-SG" u="sng" dirty="0">
                  <a:solidFill>
                    <a:schemeClr val="accent1"/>
                  </a:solidFill>
                </a:rPr>
                <a:t>Read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0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4565D3-399A-436A-9017-777A20C4C834}"/>
              </a:ext>
            </a:extLst>
          </p:cNvPr>
          <p:cNvSpPr txBox="1"/>
          <p:nvPr/>
        </p:nvSpPr>
        <p:spPr>
          <a:xfrm>
            <a:off x="424206" y="329938"/>
            <a:ext cx="20173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Relief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928FC-58EF-4ED8-8993-25C25966B7A3}"/>
              </a:ext>
            </a:extLst>
          </p:cNvPr>
          <p:cNvSpPr txBox="1"/>
          <p:nvPr/>
        </p:nvSpPr>
        <p:spPr>
          <a:xfrm>
            <a:off x="961534" y="1385740"/>
            <a:ext cx="566550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Client: </a:t>
            </a:r>
          </a:p>
          <a:p>
            <a:r>
              <a:rPr lang="en-SG" dirty="0"/>
              <a:t>Ref. Number:</a:t>
            </a:r>
          </a:p>
          <a:p>
            <a:r>
              <a:rPr lang="en-SG" dirty="0"/>
              <a:t>Urgency:</a:t>
            </a:r>
          </a:p>
          <a:p>
            <a:r>
              <a:rPr lang="en-SG" dirty="0"/>
              <a:t>Cost Reward:  </a:t>
            </a:r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C21E6-ACAC-4A6F-91F6-01DE6E33C530}"/>
              </a:ext>
            </a:extLst>
          </p:cNvPr>
          <p:cNvSpPr txBox="1"/>
          <p:nvPr/>
        </p:nvSpPr>
        <p:spPr>
          <a:xfrm>
            <a:off x="961534" y="3071603"/>
            <a:ext cx="56655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Details: </a:t>
            </a:r>
          </a:p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76FA1-80CC-42F1-B183-5F8EA2568AFE}"/>
              </a:ext>
            </a:extLst>
          </p:cNvPr>
          <p:cNvSpPr txBox="1"/>
          <p:nvPr/>
        </p:nvSpPr>
        <p:spPr>
          <a:xfrm>
            <a:off x="961533" y="4081842"/>
            <a:ext cx="56655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Recommended Stores: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801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E5F9-359A-41D9-B2A1-682697D7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Eisenhower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A483C-3437-4E25-B83A-1AE4F16E2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4533020"/>
            <a:ext cx="3363242" cy="16129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https://jamesclear.com/eisenhower-box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ow to be more productive with the eisenhower box ">
            <a:extLst>
              <a:ext uri="{FF2B5EF4-FFF2-40B4-BE49-F238E27FC236}">
                <a16:creationId xmlns:a16="http://schemas.microsoft.com/office/drawing/2014/main" id="{DA62B04E-291E-4047-9409-164B72DFFE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27" y="599419"/>
            <a:ext cx="6847062" cy="55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49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F80C74-67D6-4202-8ABF-2B4C41D8037F}"/>
              </a:ext>
            </a:extLst>
          </p:cNvPr>
          <p:cNvSpPr txBox="1"/>
          <p:nvPr/>
        </p:nvSpPr>
        <p:spPr>
          <a:xfrm>
            <a:off x="668215" y="720969"/>
            <a:ext cx="170570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User fill in form</a:t>
            </a:r>
          </a:p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09FA3-31DE-4E5A-8E46-7705ED4F0C1A}"/>
              </a:ext>
            </a:extLst>
          </p:cNvPr>
          <p:cNvSpPr txBox="1"/>
          <p:nvPr/>
        </p:nvSpPr>
        <p:spPr>
          <a:xfrm>
            <a:off x="3546230" y="720968"/>
            <a:ext cx="170570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Page updates database</a:t>
            </a:r>
          </a:p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02638-8525-4501-B95A-4EDC46C1EBE1}"/>
              </a:ext>
            </a:extLst>
          </p:cNvPr>
          <p:cNvSpPr txBox="1"/>
          <p:nvPr/>
        </p:nvSpPr>
        <p:spPr>
          <a:xfrm>
            <a:off x="5826369" y="720968"/>
            <a:ext cx="170570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Renders to payment. Where all the details can be seen (take from database).</a:t>
            </a:r>
          </a:p>
          <a:p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B4ACB-BAC8-45A5-91A8-9F01B256C67A}"/>
              </a:ext>
            </a:extLst>
          </p:cNvPr>
          <p:cNvSpPr txBox="1"/>
          <p:nvPr/>
        </p:nvSpPr>
        <p:spPr>
          <a:xfrm>
            <a:off x="8009792" y="720967"/>
            <a:ext cx="170570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Press pay. Payment form pops up.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119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329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Template pages to have</vt:lpstr>
      <vt:lpstr>App pages to have</vt:lpstr>
      <vt:lpstr>PowerPoint Presentation</vt:lpstr>
      <vt:lpstr>PowerPoint Presentation</vt:lpstr>
      <vt:lpstr>PowerPoint Presentation</vt:lpstr>
      <vt:lpstr>Eisenhower box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Muhd Arif Rawi</dc:creator>
  <cp:lastModifiedBy>Muhd Arif Rawi</cp:lastModifiedBy>
  <cp:revision>6</cp:revision>
  <dcterms:created xsi:type="dcterms:W3CDTF">2019-11-17T10:21:11Z</dcterms:created>
  <dcterms:modified xsi:type="dcterms:W3CDTF">2019-11-22T03:07:53Z</dcterms:modified>
</cp:coreProperties>
</file>