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E6"/>
    <a:srgbClr val="E3CB1D"/>
    <a:srgbClr val="EDDE6D"/>
    <a:srgbClr val="24C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03A9-CCDC-48B3-88AF-B611DB3B5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3ED25-A7AB-453A-B14D-F3356EA1E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459BA-110E-4748-9A84-23EFD90E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7F9-FC48-4F66-B78D-5E16859776D6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2C6EE-2A0D-4AB9-893E-5446A902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11FC-5101-4989-A1B5-9E35E8A5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4C99-A3AF-43ED-933F-36EF75752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72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13A2-83EA-402F-8085-B37F6E39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C9073-4D83-4944-A6A3-2E901A45C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3B8AC-1733-4EB8-A9CD-E1118645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7F9-FC48-4F66-B78D-5E16859776D6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A0AD-8BAE-4EAD-B7FB-DF806F9D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38570-17ED-4C95-8FE5-64CD1FEA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4C99-A3AF-43ED-933F-36EF75752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280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F304F-FE53-40E2-9EBB-6142A9A94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DCA67-314B-464E-AB98-02866484A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5952F-D6EC-41D4-AE63-ECEF04B5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7F9-FC48-4F66-B78D-5E16859776D6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98E65-902F-4371-ADD4-4F883230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C2416-0AC2-48EB-B8AF-90FC68E4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4C99-A3AF-43ED-933F-36EF75752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071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BA4C-569E-4689-931B-E9BAE62B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D898-F52D-442C-8F92-6C992580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C83C8-10D1-4F61-85E6-76205565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7F9-FC48-4F66-B78D-5E16859776D6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6B73-FD5B-4BED-9FA0-A8B0237F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2BDF-115D-4EBF-9D4E-8AE62DBC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4C99-A3AF-43ED-933F-36EF75752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9314-5B15-4CA7-A48B-6966725A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E05C-337E-4A74-AC30-07B691AF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7E9D-C851-46AF-A064-B6ADF09E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7F9-FC48-4F66-B78D-5E16859776D6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08030-6CD1-4BB9-B416-6145CF6B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A0F3-9CA4-49AA-956F-92155479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4C99-A3AF-43ED-933F-36EF75752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408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4C94-8B8D-4F6C-86B7-3D421AE2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4CDE4-C925-4A7A-8564-ADCE6A6D7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83219-2AA8-4ECC-B938-0BCC35215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4CDFF-172C-4B45-B67E-80C1EA56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7F9-FC48-4F66-B78D-5E16859776D6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F92A1-1F83-4CE4-87FC-2D2E13DE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17080-FB63-4102-8CA8-43383A15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4C99-A3AF-43ED-933F-36EF75752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64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66D3-E8D6-42CE-B810-4610E807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EC6CC-3CAA-4393-BA3F-8263FA10D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53811-A357-4074-B3E1-EF6C3E6DA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7070E-A5FA-4426-8257-1895B8BB0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85C5B-1CA7-4470-92CA-420239F7A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A161B-49BD-4271-80E5-6023D795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7F9-FC48-4F66-B78D-5E16859776D6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B57F5-1513-4775-B15A-537D04DE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600E6-0B7C-4EF8-AC68-6254A3F1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4C99-A3AF-43ED-933F-36EF75752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22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AEE7-B2CA-4B4E-8A7D-ADC26E68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BF781-AE69-4065-B807-CD57130C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7F9-FC48-4F66-B78D-5E16859776D6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C2B74-BD83-466D-B265-E67AB0BA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52F9-48EA-4282-A229-A7B01B81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4C99-A3AF-43ED-933F-36EF75752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63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1A242-7798-4078-854C-41C1AD7A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7F9-FC48-4F66-B78D-5E16859776D6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CBDF4-7CFA-4F7C-87A9-8222B1B5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03671-DE32-4828-AE04-6C6984D1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4C99-A3AF-43ED-933F-36EF75752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203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0AE4-3033-4259-AEE5-EBC6EFF4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AE72-C446-45AD-9759-1775F186A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D6AA8-158D-4B74-A240-38FE27FD7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DD03D-4B1A-4951-A2F3-6664511C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7F9-FC48-4F66-B78D-5E16859776D6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EDDA-AC84-4415-9D1A-4D2B01E5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54A18-37C4-4D79-8480-7C046252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4C99-A3AF-43ED-933F-36EF75752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586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2084-3216-4D37-857E-77D9C964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0C6F9-34BB-4481-9242-1771D8DA3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632F9-8CCE-4135-8C5E-6D919FC16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E903F-12ED-41E1-9FA6-3D5D4468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7F9-FC48-4F66-B78D-5E16859776D6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1B3B2-BC00-463E-A3C5-A1F8CC47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18647-6278-4029-B214-031E7079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4C99-A3AF-43ED-933F-36EF75752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038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553D0-16EC-4246-A9F7-16A88136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31F00-4C5B-4E40-BCBA-193947C3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7E4C-1BB8-4C69-A2A5-A21670208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97F9-FC48-4F66-B78D-5E16859776D6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BF121-AAB7-45FB-923F-9392B8A28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E282-B551-476D-A7F3-F4E658124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4C99-A3AF-43ED-933F-36EF75752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211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ditor.ponyorm.com/user/arifrawi/SupermarketPriceSharing/designe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3E166EA-2992-4C64-9C47-BE59C144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SG" sz="4400">
                <a:solidFill>
                  <a:srgbClr val="FFFFFF"/>
                </a:solidFill>
              </a:rPr>
              <a:t>Brief Idea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472907-E656-4AFD-BB7F-16F74C1A9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SG" sz="2400" dirty="0">
                <a:solidFill>
                  <a:srgbClr val="000000"/>
                </a:solidFill>
              </a:rPr>
              <a:t>User can share information of item costs from different supermarkets and locations.</a:t>
            </a:r>
          </a:p>
          <a:p>
            <a:endParaRPr lang="en-SG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34A4-6786-4C5B-B920-35C118DD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63A3-F7EB-4672-AF13-E83DAE8E4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Brand name</a:t>
            </a:r>
          </a:p>
          <a:p>
            <a:r>
              <a:rPr lang="en-SG" dirty="0"/>
              <a:t>Item name</a:t>
            </a:r>
          </a:p>
          <a:p>
            <a:r>
              <a:rPr lang="en-SG" dirty="0"/>
              <a:t>Item cost</a:t>
            </a:r>
          </a:p>
          <a:p>
            <a:r>
              <a:rPr lang="en-SG" dirty="0"/>
              <a:t>Supermarket – sheng </a:t>
            </a:r>
            <a:r>
              <a:rPr lang="en-SG" dirty="0" err="1"/>
              <a:t>siong</a:t>
            </a:r>
            <a:r>
              <a:rPr lang="en-SG" dirty="0"/>
              <a:t>, </a:t>
            </a:r>
            <a:r>
              <a:rPr lang="en-SG" dirty="0" err="1"/>
              <a:t>fairprice</a:t>
            </a:r>
            <a:r>
              <a:rPr lang="en-SG" dirty="0"/>
              <a:t>, cold storage, giant </a:t>
            </a:r>
          </a:p>
          <a:p>
            <a:r>
              <a:rPr lang="en-SG" dirty="0"/>
              <a:t>Location – Shopping mall, commercial building, HDB etc.</a:t>
            </a:r>
          </a:p>
          <a:p>
            <a:r>
              <a:rPr lang="en-SG" dirty="0"/>
              <a:t>Address – exact location of the supermarket</a:t>
            </a:r>
          </a:p>
          <a:p>
            <a:r>
              <a:rPr lang="en-SG" dirty="0"/>
              <a:t>Info Provided By - username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311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B808993D-5768-46D8-B4F3-4738BAB674E9}"/>
              </a:ext>
            </a:extLst>
          </p:cNvPr>
          <p:cNvSpPr/>
          <p:nvPr/>
        </p:nvSpPr>
        <p:spPr>
          <a:xfrm>
            <a:off x="5452801" y="4084512"/>
            <a:ext cx="546754" cy="546754"/>
          </a:xfrm>
          <a:prstGeom prst="diamond">
            <a:avLst/>
          </a:prstGeom>
          <a:solidFill>
            <a:srgbClr val="EDDE6D">
              <a:alpha val="50196"/>
            </a:srgbClr>
          </a:solidFill>
          <a:ln w="19050">
            <a:solidFill>
              <a:srgbClr val="E3C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600910-0E70-424D-B472-CE893F15353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5999555" y="4349936"/>
            <a:ext cx="235101" cy="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9546958-7F13-4699-9D05-E679A2E88B3A}"/>
              </a:ext>
            </a:extLst>
          </p:cNvPr>
          <p:cNvSpPr/>
          <p:nvPr/>
        </p:nvSpPr>
        <p:spPr>
          <a:xfrm>
            <a:off x="6234656" y="4076559"/>
            <a:ext cx="1756528" cy="546754"/>
          </a:xfrm>
          <a:prstGeom prst="rect">
            <a:avLst/>
          </a:prstGeom>
          <a:solidFill>
            <a:srgbClr val="24C0F8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Brand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CAB34-BD79-48D7-B09A-9330C26C5F44}"/>
              </a:ext>
            </a:extLst>
          </p:cNvPr>
          <p:cNvSpPr txBox="1"/>
          <p:nvPr/>
        </p:nvSpPr>
        <p:spPr>
          <a:xfrm>
            <a:off x="5928776" y="3993524"/>
            <a:ext cx="18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B86CF-5BA1-4F35-A72F-0629BFFE0C9B}"/>
              </a:ext>
            </a:extLst>
          </p:cNvPr>
          <p:cNvSpPr/>
          <p:nvPr/>
        </p:nvSpPr>
        <p:spPr>
          <a:xfrm>
            <a:off x="3439992" y="4089396"/>
            <a:ext cx="1756528" cy="546754"/>
          </a:xfrm>
          <a:prstGeom prst="rect">
            <a:avLst/>
          </a:prstGeom>
          <a:solidFill>
            <a:srgbClr val="24C0F8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E02F5-13C8-49BC-AC1F-ECFAD4609274}"/>
              </a:ext>
            </a:extLst>
          </p:cNvPr>
          <p:cNvSpPr txBox="1"/>
          <p:nvPr/>
        </p:nvSpPr>
        <p:spPr>
          <a:xfrm>
            <a:off x="5227334" y="4082196"/>
            <a:ext cx="18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20EDCCC-D5A0-4F19-B5BD-15B0ECDB79E3}"/>
              </a:ext>
            </a:extLst>
          </p:cNvPr>
          <p:cNvGrpSpPr/>
          <p:nvPr/>
        </p:nvGrpSpPr>
        <p:grpSpPr>
          <a:xfrm>
            <a:off x="6243623" y="2342502"/>
            <a:ext cx="1756528" cy="857117"/>
            <a:chOff x="798137" y="388307"/>
            <a:chExt cx="1756528" cy="85711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720F5D-94FE-4C45-B455-87CBDF6792B7}"/>
                </a:ext>
              </a:extLst>
            </p:cNvPr>
            <p:cNvSpPr/>
            <p:nvPr/>
          </p:nvSpPr>
          <p:spPr>
            <a:xfrm>
              <a:off x="798137" y="388307"/>
              <a:ext cx="1756528" cy="546754"/>
            </a:xfrm>
            <a:prstGeom prst="rect">
              <a:avLst/>
            </a:prstGeom>
            <a:solidFill>
              <a:srgbClr val="24C0F8">
                <a:alpha val="50196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</a:rPr>
                <a:t>Supermarket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C45337C-FE80-4F0C-8F3B-50830E836FBE}"/>
                </a:ext>
              </a:extLst>
            </p:cNvPr>
            <p:cNvSpPr txBox="1"/>
            <p:nvPr/>
          </p:nvSpPr>
          <p:spPr>
            <a:xfrm>
              <a:off x="1720197" y="968425"/>
              <a:ext cx="185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M</a:t>
              </a:r>
            </a:p>
          </p:txBody>
        </p:sp>
      </p:grpSp>
      <p:sp>
        <p:nvSpPr>
          <p:cNvPr id="39" name="Diamond 38">
            <a:extLst>
              <a:ext uri="{FF2B5EF4-FFF2-40B4-BE49-F238E27FC236}">
                <a16:creationId xmlns:a16="http://schemas.microsoft.com/office/drawing/2014/main" id="{983671A0-09D9-4910-8E9D-ADAC9C7605AB}"/>
              </a:ext>
            </a:extLst>
          </p:cNvPr>
          <p:cNvSpPr/>
          <p:nvPr/>
        </p:nvSpPr>
        <p:spPr>
          <a:xfrm>
            <a:off x="6839543" y="3217268"/>
            <a:ext cx="546754" cy="546754"/>
          </a:xfrm>
          <a:prstGeom prst="diamond">
            <a:avLst/>
          </a:prstGeom>
          <a:solidFill>
            <a:srgbClr val="EDDE6D">
              <a:alpha val="50196"/>
            </a:srgbClr>
          </a:solidFill>
          <a:ln w="19050">
            <a:solidFill>
              <a:srgbClr val="E3C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759DA9-9F5A-4ABB-8420-982371582C4D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7112920" y="2889256"/>
            <a:ext cx="8967" cy="32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66FD75-D308-48F3-AB4A-1E674C8417F5}"/>
              </a:ext>
            </a:extLst>
          </p:cNvPr>
          <p:cNvCxnSpPr>
            <a:stCxn id="39" idx="2"/>
            <a:endCxn id="5" idx="0"/>
          </p:cNvCxnSpPr>
          <p:nvPr/>
        </p:nvCxnSpPr>
        <p:spPr>
          <a:xfrm>
            <a:off x="7112920" y="3764022"/>
            <a:ext cx="0" cy="312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4610C91-B254-476A-AADD-3FA22EA366FA}"/>
              </a:ext>
            </a:extLst>
          </p:cNvPr>
          <p:cNvSpPr txBox="1"/>
          <p:nvPr/>
        </p:nvSpPr>
        <p:spPr>
          <a:xfrm>
            <a:off x="7167324" y="3766740"/>
            <a:ext cx="18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ABA0A0-75BB-4076-A11F-38FFBBBCBAC7}"/>
              </a:ext>
            </a:extLst>
          </p:cNvPr>
          <p:cNvSpPr/>
          <p:nvPr/>
        </p:nvSpPr>
        <p:spPr>
          <a:xfrm>
            <a:off x="9537592" y="2340691"/>
            <a:ext cx="1756528" cy="546754"/>
          </a:xfrm>
          <a:prstGeom prst="rect">
            <a:avLst/>
          </a:prstGeom>
          <a:solidFill>
            <a:srgbClr val="24C0F8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39D2C4AF-A639-4D39-BFEB-22C835A8B0F6}"/>
              </a:ext>
            </a:extLst>
          </p:cNvPr>
          <p:cNvSpPr/>
          <p:nvPr/>
        </p:nvSpPr>
        <p:spPr>
          <a:xfrm>
            <a:off x="8475839" y="2339436"/>
            <a:ext cx="546754" cy="546754"/>
          </a:xfrm>
          <a:prstGeom prst="diamond">
            <a:avLst/>
          </a:prstGeom>
          <a:solidFill>
            <a:srgbClr val="EDDE6D">
              <a:alpha val="50196"/>
            </a:srgbClr>
          </a:solidFill>
          <a:ln w="19050">
            <a:solidFill>
              <a:srgbClr val="E3C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390DBD-042A-4B6E-95F7-4BD5C43AE682}"/>
              </a:ext>
            </a:extLst>
          </p:cNvPr>
          <p:cNvCxnSpPr>
            <a:cxnSpLocks/>
            <a:stCxn id="37" idx="3"/>
            <a:endCxn id="49" idx="1"/>
          </p:cNvCxnSpPr>
          <p:nvPr/>
        </p:nvCxnSpPr>
        <p:spPr>
          <a:xfrm flipV="1">
            <a:off x="8000151" y="2612813"/>
            <a:ext cx="475688" cy="3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1B2E7FB-4110-4B6D-AEA6-CD8572AB8091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>
            <a:off x="9022593" y="2612813"/>
            <a:ext cx="514999" cy="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CAF6AF2-C95D-4EFA-AD98-4BC14CE7EC57}"/>
              </a:ext>
            </a:extLst>
          </p:cNvPr>
          <p:cNvSpPr txBox="1"/>
          <p:nvPr/>
        </p:nvSpPr>
        <p:spPr>
          <a:xfrm>
            <a:off x="7997053" y="2305411"/>
            <a:ext cx="18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283E9E-E09C-41C3-B314-4E23FAA8B7AD}"/>
              </a:ext>
            </a:extLst>
          </p:cNvPr>
          <p:cNvSpPr txBox="1"/>
          <p:nvPr/>
        </p:nvSpPr>
        <p:spPr>
          <a:xfrm>
            <a:off x="9077550" y="2305410"/>
            <a:ext cx="18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7AA4F97-ACC4-4658-B6BB-A3041E05499C}"/>
              </a:ext>
            </a:extLst>
          </p:cNvPr>
          <p:cNvSpPr/>
          <p:nvPr/>
        </p:nvSpPr>
        <p:spPr>
          <a:xfrm>
            <a:off x="9537592" y="4088090"/>
            <a:ext cx="1756528" cy="546754"/>
          </a:xfrm>
          <a:prstGeom prst="rect">
            <a:avLst/>
          </a:prstGeom>
          <a:solidFill>
            <a:srgbClr val="24C0F8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E4241FBF-8842-4DC6-B4B9-0FBF37EDAFD5}"/>
              </a:ext>
            </a:extLst>
          </p:cNvPr>
          <p:cNvSpPr/>
          <p:nvPr/>
        </p:nvSpPr>
        <p:spPr>
          <a:xfrm>
            <a:off x="10142479" y="3219986"/>
            <a:ext cx="546754" cy="546754"/>
          </a:xfrm>
          <a:prstGeom prst="diamond">
            <a:avLst/>
          </a:prstGeom>
          <a:solidFill>
            <a:srgbClr val="EDDE6D">
              <a:alpha val="50196"/>
            </a:srgbClr>
          </a:solidFill>
          <a:ln w="19050">
            <a:solidFill>
              <a:srgbClr val="E3C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2D992E-B4B2-4049-B72D-DC8463E1167A}"/>
              </a:ext>
            </a:extLst>
          </p:cNvPr>
          <p:cNvCxnSpPr>
            <a:cxnSpLocks/>
            <a:stCxn id="48" idx="2"/>
            <a:endCxn id="59" idx="0"/>
          </p:cNvCxnSpPr>
          <p:nvPr/>
        </p:nvCxnSpPr>
        <p:spPr>
          <a:xfrm>
            <a:off x="10415856" y="2887445"/>
            <a:ext cx="0" cy="332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5344769-2E5E-4C32-A314-259DE9FC81D8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10415856" y="3766740"/>
            <a:ext cx="0" cy="32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3FC004F-A8B3-446C-8B23-CCF3E38EB7B0}"/>
              </a:ext>
            </a:extLst>
          </p:cNvPr>
          <p:cNvSpPr txBox="1"/>
          <p:nvPr/>
        </p:nvSpPr>
        <p:spPr>
          <a:xfrm>
            <a:off x="10563152" y="2963587"/>
            <a:ext cx="18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4B2B53-D29D-4A5D-99C9-70EF668AA91C}"/>
              </a:ext>
            </a:extLst>
          </p:cNvPr>
          <p:cNvSpPr txBox="1"/>
          <p:nvPr/>
        </p:nvSpPr>
        <p:spPr>
          <a:xfrm>
            <a:off x="10604200" y="3716525"/>
            <a:ext cx="18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3214BD-C589-4C38-83F0-3C98E95714F3}"/>
              </a:ext>
            </a:extLst>
          </p:cNvPr>
          <p:cNvSpPr txBox="1"/>
          <p:nvPr/>
        </p:nvSpPr>
        <p:spPr>
          <a:xfrm>
            <a:off x="294122" y="212302"/>
            <a:ext cx="25823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Entity Relationship (ER) Diagram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8FD0F55-B55C-4A8E-B57B-217CD105B8F1}"/>
              </a:ext>
            </a:extLst>
          </p:cNvPr>
          <p:cNvSpPr/>
          <p:nvPr/>
        </p:nvSpPr>
        <p:spPr>
          <a:xfrm>
            <a:off x="564586" y="2347386"/>
            <a:ext cx="1756528" cy="546754"/>
          </a:xfrm>
          <a:prstGeom prst="rect">
            <a:avLst/>
          </a:prstGeom>
          <a:solidFill>
            <a:srgbClr val="24C0F8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4D4CF8-2955-4D0E-9EEA-C68944F53B4B}"/>
              </a:ext>
            </a:extLst>
          </p:cNvPr>
          <p:cNvSpPr/>
          <p:nvPr/>
        </p:nvSpPr>
        <p:spPr>
          <a:xfrm>
            <a:off x="3436920" y="2347386"/>
            <a:ext cx="1756528" cy="546754"/>
          </a:xfrm>
          <a:prstGeom prst="rect">
            <a:avLst/>
          </a:prstGeom>
          <a:solidFill>
            <a:srgbClr val="24C0F8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solidFill>
                  <a:schemeClr val="tx1"/>
                </a:solidFill>
              </a:rPr>
              <a:t>ItemCost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1FDB58A2-F13F-4BCB-8291-C4BE5B1F5416}"/>
              </a:ext>
            </a:extLst>
          </p:cNvPr>
          <p:cNvSpPr/>
          <p:nvPr/>
        </p:nvSpPr>
        <p:spPr>
          <a:xfrm>
            <a:off x="5455247" y="2342502"/>
            <a:ext cx="546754" cy="546754"/>
          </a:xfrm>
          <a:prstGeom prst="diamond">
            <a:avLst/>
          </a:prstGeom>
          <a:solidFill>
            <a:srgbClr val="EDDE6D">
              <a:alpha val="50196"/>
            </a:srgbClr>
          </a:solidFill>
          <a:ln w="19050">
            <a:solidFill>
              <a:srgbClr val="E3C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EB078F42-887D-4F47-94EE-C8958D140994}"/>
              </a:ext>
            </a:extLst>
          </p:cNvPr>
          <p:cNvSpPr/>
          <p:nvPr/>
        </p:nvSpPr>
        <p:spPr>
          <a:xfrm>
            <a:off x="2603079" y="2347386"/>
            <a:ext cx="546754" cy="546754"/>
          </a:xfrm>
          <a:prstGeom prst="diamond">
            <a:avLst/>
          </a:prstGeom>
          <a:solidFill>
            <a:srgbClr val="EDDE6D">
              <a:alpha val="50196"/>
            </a:srgbClr>
          </a:solidFill>
          <a:ln w="19050">
            <a:solidFill>
              <a:srgbClr val="E3C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1206DB-D1F4-4D2F-80AC-F7869310F4BB}"/>
              </a:ext>
            </a:extLst>
          </p:cNvPr>
          <p:cNvCxnSpPr>
            <a:stCxn id="66" idx="3"/>
            <a:endCxn id="69" idx="1"/>
          </p:cNvCxnSpPr>
          <p:nvPr/>
        </p:nvCxnSpPr>
        <p:spPr>
          <a:xfrm>
            <a:off x="2321114" y="2620763"/>
            <a:ext cx="281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0B6938-3E00-47E7-8FED-BA223483FBB4}"/>
              </a:ext>
            </a:extLst>
          </p:cNvPr>
          <p:cNvCxnSpPr>
            <a:stCxn id="69" idx="3"/>
            <a:endCxn id="67" idx="1"/>
          </p:cNvCxnSpPr>
          <p:nvPr/>
        </p:nvCxnSpPr>
        <p:spPr>
          <a:xfrm>
            <a:off x="3149833" y="2620763"/>
            <a:ext cx="287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A34388B-7F47-41CD-B3BE-BB2495EDA0C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5193448" y="2615879"/>
            <a:ext cx="261799" cy="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6199F83-20A8-405D-9479-B5C0A6F38CD9}"/>
              </a:ext>
            </a:extLst>
          </p:cNvPr>
          <p:cNvCxnSpPr>
            <a:cxnSpLocks/>
            <a:stCxn id="68" idx="3"/>
            <a:endCxn id="37" idx="1"/>
          </p:cNvCxnSpPr>
          <p:nvPr/>
        </p:nvCxnSpPr>
        <p:spPr>
          <a:xfrm>
            <a:off x="6002001" y="2615879"/>
            <a:ext cx="241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2EBCBAA-8AF4-44B6-ACCF-D2CBC93D7904}"/>
              </a:ext>
            </a:extLst>
          </p:cNvPr>
          <p:cNvSpPr txBox="1"/>
          <p:nvPr/>
        </p:nvSpPr>
        <p:spPr>
          <a:xfrm>
            <a:off x="5180991" y="2316604"/>
            <a:ext cx="18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4EE496-C1CB-47E1-8DCD-ACBC92659F9F}"/>
              </a:ext>
            </a:extLst>
          </p:cNvPr>
          <p:cNvSpPr txBox="1"/>
          <p:nvPr/>
        </p:nvSpPr>
        <p:spPr>
          <a:xfrm>
            <a:off x="5952657" y="2272305"/>
            <a:ext cx="18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861BB5-F0B0-4F64-B7C6-4D191BD5E8D7}"/>
              </a:ext>
            </a:extLst>
          </p:cNvPr>
          <p:cNvSpPr txBox="1"/>
          <p:nvPr/>
        </p:nvSpPr>
        <p:spPr>
          <a:xfrm>
            <a:off x="3126731" y="2305410"/>
            <a:ext cx="18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751B10-B118-48AA-9845-752E5CFCC748}"/>
              </a:ext>
            </a:extLst>
          </p:cNvPr>
          <p:cNvSpPr txBox="1"/>
          <p:nvPr/>
        </p:nvSpPr>
        <p:spPr>
          <a:xfrm>
            <a:off x="2315887" y="2305410"/>
            <a:ext cx="18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8B6686F-171A-47C8-9C17-1229306E4A8D}"/>
              </a:ext>
            </a:extLst>
          </p:cNvPr>
          <p:cNvSpPr/>
          <p:nvPr/>
        </p:nvSpPr>
        <p:spPr>
          <a:xfrm>
            <a:off x="3649379" y="1393879"/>
            <a:ext cx="845007" cy="546754"/>
          </a:xfrm>
          <a:prstGeom prst="ellipse">
            <a:avLst/>
          </a:prstGeom>
          <a:solidFill>
            <a:srgbClr val="0083E6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E1599F4-97A1-4511-984D-6C53D485D45D}"/>
              </a:ext>
            </a:extLst>
          </p:cNvPr>
          <p:cNvSpPr/>
          <p:nvPr/>
        </p:nvSpPr>
        <p:spPr>
          <a:xfrm>
            <a:off x="4579736" y="1349737"/>
            <a:ext cx="845007" cy="546754"/>
          </a:xfrm>
          <a:prstGeom prst="ellipse">
            <a:avLst/>
          </a:prstGeom>
          <a:solidFill>
            <a:srgbClr val="0083E6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Day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E7553C4-F2C5-49EE-8945-C9AA55370C88}"/>
              </a:ext>
            </a:extLst>
          </p:cNvPr>
          <p:cNvCxnSpPr>
            <a:cxnSpLocks/>
            <a:stCxn id="84" idx="4"/>
            <a:endCxn id="67" idx="0"/>
          </p:cNvCxnSpPr>
          <p:nvPr/>
        </p:nvCxnSpPr>
        <p:spPr>
          <a:xfrm>
            <a:off x="4071883" y="1940633"/>
            <a:ext cx="243301" cy="40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AE4EEED-46F1-413C-87CB-08DAE38C76AD}"/>
              </a:ext>
            </a:extLst>
          </p:cNvPr>
          <p:cNvCxnSpPr>
            <a:cxnSpLocks/>
            <a:stCxn id="67" idx="0"/>
            <a:endCxn id="85" idx="4"/>
          </p:cNvCxnSpPr>
          <p:nvPr/>
        </p:nvCxnSpPr>
        <p:spPr>
          <a:xfrm flipV="1">
            <a:off x="4315184" y="1896491"/>
            <a:ext cx="687056" cy="45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26D2A3-56DB-4BD5-8F09-5261C092F1B3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5196520" y="4357889"/>
            <a:ext cx="256281" cy="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mond 80">
            <a:extLst>
              <a:ext uri="{FF2B5EF4-FFF2-40B4-BE49-F238E27FC236}">
                <a16:creationId xmlns:a16="http://schemas.microsoft.com/office/drawing/2014/main" id="{681A74C1-0777-4F04-A983-8EF714938F64}"/>
              </a:ext>
            </a:extLst>
          </p:cNvPr>
          <p:cNvSpPr/>
          <p:nvPr/>
        </p:nvSpPr>
        <p:spPr>
          <a:xfrm>
            <a:off x="4050174" y="3276428"/>
            <a:ext cx="546754" cy="546754"/>
          </a:xfrm>
          <a:prstGeom prst="diamond">
            <a:avLst/>
          </a:prstGeom>
          <a:solidFill>
            <a:srgbClr val="EDDE6D">
              <a:alpha val="50196"/>
            </a:srgbClr>
          </a:solidFill>
          <a:ln w="19050">
            <a:solidFill>
              <a:srgbClr val="E3C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1AE4AB-4922-4498-B4CD-B376235B86A6}"/>
              </a:ext>
            </a:extLst>
          </p:cNvPr>
          <p:cNvCxnSpPr>
            <a:stCxn id="7" idx="0"/>
            <a:endCxn id="81" idx="2"/>
          </p:cNvCxnSpPr>
          <p:nvPr/>
        </p:nvCxnSpPr>
        <p:spPr>
          <a:xfrm flipV="1">
            <a:off x="4318256" y="3823182"/>
            <a:ext cx="5295" cy="26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B9D5846-B9B8-4A50-923B-A5E588C861E8}"/>
              </a:ext>
            </a:extLst>
          </p:cNvPr>
          <p:cNvCxnSpPr>
            <a:cxnSpLocks/>
            <a:stCxn id="81" idx="0"/>
            <a:endCxn id="67" idx="2"/>
          </p:cNvCxnSpPr>
          <p:nvPr/>
        </p:nvCxnSpPr>
        <p:spPr>
          <a:xfrm flipH="1" flipV="1">
            <a:off x="4315184" y="2894140"/>
            <a:ext cx="8367" cy="38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C34D6690-DBD8-440D-80DC-B27029208C43}"/>
              </a:ext>
            </a:extLst>
          </p:cNvPr>
          <p:cNvSpPr/>
          <p:nvPr/>
        </p:nvSpPr>
        <p:spPr>
          <a:xfrm>
            <a:off x="5567340" y="1403116"/>
            <a:ext cx="845007" cy="546754"/>
          </a:xfrm>
          <a:prstGeom prst="ellipse">
            <a:avLst/>
          </a:prstGeom>
          <a:solidFill>
            <a:srgbClr val="0083E6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Cost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D042E39-CCF9-4BAB-BCB1-66A0379E527B}"/>
              </a:ext>
            </a:extLst>
          </p:cNvPr>
          <p:cNvCxnSpPr>
            <a:stCxn id="67" idx="0"/>
            <a:endCxn id="163" idx="3"/>
          </p:cNvCxnSpPr>
          <p:nvPr/>
        </p:nvCxnSpPr>
        <p:spPr>
          <a:xfrm flipV="1">
            <a:off x="4315184" y="1869800"/>
            <a:ext cx="1375904" cy="47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48977613-FCE6-4525-9B79-6509EAA6FFB9}"/>
              </a:ext>
            </a:extLst>
          </p:cNvPr>
          <p:cNvSpPr txBox="1"/>
          <p:nvPr/>
        </p:nvSpPr>
        <p:spPr>
          <a:xfrm>
            <a:off x="4427400" y="2939581"/>
            <a:ext cx="18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76105C1-FF9E-4C26-AE40-413136CA2F25}"/>
              </a:ext>
            </a:extLst>
          </p:cNvPr>
          <p:cNvSpPr txBox="1"/>
          <p:nvPr/>
        </p:nvSpPr>
        <p:spPr>
          <a:xfrm>
            <a:off x="4457792" y="3762587"/>
            <a:ext cx="18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607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749985-8C6D-4A7F-81AB-32F2560F8A97}"/>
              </a:ext>
            </a:extLst>
          </p:cNvPr>
          <p:cNvSpPr txBox="1"/>
          <p:nvPr/>
        </p:nvSpPr>
        <p:spPr>
          <a:xfrm>
            <a:off x="246888" y="167485"/>
            <a:ext cx="75986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Logic Diagram</a:t>
            </a:r>
            <a:endParaRPr lang="en-SG" dirty="0">
              <a:hlinkClick r:id="rId2"/>
            </a:endParaRPr>
          </a:p>
          <a:p>
            <a:r>
              <a:rPr lang="en-SG" dirty="0">
                <a:hlinkClick r:id="rId2"/>
              </a:rPr>
              <a:t>https://editor.ponyorm.com/user/arifrawi/SupermarketPriceSharing/designer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B952D-A7B6-4741-88C8-41BE74DA5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7" t="27260" r="24072" b="7078"/>
          <a:stretch/>
        </p:blipFill>
        <p:spPr>
          <a:xfrm>
            <a:off x="246887" y="917332"/>
            <a:ext cx="10527949" cy="57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6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69CFC2-C2F6-45F6-A43E-F61283075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6" t="15257" r="14175" b="6530"/>
          <a:stretch/>
        </p:blipFill>
        <p:spPr>
          <a:xfrm>
            <a:off x="1102935" y="942679"/>
            <a:ext cx="9464513" cy="5363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22BC48-F3E0-4614-80BC-BC504D097404}"/>
              </a:ext>
            </a:extLst>
          </p:cNvPr>
          <p:cNvSpPr txBox="1"/>
          <p:nvPr/>
        </p:nvSpPr>
        <p:spPr>
          <a:xfrm>
            <a:off x="246888" y="167485"/>
            <a:ext cx="75986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err="1"/>
              <a:t>PHPMyAdmin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222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29ED75-3A84-4C56-943E-CFC42D2BD7BB}"/>
              </a:ext>
            </a:extLst>
          </p:cNvPr>
          <p:cNvSpPr/>
          <p:nvPr/>
        </p:nvSpPr>
        <p:spPr>
          <a:xfrm>
            <a:off x="0" y="0"/>
            <a:ext cx="1219200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7A17E5-A601-4E79-864E-67A4AB8BF9ED}"/>
              </a:ext>
            </a:extLst>
          </p:cNvPr>
          <p:cNvSpPr/>
          <p:nvPr/>
        </p:nvSpPr>
        <p:spPr>
          <a:xfrm>
            <a:off x="1304198" y="1586484"/>
            <a:ext cx="3557016" cy="31638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Latest updates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311BBB-C5CF-4501-9980-4BC4D2EF3B05}"/>
              </a:ext>
            </a:extLst>
          </p:cNvPr>
          <p:cNvSpPr/>
          <p:nvPr/>
        </p:nvSpPr>
        <p:spPr>
          <a:xfrm>
            <a:off x="5671982" y="1586484"/>
            <a:ext cx="5334000" cy="96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Lowest prices now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4A729-9CB9-4D69-82AA-8B2945A24470}"/>
              </a:ext>
            </a:extLst>
          </p:cNvPr>
          <p:cNvSpPr/>
          <p:nvPr/>
        </p:nvSpPr>
        <p:spPr>
          <a:xfrm>
            <a:off x="5671982" y="2948940"/>
            <a:ext cx="5334000" cy="96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Lowest prices the past months</a:t>
            </a:r>
          </a:p>
        </p:txBody>
      </p:sp>
    </p:spTree>
    <p:extLst>
      <p:ext uri="{BB962C8B-B14F-4D97-AF65-F5344CB8AC3E}">
        <p14:creationId xmlns:p14="http://schemas.microsoft.com/office/powerpoint/2010/main" val="159672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8899FAF-924B-4362-B097-193555D766A8}"/>
              </a:ext>
            </a:extLst>
          </p:cNvPr>
          <p:cNvGrpSpPr/>
          <p:nvPr/>
        </p:nvGrpSpPr>
        <p:grpSpPr>
          <a:xfrm>
            <a:off x="4128940" y="1131215"/>
            <a:ext cx="1967060" cy="2264583"/>
            <a:chOff x="4128940" y="1131215"/>
            <a:chExt cx="1967060" cy="22645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3FE3B6-8AD2-46B0-814D-9F05785ECEA2}"/>
                </a:ext>
              </a:extLst>
            </p:cNvPr>
            <p:cNvSpPr/>
            <p:nvPr/>
          </p:nvSpPr>
          <p:spPr>
            <a:xfrm>
              <a:off x="4128940" y="1396281"/>
              <a:ext cx="1967060" cy="176023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7A029C0-BD29-427F-BC8B-8BE2F5464E18}"/>
                </a:ext>
              </a:extLst>
            </p:cNvPr>
            <p:cNvGrpSpPr/>
            <p:nvPr/>
          </p:nvGrpSpPr>
          <p:grpSpPr>
            <a:xfrm>
              <a:off x="4128940" y="1131215"/>
              <a:ext cx="1607274" cy="2264583"/>
              <a:chOff x="4128940" y="1131215"/>
              <a:chExt cx="1607274" cy="226458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2ACE57-7A64-4086-A3A9-8EF728D1093C}"/>
                  </a:ext>
                </a:extLst>
              </p:cNvPr>
              <p:cNvSpPr txBox="1"/>
              <p:nvPr/>
            </p:nvSpPr>
            <p:spPr>
              <a:xfrm>
                <a:off x="4128940" y="1131215"/>
                <a:ext cx="74471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8800" b="1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F40DA5-A62D-4029-8366-4E3C57FEC755}"/>
                  </a:ext>
                </a:extLst>
              </p:cNvPr>
              <p:cNvSpPr txBox="1"/>
              <p:nvPr/>
            </p:nvSpPr>
            <p:spPr>
              <a:xfrm>
                <a:off x="4128940" y="1949248"/>
                <a:ext cx="74471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8800" b="1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F87278-75D3-4FCE-B111-AFCD00BA6B8A}"/>
                  </a:ext>
                </a:extLst>
              </p:cNvPr>
              <p:cNvSpPr txBox="1"/>
              <p:nvPr/>
            </p:nvSpPr>
            <p:spPr>
              <a:xfrm>
                <a:off x="4752682" y="1416601"/>
                <a:ext cx="983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solidFill>
                      <a:schemeClr val="bg1"/>
                    </a:solidFill>
                  </a:rPr>
                  <a:t>RICE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190E90-BF77-4B58-920F-2CF46DAFA593}"/>
                  </a:ext>
                </a:extLst>
              </p:cNvPr>
              <p:cNvSpPr txBox="1"/>
              <p:nvPr/>
            </p:nvSpPr>
            <p:spPr>
              <a:xfrm>
                <a:off x="4630132" y="2215780"/>
                <a:ext cx="983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solidFill>
                      <a:schemeClr val="bg1"/>
                    </a:solidFill>
                  </a:rPr>
                  <a:t>HARE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099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B808993D-5768-46D8-B4F3-4738BAB674E9}"/>
              </a:ext>
            </a:extLst>
          </p:cNvPr>
          <p:cNvSpPr/>
          <p:nvPr/>
        </p:nvSpPr>
        <p:spPr>
          <a:xfrm>
            <a:off x="6627043" y="428913"/>
            <a:ext cx="942686" cy="942686"/>
          </a:xfrm>
          <a:prstGeom prst="diamond">
            <a:avLst/>
          </a:prstGeom>
          <a:solidFill>
            <a:srgbClr val="EDDE6D">
              <a:alpha val="50196"/>
            </a:srgbClr>
          </a:solidFill>
          <a:ln w="19050">
            <a:solidFill>
              <a:srgbClr val="E3C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46958-7F13-4699-9D05-E679A2E88B3A}"/>
              </a:ext>
            </a:extLst>
          </p:cNvPr>
          <p:cNvSpPr/>
          <p:nvPr/>
        </p:nvSpPr>
        <p:spPr>
          <a:xfrm>
            <a:off x="4521725" y="570319"/>
            <a:ext cx="1756528" cy="546754"/>
          </a:xfrm>
          <a:prstGeom prst="rect">
            <a:avLst/>
          </a:prstGeom>
          <a:solidFill>
            <a:srgbClr val="24C0F8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CCBB28-854F-4AD2-A75F-B54C6CE707EA}"/>
              </a:ext>
            </a:extLst>
          </p:cNvPr>
          <p:cNvSpPr/>
          <p:nvPr/>
        </p:nvSpPr>
        <p:spPr>
          <a:xfrm>
            <a:off x="2422690" y="471337"/>
            <a:ext cx="1404593" cy="744717"/>
          </a:xfrm>
          <a:prstGeom prst="ellipse">
            <a:avLst/>
          </a:prstGeom>
          <a:solidFill>
            <a:srgbClr val="0083E6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Attribute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C7A86-1512-49FD-B342-CE2E1A46F8D6}"/>
              </a:ext>
            </a:extLst>
          </p:cNvPr>
          <p:cNvSpPr txBox="1"/>
          <p:nvPr/>
        </p:nvSpPr>
        <p:spPr>
          <a:xfrm>
            <a:off x="8378395" y="840074"/>
            <a:ext cx="18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46317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121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Brief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Idea</dc:title>
  <dc:creator>Muhd Arif Rawi</dc:creator>
  <cp:lastModifiedBy>Muhd Arif Rawi</cp:lastModifiedBy>
  <cp:revision>28</cp:revision>
  <dcterms:created xsi:type="dcterms:W3CDTF">2019-10-22T06:56:28Z</dcterms:created>
  <dcterms:modified xsi:type="dcterms:W3CDTF">2019-11-08T06:47:01Z</dcterms:modified>
</cp:coreProperties>
</file>