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906000" cy="6858000" type="A4"/>
  <p:notesSz cx="6858000" cy="8891588"/>
  <p:defaultTextStyle>
    <a:defPPr>
      <a:defRPr lang="en-US"/>
    </a:defPPr>
    <a:lvl1pPr marL="0" algn="l" defTabSz="9396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9806" algn="l" defTabSz="9396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9611" algn="l" defTabSz="9396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09413" algn="l" defTabSz="9396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79218" algn="l" defTabSz="9396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49024" algn="l" defTabSz="9396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18825" algn="l" defTabSz="9396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88631" algn="l" defTabSz="9396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58437" algn="l" defTabSz="9396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00" y="642"/>
      </p:cViewPr>
      <p:guideLst>
        <p:guide orient="horz" pos="2160"/>
        <p:guide pos="31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184" y="-96"/>
      </p:cViewPr>
      <p:guideLst>
        <p:guide orient="horz" pos="280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71675" cy="443997"/>
          </a:xfrm>
          <a:prstGeom prst="rect">
            <a:avLst/>
          </a:prstGeom>
        </p:spPr>
        <p:txBody>
          <a:bodyPr vert="horz" lIns="106324" tIns="53161" rIns="106324" bIns="53161" rtlCol="0"/>
          <a:lstStyle>
            <a:lvl1pPr algn="l">
              <a:defRPr sz="14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48" y="1"/>
            <a:ext cx="2971675" cy="443997"/>
          </a:xfrm>
          <a:prstGeom prst="rect">
            <a:avLst/>
          </a:prstGeom>
        </p:spPr>
        <p:txBody>
          <a:bodyPr vert="horz" lIns="106324" tIns="53161" rIns="106324" bIns="53161" rtlCol="0"/>
          <a:lstStyle>
            <a:lvl1pPr algn="r">
              <a:defRPr sz="1400"/>
            </a:lvl1pPr>
          </a:lstStyle>
          <a:p>
            <a:fld id="{F0FA177A-576F-4F12-ACB8-A81491657789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445932"/>
            <a:ext cx="2971675" cy="443996"/>
          </a:xfrm>
          <a:prstGeom prst="rect">
            <a:avLst/>
          </a:prstGeom>
        </p:spPr>
        <p:txBody>
          <a:bodyPr vert="horz" lIns="106324" tIns="53161" rIns="106324" bIns="53161" rtlCol="0" anchor="b"/>
          <a:lstStyle>
            <a:lvl1pPr algn="l">
              <a:defRPr sz="14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48" y="8445932"/>
            <a:ext cx="2971675" cy="443996"/>
          </a:xfrm>
          <a:prstGeom prst="rect">
            <a:avLst/>
          </a:prstGeom>
        </p:spPr>
        <p:txBody>
          <a:bodyPr vert="horz" lIns="106324" tIns="53161" rIns="106324" bIns="53161" rtlCol="0" anchor="b"/>
          <a:lstStyle>
            <a:lvl1pPr algn="r">
              <a:defRPr sz="1400"/>
            </a:lvl1pPr>
          </a:lstStyle>
          <a:p>
            <a:fld id="{7BB74C5C-B91C-4D3E-A134-E3EA00B2C48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8572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71675" cy="443997"/>
          </a:xfrm>
          <a:prstGeom prst="rect">
            <a:avLst/>
          </a:prstGeom>
        </p:spPr>
        <p:txBody>
          <a:bodyPr vert="horz" lIns="106324" tIns="53161" rIns="106324" bIns="53161" rtlCol="0"/>
          <a:lstStyle>
            <a:lvl1pPr algn="l">
              <a:defRPr sz="14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48" y="1"/>
            <a:ext cx="2971675" cy="443997"/>
          </a:xfrm>
          <a:prstGeom prst="rect">
            <a:avLst/>
          </a:prstGeom>
        </p:spPr>
        <p:txBody>
          <a:bodyPr vert="horz" lIns="106324" tIns="53161" rIns="106324" bIns="53161" rtlCol="0"/>
          <a:lstStyle>
            <a:lvl1pPr algn="r">
              <a:defRPr sz="1400"/>
            </a:lvl1pPr>
          </a:lstStyle>
          <a:p>
            <a:fld id="{7CE922F5-07C6-4AFF-B970-5DE3648485A9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66750"/>
            <a:ext cx="4816475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324" tIns="53161" rIns="106324" bIns="53161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050" y="4223798"/>
            <a:ext cx="5487906" cy="4000964"/>
          </a:xfrm>
          <a:prstGeom prst="rect">
            <a:avLst/>
          </a:prstGeom>
        </p:spPr>
        <p:txBody>
          <a:bodyPr vert="horz" lIns="106324" tIns="53161" rIns="106324" bIns="531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445932"/>
            <a:ext cx="2971675" cy="443996"/>
          </a:xfrm>
          <a:prstGeom prst="rect">
            <a:avLst/>
          </a:prstGeom>
        </p:spPr>
        <p:txBody>
          <a:bodyPr vert="horz" lIns="106324" tIns="53161" rIns="106324" bIns="53161" rtlCol="0" anchor="b"/>
          <a:lstStyle>
            <a:lvl1pPr algn="l">
              <a:defRPr sz="14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48" y="8445932"/>
            <a:ext cx="2971675" cy="443996"/>
          </a:xfrm>
          <a:prstGeom prst="rect">
            <a:avLst/>
          </a:prstGeom>
        </p:spPr>
        <p:txBody>
          <a:bodyPr vert="horz" lIns="106324" tIns="53161" rIns="106324" bIns="53161" rtlCol="0" anchor="b"/>
          <a:lstStyle>
            <a:lvl1pPr algn="r">
              <a:defRPr sz="1400"/>
            </a:lvl1pPr>
          </a:lstStyle>
          <a:p>
            <a:fld id="{848EED3F-8CAB-4856-827B-FECC0152E5D9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425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96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69806" algn="l" defTabSz="9396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39611" algn="l" defTabSz="9396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409413" algn="l" defTabSz="9396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79218" algn="l" defTabSz="9396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349024" algn="l" defTabSz="9396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818825" algn="l" defTabSz="9396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3288631" algn="l" defTabSz="9396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3758437" algn="l" defTabSz="9396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EED3F-8CAB-4856-827B-FECC0152E5D9}" type="slidenum">
              <a:rPr lang="en-MY" smtClean="0"/>
              <a:pPr/>
              <a:t>1</a:t>
            </a:fld>
            <a:endParaRPr lang="en-M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EED3F-8CAB-4856-827B-FECC0152E5D9}" type="slidenum">
              <a:rPr lang="en-MY" smtClean="0"/>
              <a:pPr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483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31"/>
            <a:ext cx="842010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10" y="3886208"/>
            <a:ext cx="6934200" cy="17525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9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9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9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18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88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58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0608" y="215904"/>
            <a:ext cx="1747303" cy="458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76" y="215904"/>
            <a:ext cx="5076826" cy="458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10" y="4406908"/>
            <a:ext cx="8420103" cy="136207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10" y="2906723"/>
            <a:ext cx="8420103" cy="150018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698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396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4094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792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3490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8188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2886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7584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86" y="1254129"/>
            <a:ext cx="3412068" cy="35496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5856" y="1254129"/>
            <a:ext cx="3412068" cy="35496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11" y="274643"/>
            <a:ext cx="8915401" cy="11430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7" y="1535119"/>
            <a:ext cx="4376873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69806" indent="0">
              <a:buNone/>
              <a:defRPr sz="2200" b="1"/>
            </a:lvl2pPr>
            <a:lvl3pPr marL="939611" indent="0">
              <a:buNone/>
              <a:defRPr sz="1800" b="1"/>
            </a:lvl3pPr>
            <a:lvl4pPr marL="1409413" indent="0">
              <a:buNone/>
              <a:defRPr sz="1300" b="1"/>
            </a:lvl4pPr>
            <a:lvl5pPr marL="1879218" indent="0">
              <a:buNone/>
              <a:defRPr sz="1300" b="1"/>
            </a:lvl5pPr>
            <a:lvl6pPr marL="2349024" indent="0">
              <a:buNone/>
              <a:defRPr sz="1300" b="1"/>
            </a:lvl6pPr>
            <a:lvl7pPr marL="2818825" indent="0">
              <a:buNone/>
              <a:defRPr sz="1300" b="1"/>
            </a:lvl7pPr>
            <a:lvl8pPr marL="3288631" indent="0">
              <a:buNone/>
              <a:defRPr sz="1300" b="1"/>
            </a:lvl8pPr>
            <a:lvl9pPr marL="375843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7" y="2174876"/>
            <a:ext cx="4376873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18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9"/>
            <a:ext cx="4378594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69806" indent="0">
              <a:buNone/>
              <a:defRPr sz="2200" b="1"/>
            </a:lvl2pPr>
            <a:lvl3pPr marL="939611" indent="0">
              <a:buNone/>
              <a:defRPr sz="1800" b="1"/>
            </a:lvl3pPr>
            <a:lvl4pPr marL="1409413" indent="0">
              <a:buNone/>
              <a:defRPr sz="1300" b="1"/>
            </a:lvl4pPr>
            <a:lvl5pPr marL="1879218" indent="0">
              <a:buNone/>
              <a:defRPr sz="1300" b="1"/>
            </a:lvl5pPr>
            <a:lvl6pPr marL="2349024" indent="0">
              <a:buNone/>
              <a:defRPr sz="1300" b="1"/>
            </a:lvl6pPr>
            <a:lvl7pPr marL="2818825" indent="0">
              <a:buNone/>
              <a:defRPr sz="1300" b="1"/>
            </a:lvl7pPr>
            <a:lvl8pPr marL="3288631" indent="0">
              <a:buNone/>
              <a:defRPr sz="1300" b="1"/>
            </a:lvl8pPr>
            <a:lvl9pPr marL="375843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6"/>
            <a:ext cx="4378594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18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9" y="273059"/>
            <a:ext cx="3259006" cy="116204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8" y="273058"/>
            <a:ext cx="5537727" cy="5853113"/>
          </a:xfrm>
        </p:spPr>
        <p:txBody>
          <a:bodyPr/>
          <a:lstStyle>
            <a:lvl1pPr>
              <a:defRPr sz="31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9" y="1435105"/>
            <a:ext cx="3259006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69806" indent="0">
              <a:buNone/>
              <a:defRPr sz="900"/>
            </a:lvl2pPr>
            <a:lvl3pPr marL="939611" indent="0">
              <a:buNone/>
              <a:defRPr sz="900"/>
            </a:lvl3pPr>
            <a:lvl4pPr marL="1409413" indent="0">
              <a:buNone/>
              <a:defRPr sz="900"/>
            </a:lvl4pPr>
            <a:lvl5pPr marL="1879218" indent="0">
              <a:buNone/>
              <a:defRPr sz="900"/>
            </a:lvl5pPr>
            <a:lvl6pPr marL="2349024" indent="0">
              <a:buNone/>
              <a:defRPr sz="900"/>
            </a:lvl6pPr>
            <a:lvl7pPr marL="2818825" indent="0">
              <a:buNone/>
              <a:defRPr sz="900"/>
            </a:lvl7pPr>
            <a:lvl8pPr marL="3288631" indent="0">
              <a:buNone/>
              <a:defRPr sz="900"/>
            </a:lvl8pPr>
            <a:lvl9pPr marL="37584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58" y="4800609"/>
            <a:ext cx="5943601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58" y="612779"/>
            <a:ext cx="5943601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69806" indent="0">
              <a:buNone/>
              <a:defRPr sz="3100"/>
            </a:lvl2pPr>
            <a:lvl3pPr marL="939611" indent="0">
              <a:buNone/>
              <a:defRPr sz="2700"/>
            </a:lvl3pPr>
            <a:lvl4pPr marL="1409413" indent="0">
              <a:buNone/>
              <a:defRPr sz="2200"/>
            </a:lvl4pPr>
            <a:lvl5pPr marL="1879218" indent="0">
              <a:buNone/>
              <a:defRPr sz="2200"/>
            </a:lvl5pPr>
            <a:lvl6pPr marL="2349024" indent="0">
              <a:buNone/>
              <a:defRPr sz="2200"/>
            </a:lvl6pPr>
            <a:lvl7pPr marL="2818825" indent="0">
              <a:buNone/>
              <a:defRPr sz="2200"/>
            </a:lvl7pPr>
            <a:lvl8pPr marL="3288631" indent="0">
              <a:buNone/>
              <a:defRPr sz="2200"/>
            </a:lvl8pPr>
            <a:lvl9pPr marL="3758437" indent="0">
              <a:buNone/>
              <a:defRPr sz="22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58" y="5367342"/>
            <a:ext cx="5943601" cy="804862"/>
          </a:xfrm>
        </p:spPr>
        <p:txBody>
          <a:bodyPr/>
          <a:lstStyle>
            <a:lvl1pPr marL="0" indent="0">
              <a:buNone/>
              <a:defRPr sz="1300"/>
            </a:lvl1pPr>
            <a:lvl2pPr marL="469806" indent="0">
              <a:buNone/>
              <a:defRPr sz="900"/>
            </a:lvl2pPr>
            <a:lvl3pPr marL="939611" indent="0">
              <a:buNone/>
              <a:defRPr sz="900"/>
            </a:lvl3pPr>
            <a:lvl4pPr marL="1409413" indent="0">
              <a:buNone/>
              <a:defRPr sz="900"/>
            </a:lvl4pPr>
            <a:lvl5pPr marL="1879218" indent="0">
              <a:buNone/>
              <a:defRPr sz="900"/>
            </a:lvl5pPr>
            <a:lvl6pPr marL="2349024" indent="0">
              <a:buNone/>
              <a:defRPr sz="900"/>
            </a:lvl6pPr>
            <a:lvl7pPr marL="2818825" indent="0">
              <a:buNone/>
              <a:defRPr sz="900"/>
            </a:lvl7pPr>
            <a:lvl8pPr marL="3288631" indent="0">
              <a:buNone/>
              <a:defRPr sz="900"/>
            </a:lvl8pPr>
            <a:lvl9pPr marL="37584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11" y="274643"/>
            <a:ext cx="8915401" cy="1143001"/>
          </a:xfrm>
          <a:prstGeom prst="rect">
            <a:avLst/>
          </a:prstGeom>
        </p:spPr>
        <p:txBody>
          <a:bodyPr vert="horz" lIns="93962" tIns="46977" rIns="93962" bIns="469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11" y="1600206"/>
            <a:ext cx="8915401" cy="4525965"/>
          </a:xfrm>
          <a:prstGeom prst="rect">
            <a:avLst/>
          </a:prstGeom>
        </p:spPr>
        <p:txBody>
          <a:bodyPr vert="horz" lIns="93962" tIns="46977" rIns="93962" bIns="469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10" y="6356356"/>
            <a:ext cx="2311407" cy="365125"/>
          </a:xfrm>
          <a:prstGeom prst="rect">
            <a:avLst/>
          </a:prstGeom>
        </p:spPr>
        <p:txBody>
          <a:bodyPr vert="horz" lIns="93962" tIns="46977" rIns="93962" bIns="4697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41539-1BEE-43EF-A0DA-A91089323EC6}" type="datetimeFigureOut">
              <a:rPr lang="en-US" smtClean="0"/>
              <a:pPr/>
              <a:t>11/7/2019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6" y="6356356"/>
            <a:ext cx="3136896" cy="365125"/>
          </a:xfrm>
          <a:prstGeom prst="rect">
            <a:avLst/>
          </a:prstGeom>
        </p:spPr>
        <p:txBody>
          <a:bodyPr vert="horz" lIns="93962" tIns="46977" rIns="93962" bIns="4697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12" y="6356356"/>
            <a:ext cx="2311407" cy="365125"/>
          </a:xfrm>
          <a:prstGeom prst="rect">
            <a:avLst/>
          </a:prstGeom>
        </p:spPr>
        <p:txBody>
          <a:bodyPr vert="horz" lIns="93962" tIns="46977" rIns="93962" bIns="4697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8B7D-4B73-4F2F-A777-3BDAFB2F1D74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396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2355" indent="-352355" algn="l" defTabSz="939611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63432" indent="-293626" algn="l" defTabSz="939611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174512" indent="-234901" algn="l" defTabSz="93961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4318" indent="-234901" algn="l" defTabSz="93961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119" indent="-234901" algn="l" defTabSz="93961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83925" indent="-234901" algn="l" defTabSz="93961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730" indent="-234901" algn="l" defTabSz="93961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23536" indent="-234901" algn="l" defTabSz="93961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993342" indent="-234901" algn="l" defTabSz="93961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9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9806" algn="l" defTabSz="939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9611" algn="l" defTabSz="939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09413" algn="l" defTabSz="939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79218" algn="l" defTabSz="939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49024" algn="l" defTabSz="939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18825" algn="l" defTabSz="939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88631" algn="l" defTabSz="939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58437" algn="l" defTabSz="9396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End User\Desktop\Border\Map_Border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454" y="0"/>
            <a:ext cx="4665538" cy="6858000"/>
          </a:xfrm>
          <a:prstGeom prst="rect">
            <a:avLst/>
          </a:prstGeom>
          <a:noFill/>
        </p:spPr>
      </p:pic>
      <p:sp>
        <p:nvSpPr>
          <p:cNvPr id="1035" name="AutoShape 11" descr="data:image/jpeg;base64,/9j/4AAQSkZJRgABAQAAAQABAAD/2wCEAAkGBhQSERUUEhEWFRQWGCAWFxUYFxoWGBUXGBgaGBkcHyAZJyYgFxsjGhoZHy8hJCcqLCwsGB4xNTAqNSYvLCkBCQoKDgwOGg8PGjAlHx8sLCopLywqLCw1LCosKiwtLDUxLC01LCosLCkpKSksKSwsLikpLCwsKSw1LCksKSwsLP/AABEIALIBHAMBIgACEQEDEQH/xAAcAAACAgMBAQAAAAAAAAAAAAAABwUGAwQIAgH/xABUEAACAQMBBAQHCQwHBwMFAAABAgMABBEFBhIhMQcTQVEUFyJUYXHRMjNzgZKio7LSIzU2QlJidJGhsbPDFRZygpOU4QgkQ1PBwvA0VbREY4OEhf/EABoBAQADAQEBAAAAAAAAAAAAAAADBAUBAgb/xAAyEQACAQIFAQQJBAMAAAAAAAAAAQIDEQQSITFBURMicdEFFDJTYYGx4fBCkaHxM1LB/9oADAMBAAIRAxEAPwCZ2k2q1RtXmsrB48IquqsqcB1cbN5TDj5T163dpu+D6H2V6078LLj4D+TBTUodFTu7Td8H0Pso3dpu+D6H2U1qKHBU7u03fB9D7KN3abvg+h9lNaigFTu7Td8H0Pso3dpu+D6H2U1qKAVO7tN3wfQ+yjd2m74PofZTWooBU7u03fB9D7KN3abvg+h9lNaigFTu7Td8H0Pso3dpu+D6H2U1qKAVO7tN3wfQ+yjd2m74PofZTWooBU7u03fB9D7KN3abvg+h9lNaigFTu7Td8H0Pso3dpu+D6H2U1qKAVO7tN3wfQ+yjd2m74PofZTWooBU7u03fB9D7KN3abvg+h9lNK4uVjUs7BVAyWYhQB3kngKX+udN9lCSsIe4YdqDdjz/abn6wpqSFKdR2irnHJLcjd3abvg+h9lG7tN+VB9D7KrV903387btvFHHnkFQzSft4H5NV676S9ULEPeSqQSCoVI8EcCCAowR3Vcj6OqveyInXihjbu035UH0Pso3dpu+D6H2Uul251VI1m8Ln6tmKK5IKl1AJHEHkCD8db+n9NOpRnypI5R3SRqP2x7prr9HVOGmO3jyXbd2m74PofZRu7Td8H0PsrxovT7E2BdWzxn8uIiRf1HBHxb1MbQ9pbe8TftpkkHaAfKX+0p8pfjFVKlCpT9pEkZxlsLzd2m74PofZRu7Td8H0PsprUVCehU7u03fB9D7KN3abvg+h9lNaigEntNtJr9hD11xJCqFtwELEx3iGYcAO5TTk0+UtFGzc2RSfWVBNLzp9+9ifpC/w5aYGle8RfBr9UUAttO/Cy4+A/kwU1KVenfhZcfAfyYKalAFFFFAFFFfCaA+18Jqqan0hRhzDZRPe3A5pDxjQ/wD3JT5CD4yfRVL1/wANuVzfNcKp4+C28GYcdzt1qPL+sDuoC46x0kRIzR2kUl7Oo4pAN5Ex+XJxVfUMn0UoNtNt724AE0ssPHjbpE0SL3ZctvSH1jHdXjXZ1xui2RVHZ/RqRcuA4iZifWeNVC4TjwXHoCbn7Mmh0aOxnSLfoEQJNfpyZWiKSJ/ZlywkH9sA00dA22trslEYxzD3VvKpjmU9vkt7r1rkVzJYKAeMYb1wiT97Crpp6pMgR7buw0WnKsikciJEuFYEf+CgOhaKWOjavqdsF3I576DHFZ0WG4QfmvvMJfU3ldnpq4aBttbXbFEYxzr7q3lUxTKe3Ktz9a5FDhPUUUUAUUUUAUUUUAVTduek2308FBiW4xwiB9znkXP4g9HM93bUZ0o9JvgI8HtiDcsMluBEKnkSO1zzAPLmewFD6hFKG3pg+/IBLvPnecPxD5PE73E57a0sJg+0709uPiQVKuXRFl1HU7/VsyzzKlujYLO3VW0TEZAA47z47AGfHoqv61o0lrMYpN0kAMGU7yurAMrKe1SCDU1sHrEUcrQXIjNvOBnrRvRxzJkwyMMjKg5VhkZVjnhWltHtB4YUkeILcABJJEOElCgKh3MeS+BjKkAgDyRWrDNCeRLur887/IrOzjfkmOjjXJxKbNJmRLiOVFCndImaI9WwYeUDvKoHHtPfVNkcsSWJLE5JJySTxOc8zmrRoPRrqF1ho7dkQ8pJD1Q9Y3vKI9IBq22n+z9OR91vIkPcqM/7SVrw61GnNtyWp6yykrWKVf3K/wBFWqB1LieZmQEFgCIgpI5jODjPPFeNhrBJb6ES+9ITNLniBHCplbPoO7j46v8AP/s9vjyL5SfzoSP3OagdR6HtStgzRBZQVKnqZCGKngQVbdLAjmBnNeViKMouMZ73+G51wkndogNsNRSSXyPBXBJcS28TQkqxOEdSFG8v9nPHixqO0RrgS71oZBKil8x53gqjLHh+KBzB4VrXdm8TFJY2RxzV1KsPiPGpy31GO3sGWKTeubolJsZ+426H3HZ5UjYJxkbq4qxZRgox1voR7u7GNsJ01hsQ6iQp/FuAMKfQ4HBf7Q4d4HOm4kgYAggg8QRxBB5H01x9BAzsFRSzMcKoGSxPIADmaZXR/wBIM2mzeBXwZYQ26d/O9bn/AKx9uPTkcOBzcVgV7VLfp5FinV4kPmivMcgYAgggjIIOQQeRHeK9VjlkWnT797E/SF/hy0wNK94i+DX6opf9Pv3sT9IX+HLTA0r3iL4NfqigFtp34WXHwH8mCmpSr078LLj4D+TBTUoAr4TUFtPtalpuIsbT3MvCG3T3chHMnsRB2seAqHXZK7vfK1O53Yj/APR2xKR+qST3cvpAwO6gNrUukOISGCyje9uBzSHG4nwkp8hB+s+iq9qWjX92M3/X7nmlqIxFjukcyq83qyB3Uw9N0qK3jEcESRoOSooUfs5n0862qAUl3psqoETTnCDko0y0kH7Zz+s8aq1/s7cE8NNk+LSbdfqSGnhHtRaNL1K3cBlzu9WJUL57t3Oc+it8XCb5TeXfA3imRvBSSAcc8EgjPoNAcyXGyF2Tw06ceqx3Pq5rTOyN55hc/wCVk9ldTx3KMzKrqWTG8oIJXeGRkcxkcRmvlvdpJvbjq24xRt1g26w5qccmHceNDtzltNkLzP8A6C5/yrn94rftNkroc9On+PT1f6xFdLW9ykiho2V1PJlIYHBwcEcOYI+KtKfaK1QZe6gUBmjy0qDy0xvrxPulyMjmM0FxL6Zoc6kZ02T49ItSfnSCrC2gtcIEm0+bh7l0sre3dD2FWjuMqR+r0UxI9qbNs7t5bnAycTRnAyFycHhxIHrI7637i6SMAyOqAkKCxCgsxwBx7SeAFDhQ7GXVLPG7HLe245pP1Udyg9Dq7LN6mGeyrJoG21tdsURyky+7t5R1cyHtyrc/WMip6ofaDZK2vQBPECy+4kHkSIewq6+UP3eigJiiqPJHqOnDeVzqNqvNG4Xca/msOE+O4gMatOia3FdwrNA4dG5HkQRzBHNWB4EGgN+qx0g7ZLp1oZBhpX8iJD2se0/mqOJ+IcM1Zia5y2z1ZtX1MrE4ESBljZiQixxgvJKeeAcM3AZICjnVrC0VVn3tlqyOpLKtCq22qEXKzyqJz1nWOsnESnOTvY7/APwEcKueuaVbXUJvUmxGzPLcSyPv3CykYjtVjG6CMe5bkQCcqFwafcaMfurwt18MO7vzKrKo6zguQ4DDysry5j1Vn2T2Ylv7lYIuGeLv2RoDxY9+M4A7SQO2t2pGL76drfQpxb2tue9k9kJ9Qm6uBeA4vIfcRjvJ7SexRxPqBIfux3Rna6eAwXrZ+2ZwMg/mDlGPVx7yam9ntnobKBYIE3UXmfxnbtZj2sf9BgACpOsbE4yVV2WkS1TpKOvIUUUVRJgooooCN13Zy3vI+ruIlkXsyPKX0qw4qfSDSL2/6JpbEGaAma2zx4fdIh+djgy/nDHpA510NXl0BBBGQeBB45FWaGJnRem3QjnTUtznLYG/jgimlijEl4nEozGPFpu/dmhZeImA5nmF4qDxFVjVdZeYIpYskW8sRfBkEZbKqzD3QXs7snHDhV36WujkWb+E26gWznDIP+C5zwA/Ibs7jw5YqmaHs1NdluqUBE4ySuwjiiHeztwHq5+itylKnJOtffrwVJKS7ozuhXbw8LCduzNux9HEx/q4r8Y7hTkrlrUdJS2SK4tLvrikm48iqUEcygSIU3uLIQGwxAyY24V0XsdtEL6ziuBgFlw6j8WRTuuPVkEj0EVl42lFPtIbP6/csUpP2WU7p9+9ifpC/wAOWmBpXvEXwa/VFL/p9+9ifpC/w5aYGle8RfBr9UVnE4ttO/Cy4+A/kwU0LicIrOxwqgsT3ADJ/ZSv078LLj4D+TBTG1y0MttPGvunidB62QqP2mgK10d2JmV9SmGZ7vykz/wrcH7lGvcMAMe8kd1XOq50dXyy6ZaFeG7CsbD8l4h1bD0eUpqx0AVXekO6ePTLpoyVYRnyhzVSQHYdxCFjn0VYq8TRBlKsAykYIIyCDwIIPMEUBVto9JsU054SsKRLC7RAboI6tN4Oh5ll4NvDj29taOyk7tfxtN76+l27PnmX6yTf+cePrqv3Gn2TxB2tL06cGxFKbjeiiyxjEqRFy6RgngccBx3cVbrqzt7m68Hl6+O5tow0c6yGKSWJ+DMrREby74wykABscOIoCPbVxa3Gs3GM9WIN0flSdRhU9ZZkH96o7YKYWt4kO5OvhUAaRpoZIt+8iy0rDfA3t9HJ4f8ALFblvcWQtk6m1nlV7zMA38veTxZbrizt5UYMZO9IcYjBxjGZOXVFuW3ZbGcXVoyXCQB4wzbxZA6OHCOuN8MCw5EEcqAydGX3sg//ACfx5K1Ng7VHS+30Vsahc43lDY8sd9RWgWcRmMUNjqMfUyqkg8NxHEzbsnFVnwy4cMQoOckYJ4VKaFrm6sptNLunjknldnEkGHl6wpIR1koIBZTwwKAybCaNDNo9ukkSMJbcI/kjLKw4gnnWns3p80111V04kj0xgkZzkzysu9FK4/KSBlH9tmbsFSui67BBcRaYkMkRWASJvEMoHH7nvZJLgBj2jCnjXuz1i3j1OW1jR+vmQXEsmcplFSMLxOQ25uHAGMEHtoCzUUUUAVSJYP6P1WNo/Jt9QLJIn4q3SKWVx3F1BU95Gau9U7bd+su9MgXi5uuvPojgjcsfQMsBQGfpN2hNnp0zq2JHHVRnt3n4ZHpC7zf3a5v0jVpLaZZoSA6csgMCCCpUg81KkgjuNNn/AGgdT8m1gHaWlb4gEX6z/qpNVv8Ao+klRu/1FKtLveBZb3aqDqZUtrFbd51CTOJXkUoGDlURuEYLKO04AwMU5+iPZIWdksjD7tcASOTzVecaejAOT6WPcKR2xWji6v7eFhlXkG+O9Fy7D41Uj46ZmobKa+00hjvMRl2KDryMIWJUY3eGBjhXjFxj/iUrcu7ep6pt+1Yb2aM0mf6o7Reen/MH7NfDsntDw/37nwH+8czjP5PcD+qs71aPvET530Y580ZpM/1S2i89P+YP2aP6o7Reen/MH7NPVo+8QzvoxzZozSZ/qjtF56f8wfs0f1R2i89P+YP2aerR94hnfRjmzRmkz/VHaLz0/wCYP2aP6o7Reen/ADB+zT1ePvIjO+jG5qmnR3ELwyqGjkUqw7wf3EcwewgVzVLvaZdXFrPF10JO5LEWKdagO/E6svFGHBgwHaRjiavP9UtovPT/AJg/Zqt9I2zN1BBazXr9ZOxeKR97fyA2/FxwM+SXH92rmFjGEsjkmpcLqRVG2r22K/ru0SSxrBb24t7dGMm5vmR3kI3d93b3RC8AAABk0wOgLXSJZ7Rj5LL1yDuZSEfHrBU/3KUlWPo71TwfU7V84BkEbf2ZfuZ+tn4qv4iinRlFeJDCTzJjY6ffvYn6Qv8ADlpgaV7xF8Gv1RS/6ffvYn6Qv8OWmBpXvEXwa/VFfMl8W2nfhZcfAfyYKalKvTvwsuPgP5MFNSgKHfK+kXElwiM+nzt1k6KMtayn3Uqgc425sBy5+irtZ3iSoskbh0YbyspyGB7QaysoIwRkd1US80qbSXaeyRpbJjvT2a+6iz7qSD0dpj5d35oF8ry54HAye7lmtXSNXiuoVmgkEkbjIYftB7QRyIPEVuUApv6Tigti9heS29yOWlOwmHXE8YRE46xAWyN5CAAcjhVn6RtMElvDJlo5RLHDvocMI7mRIJlz3FHz6Cqnsq4bgznHHvr1QFQ2wt7aKK1jmR4rdH3UuInMXgbLGRGcr7lSMpk+TxGedYtkNTdruWKO8a9tViDCdgjGOUtjq+sjAWXK+V3jAzzq5kUKuOXCgKxsmP8AfNT/AEpP/iw1UdAvrVImWXV5rdxNPmFZEUJm4lIwGQkZGG5nnTWr5igFvrgzeXF1FljbRWd0jDjvxq1yJQO/egd/2Vk2biZr+1uGBDXUd3cHPMI72qwqe7EKRjHfmmJijFAfaKKgtqdrI7NVG6ZbiU7sNunu5W/7VHax4D08qAz7SbTQ2UXWTEkk7qRqN6SVzyRF/GY/s7aidktEmaaS/vQFuZV3EiByLaAHIjz2uTxY99Gzeyb9b4bfsJbxhhVHvVqh/EjHf3vzP6ybZQCz6RYbKS6AurG5ndYwA8TMF3SWOOBHHJP7Kq39G6V/7VffLf7VbvSpt5fWeoGK3uDHH1aMF3IzxOcnLKTzFVDxt6p54f8ADh+xWnSw2JlBOE7LxZBKpBOzQx+j7TrAXga3sLmGRUYh5WYrg4UjiTxIP76ydNEhC2uCRxk5HHYlR/RBtzd3l3LHdTmRRDvqCqLgh1BPkgZ4NW901+5tf7Un7kqjioVIScajuyWm09UWS01Z4bCx3YJJutSKNihwYw0Y8tj2KDzPZWSx2GRVt+tmkne3dnSRzxJY/jdhAGQBy4558aiopBFFpczNcYMaQ9XESY2aSMbpkG8AACBg8u/PDFq1zVjbwNKsTzFcYjjG87ZIHAdvP9hriukkuRzqQ+mrJZzrb4nuFnd5TOxykGfKCHJ4DO+R2nIHGlddbQSWuqTSoxO7cSZXJwyGRt5fjH6jg9lM/aC6SW5soi1wjM3WgxEhDuDJSQq2AOfp4cDzBpOz+kR3Wq38MoyriYelT164YdxB414q62Z6jyTPShqyz6bBNC53XlBBBwfe5Mg45EHgR3irPPtJDZ2UMk7HjGgVRxZzuDgB2+vkKTe0EM9or2MpyiyCVe73LLvL3BgeI7CvrqX6RCxms1JAXwWLd3vcgsSGJ7uQz6AKiuerF10/patndVkilhV/cyOBud2SQeA9PEDtqM6Tdu9zetLdsNymcfigj3A9JBGT3HHbw+axsfql1EsU0toUUgqAN3dwMcCE4DHDFV/pAgZLewV3SRlidC6HeVtxkUcfxuAxn0V1tjQv2y/SLDeTCCOKRW3C2W3cYXHcSe2tnpBsLeSzJuoJJkR1YJGSH3idwEYI5BjmrDAqgLgDl/0qudJWtSWmmzTQvuSgoFbAOC0ig8GBHuSeypaak5JRevB4k0lqLL+jdK/9qvvlv9qslvYaWHUrpd8CGBB334EEEH3XfVZ8beqeeH/Di+xXqPpY1QkDww8Tj3uLt/uVqvCYv/f+WV+1p9BldPv3sT9IX+HLTA0r3iL4Nfqil/0+fexP0hf4ctMDSveIvg1+qKyCyLbTvwsuPgP5MFNSlXp34WXHwH8mCmpQBRRRQFJ1jZyayle80xQd7yriz5JP3vGPxJR6ODevgfVntfJcxdbbTKy53WXwKeR43HNWCS8GH/maulUvavYpjIbyxCC5x91hf3m7UfiuOx+5/wBfeAIu92p1IZ3cn1aVdn98hqAvOkDVV/KH/wDNmX6zGtyG3gvEYpaxCWM7s0BsXeWF/wAlgJ1z6Gxg+jiBXNW2UIziyYekaZIo/X4QaHTHN0s6oOcgHrtcfvrXPTDqf/OX/AWq7f6YV5wsvrtmT98hqHcd4x8WKAva9MGpn/jL/l1Nbtr0qaox4Pn1WZb6ppdQR5ON3PqXe9lT+naKXIxbu3qs3f8AdKKAYdlt1qr44OfT/Rlw31XFWCw2lv290cevSrsfzapuk7I8s2OP7WlyY/8AkipkqEkFpZWtvJeEZb/dWiS2U/8AEkJlfHoTiTw9AIFg1TbOeIrDHu3F5L73ALeSHA7XkLyHcjHeef7RJ7LbIdQzXFzJ197KPukxHBR/y4x+JGP1nt7hm2T2PjskY7xlnk4zTt7uRv8AtQdijgKn6HAooooBE9P1ju3kEuODwlc+mNyT+yQVXdA6PvCD5d5Aigbz7hM5jXnlyn3OMY/KkHLv4UzenfSTJYxzAZMMoye5JBun525VD2e2st47FIbp1eMMT4IloCxI5O8jMFZjzzgmtujUm8PHJutCpKKzu5i6KrwW+soiuGRzJAHHJxxKMPQSin46dG2Oxi6gIg0rR9WWIwoOd7d7/VXO2o65H4YLizh8HVGR0j3t7dZMHPIYyRkj0mnnpWyUF7Cl0l1dgTjrd0T8FL8So4cN05XHoqt6Rg7xm1utfEkoPdFu0/ThFBHDksEjEeeRIVQueHLlUNbbMS2/g8dtcuIY3ZpVkPWPKrfi7zA44kn4h28Rq+LWLzu9/wAf/Sjxaxed3v8Aj/6VmqTRPZGzpNm9pc9RHDK8Eu/M07yFwkjHO4M8gTvNj87nXzRdiFt72W7EzMZd/KFQAOscPz58MYrX8WkXnd7/AJj/AEo8WsXnd7/mP9KSblqwlY3trtjIr9FDko6HyZFAJAPNePMH94r3q+xlvcwRxTAkxKFSQHddcAA+jjgcCCKjvFrF53e/4/8ApR4tYvO73/H/ANK8nTXXoz8nq21G7aHl1W/gY7u7HoxUnquwVtPax22GRYvemByyZ5+6zvA9oP7MCtTxaxed3v8Aj/6UeLWLzu9/x/8ASlgfNlejtbObrvCJJWClQpACgNjPDj3d9V/p71MJZwwg+VLLvEfmxqSfnMlWHxaxed3v+P8A6Umtt08I1AWdq0kwiJhjLvvs8hYtId44GA2V7sJmruBp5qqfC1IqztHxPGm7Dwz2azrfojgHrUdHKQneIXfdMmMEYOWXB44JqIsdEPh0NvvxyFpY13onEiEOy8Qw58Dx7sHuq3aTt3aIqiK3jspQu4ZRbx3Skbu62WBSTDcz7rOe2sXRJp/hWr9aQoWIPNhF3EyfIUBRwUZfIHZu1rdpUjGcp7JaFbLFtJF66ffvYn6Qv8OWmBpXvEXwa/VFL/p9+9ifpC/w5aYGle8RfBr9UV88XRbad+Flx8B/JgpqUq9O/Cy4+A/kwU1KAKKKKAKKKKAqe2Gw4uWFxblI7tBgMyho5l/5cqng6HlnGV7KofgMdyXjNjDHdxe/W62EMjL+cpaVOsQ8ww7xnmCXRVb2x2KjvlVsiO4j4xTbobdPPdYHhJGTzU8OJoBHa5s40ef92df/ANGGP6szVVpYsHlj+6B/1NMXUdK3pGt5rSKK7UFikNjZlJUH/EjeV4yy9pAyRg55cKFq9kUfBXd9BSJP2Rsw/bQ6eLS13jgKT6o1b9hYVddB2TZ8f7ozevToHH6zOKr2zWitMwAiL8eQht5f2TSJV50DZ43rGG1ihSJTu3F4bO2jdT2xwtEXDPjm4Yhc+rIG1ZaeZZDaWNvbCVeE9wbOKMWnqKu4ebuUHhjjyOGXszsvDYw9XCDkneeRuLyv2sx7T+wdlZ9D0KG0hWGBAiL2dpPaxP4zHtJqQocCiiigCiiigNLWdLW5t5YJPcyIUPo3hjPrB4/FXN2zCyW2oC2e0hnczCJ45Y0Y+SxDbhfgmRk59Arp6k104bGkML+IcMBJwOGDndR/TzCH1L6av4Kok3TltL6kNWP6lwVravVjdFNPtALkrKWMywxxmRwCoWNYwAsSqTlj7rnkACpjoZ208HlaxuCVWR/uW9w3Jc4ZDnlvHGPzh+dWn0e3pEU0sAjtUtocyTO/Ga4kBVC7Y3hEp3nESjiVX3RNUy/tkeXds1ml3FLPIQS0hXLPJurkxr6yTwyTk1oZIzjKi1oufj9PkQ3aakdY0Up+jPpbWRVtr6TdlHkpOx8mQdgc9j9mTwb182xmsWrSlSllkWoyUldBRRRUR6CiiigCiiqxtrt9Bp0eXO/Mw+5wqfKbuJ/ITP4x+LJr1GLm8sVqcbS1Zp9J23A0+1IRh4RKCsQ7VHbJ6l7O849NJTQQbONb2aISRzmS3VCzpIysmJZEccFIyUyee82BwJHhWl1S4muLqYhUUPIyoZCilwiJGgPHynAAyMcSTzzL3t7qFgEN3CZLOQCIQTKojZEHkDcTPg8u75WRhs5Jzxrbp0lSj2a1b34v8F+fUqylmebjg19b1Sxa3Z4SXcwx2sNvJGA1sq+VJIWGVldiDhxggyNwFMzoR2b6iyM7Dy7k7w9Ea5CD4/Kb1MKVWyOyo1LUNyGNktg++4Zt4xw73uS3ax9yP19hNdMQwhFCqAqqAAAMAAcAAOwAVXxs1CPZRe+r8j3SV3mYt+n372J+kL/DlpgaV7xF8Gv1RS/6ffvYn6Qv8OWmBpXvEXwa/VFZRYFtp34WXHwH8mCmpSr078LLj4D+TBTUoAooooAooqt610i2Fo5jmulEg90ihpCvoO4Dun0GgLJRVf0Lb2xvH3Le5VnxkIQyMQOeA4Bb4s142g6QbKyl6q5mKPuh8dXI/kkkA5RSOan9VAZ9rdkYNQh6uZfKHGOQAb8Td4z8WQeB/VhDbY7NzwTCGaJetJPVtDbwRQzRgZ3gVCnf/KUg478EU/da2utbSOOS4m6tJfcEq53uG9+KCRw76rOtbeaJdxdVczpJHkHDRzcCORBC5B7OB5EjtoChbBbCNfoMqEs+G/K1vAk0rA8UidQWCdhfPoA5089P0+OCNYoUCRoMKqjAA/8AO3trT2f1u1uIs2ksbxp5OE4BMDgu7wKcOQwKjNF6SLC7mWGCcvI2SF6uRc7oLHiygcgaAs9FVnUuknT7eV4ZroJIhwy7khwcA8wpB4EdtSb7SW4tfCzKPB90P1mDjdOADjG9zIGMZoCToquaR0iWF1MsMFyHkbO6u5IM7oLHiygcgTzqx0AUUUUAVhu7RJUaORQyOCrKeIZSMEH4qzUUBzTt7sO2m3PFWe1dt5GyRkAk9WWwcOBkA8cjj3gTWlbVxRafPNBEbVkzBHEjZWaSYHckdj90d4ow5wxKZ3SAp4B36zo8V1C8M6B43GCP3EHmCDxBFc9bd9G02mv1iZlts5WTHFO4SAcAfTyPoPCtijXjiEoVN1/P3KsoOGq2NVdgjgRtcxreNGZVsyrltwIZMM48lJCg3gh7OZFb2yPS3d2QVHPhEA5I58pR+a/EgeggjuxWHWNroJ4riQROLqeRH4kERMFId4nUBwCAFCMxGHPA44yW0DxWNulmeokeFAZ7eaFt55psOzxzJgjcBVcArwT8bssNuay1Y3vx06+X/TxtrFjM0Tpf0+4A3puobtWYbvzhlT+v4qtNprUEozFPFIO9JFb9xrnefYEdTZGOU9bcHEwbASENEJw2RxAELbzZ7jWidhpPCbmDroB4KMySuzJHglV5lSc5YDiKqPCUZezO392JVUmt0dOzXiIMs6qO8sB++oHU+kbT4AS95ESPxY261v1Jmue7PYuad50gaGZoIxK3Vvvh1OOCEDy2GeI4d3PhWXTtn7cSW4u53WO4jWRDEgJG/K0RDFyAoUoSSAeHZRYGmt538EO1l0LttT07yPlLGPqx/wA6QAv/AHV4qvrbPqFUebSJTIs2pNNHHMcmYqJJCSuVJQsGAxg8Ry5DlWntLZpBdyxRIyCFzHh2EhJQld4ndUeVjOMY41dBrFvcJJc3drYKJkcyMsrPdNLulU3I94mIlwp5BQvM1cUY0Yp046P9/wA/ciu5N5maGqrJZQWtzYXQdVR7d7iEboyZWlRZFYZVir8mH4g48qjbm/a+KWlnDKesl61+sk62WaYru77NgBVVc/rJJ7o/ZzSrq7Y21sGYSYMigkR+QeDP2AAk4J7+GTwroHYLo9h02M4PWTuPukpHzV/JTPHvPb2AeK9SGHWusuPv4HYRc9tjZ2E2Mj062Ea4MrYaaT8t8dmeSjiAPWeZNWSiisOUnJ5pbstpWVkLTp9+9ifpC/w5aYGle8RfBr9UUv8Ap9+9ifpC/wAOWmBpXvEXwa/VFeTottO/Cy4+A/kwU1KVenfhZcfAfyYKalAFFFFAFc+X2w+oadeNMlot4m8xDNH16uGOcsg8tX9OOecE10DJGGBBGQRgjvB50no+irUbC6M2m3MRXio6wkNuEg7rAqVbGBxyOQOBQFc2c16w/pBJLqxe1l61W3opGSOOQEYzEQCi55jJ5nhivfTz98h+jJ9eWrJa9E15d3outUni5qWWPiXCYwvAKqLwxnicZ7eNbPSf0Y3eoXnXQGEJ1Kx+W7Kd4M5PAKeHlDtodNLpu/8AQ2Hr/lCqVBr9vHpoik0lWldXCXjeTvHebylO7limQMBvxePdTW6SNhbi/trWKAxhoTl99io9wF4YBzxr3a9G5k0VLC4KCZN5kdSWVJDI7IQSASMNg8ORNAQPQbszLEst27KI5UCIquH3t0klm3SQuOQB48WyB20roc++9v8A2ZP4L0xejPYnUNOldZTC1vKPKVZGJWQDyWAKgHI8k8eWD+Liozo+6KLyyv4riYw9WgcHcdmbyo2UcCo7T30BU9rNIN1r1zAPdOzbv9tbbfT5ygVrS7YFtEjsQSZPCCN3tMI+6qPjlbH92mTH0d3X9O+H5i6jrC+N87+Op6vlu4zvenlUbadDkq6sLgmLwQTmYLvHfwCXVd3dxwfA58hQFb2B0vwbaFIM56oyIT3kW7bx/XmugqWmmdHlzHrrX7GLqDJIwAc7+HjZBw3ccyO2mXQ4FFFFAFFFFAFeXjBBBAIIwQeIIPMemvVFAK/a7oQhnJks3Fu54mMgmI+oDjH8WR6BS12p0TU7aEQXaytAh3kb32NeBXyX4lBx9ySBy4V01XwirtLGzhZS1S6+ZFKknsc5aZ0igErJFiOS5jkk3MMVgiRE6pc45iNATkZC47ax7ObUp1t/JNMkUl0Mo0kJnQEzdYwZArAjd4DI7u6npqGwlhPkyWUJJ5sECMf7y4P7ag7joW01jwikT+zK/wD3E1YWKoNNOLV/meOzn1E1a6utvPdslypZ4sxSxRNEpmEsMy7qYHVgFGHIDh3Gse2e0UV4YHiiMTLGVlQY3OsaR5GKcfclnY4IGM4pyR9CGnDmsreuU/8ATFS1j0X6bF7myjb4Tel/iEivfrlBNSSba8Oljz2UrWOfrx59TuS8VuzysqK4jBfeZEVC7dilt3JzgVetmOgmZyr3sgiXmYkIaQ+gt7lfi3qdVrZpGoWNFRRyVVCgfEOFZqgnj5tZaasj2qK3ZoaLoUNpEIreJY0HHA5k95J4sfSTmt+iis9tvVk4UUUVwC06ffvYn6Qv8OWmBpXvEXwa/VFL/p9+9ifpC/w5aYGle8RfBr9UUAqZtahtdqLiW4lWOPqQu82cZMMGBw9R/VV48aGmefRfO9lZ9W6PrG5laae2V5GxvMWcE7oCjkQOQA+KtTxUaZ5knypPtUBk8aGmefRfO9lHjQ0zz6L53srH4qNM8yT5Un2qPFTpnmSfKk+1QGTxoaZ59F872UeNDTPPovneysfip0zzJPlSfao8VOmeZJ8qT7VAZPGhpnn0XzvZR40NM8+i+d7Kx+KnTPMk+VJ9qjxU6Z5knypPtUBk8aGmefRfO9lHjQ0zz6L53srH4qdM8yT5Un2qPFRpnmSfKk+1QGTxoaZ59F872UeNDTPPovneysfip0zzJPlSfao8VOmeZJ8qT7VAZPGhpnn0XzvZR40NM8+i+d7Kx+KnTPMk+VJ9qjxU6Z5knypPtUBk8aGmefRfO9lHjQ0zz6L53srH4qdM8yT5Un2qPFTpnmSfKk+1QGTxoaZ59F872UeNDTPPovneysfip0zzJPlSfao8VOmeZJ8qT7VAZPGhpnn0XzvZR40NM8+i+d7Kx+KnTPMk+VJ9qjxU6Z5knypPtUBk8aGmefRfO9lHjQ0zz6L53srH4qdM8yT5Un2qPFTpnmSfKk+1QGTxoaZ59F872UeNDTPPovneysfip0zzJPlSfao8VOmeZJ8qT7VAZPGhpnn0XzvZR40NM8+i+d7Kx+KjTPMk+VJ9qjxUaZ5knypPtUBk8aGmefRfO9lHjQ0zz6L53srH4qdM8yT5Un2qPFTpnmSfKk+1QGTxoaZ59F872UeNDTPPovneysfio0zzJPlSfao8VOmeZJ8qT7VAZPGhpnn0XzvZR40NM8+i+d7Kx+KnTPMk+VJ9qjxU6Z5knypPtUBk8aGmefRfO9lHjQ0zz6L53srH4qdM8yT5Un2qPFRpnmSfKk+1QFI6ZNsrO7sFjtrlJXEwYquc7ojkBPEd5H66bOk+8RfBr9UVXT0UaZ5knypPtVaoogqhVGABgDuA4CgPdFFFAFVzpDv5IdNuZInMcioN1xzXLKCR8RNWOtDXdGS7t5IJd7ckGG3Tg4yDwPHHEUAqZdtLtjYxCdhJBKI7wjGZGN2LZQ3D8ZVd/jqR1jVrqG4mknuLqFFuPuM8YSayWEOF3JUTylbmrE8Qx9FW9+j+1MssuHDTTRXD4bA34G3lxw4KWySO3J5Vjuujq3kaTLziKWTrZbZZSIJJCQxJXGeJAJAIBPZQBtxqUkXgPVSFesvoY3x+NG+/vKfQcCqpqWsXUM8klxcXUKC5xFPGqTWIgEgUJIqeUjYypJ4hu2mHq+hR3PU9ZvfcZknTdOPLjzu57xx5VD3HR1bOz5ecQySddJbCUiB5MhiSuM4LAEqCAT2UBF2cc+o3F6fDprZLec28McJVcFFUmR94EybxPAcBgVn0naO7uNEa4jUPdiORV3VyHkjZkDKvIk7u8F5E8KkdU2DhmlklWW4gaUATdRKY1mAGBvjBBOOGRg4qUi0CFbXwRY92DqzFuAkeQQQePPJyeOc5OaAWkm2s1ut0ILmadRY+EI9xHutHP1qxNjKrlfLBK4IBUgdorc1vXbrT/CoFunmPgsU0csu6zRSSXAt3IwACvEOAQQCO6rda7DQKsolaW4M0fUu8777dSM4QEY3VySeHEniSTXm32BtxHMkhln65BE7zOXfq0zuIpGN0KTkEcc8SSaAjNNurqG6u7OKU3LJFFNC1y+N0yMyOGZFyVG7vgYzzGRzGfY/Vbp7F3bFxOtzLGcsIlKrcFCQcHdCrkhePIDNTOhbNR2rSOHklll3d+WV992CDCLnAAUAnkO0k5NeYdl40gaGOSWNWlaYsj7r7zy9awDAcFJ4Y/J4emgKttRPdR3IEV67XMkqG2tIwvVLbgqJGmBGce7y5I47oXuGrc65cgzXguXAh1EWYt/J6poesjibIxnfO+W3s5HDsqyz7BRG4luFuLqOSUgv1cxUNujCjl7kDsz21ll2Gt2uDMTJgyidoQ/3Fp1ACyFfyuAPPBIBIJoCrR65c7y3fhMhDakbPwfyeqEHWmEDGM9ZkB97Po5VtaPtFcPqKq8xMLzzxcVUQMsY+5rEwG8ZQQd7eODutjOBU+NhrfwjrsyY63wgQ756kTkY63d/L7eeM8cZrNa7HW8c4mUPlWaRELsY45JM77KhOFY5P6zjFAVvpA1aRL61j626SFoZXdbUZkJQpg4wcgZOfXUDJtBdnT7d/CLhknv8Aq4njMXhUlqVfdB3fI6zeU8OfAA91M250KN7qK5O91kSPGuD5OJN3eyO0+Tw9ZqIm6O7YoUVpY18J8LXq5N3qpSu6dzh5K8Scd5oCvXerT29p9ykvUknuYrZZL4Rs0XWHBdAgwRjh5XbipHTJvBtRS3/pC5l31YNFcxOwd1USBopQioMLneUEjs58pcbFRNDLDPLPcRy4yJpS5QqcgoeBQ5wcjuFebHYeOOVZXnuZ5EDLG00xfqg67rFQABvEcN45NAbG2968WnXckbFXSB2VhzUhSQR6apdhthcF7C2mkK3KXKpPg8LiB4JHjk9KtgZ7mU8uFXu42fSSza0keR0aIws7PvSspXdJLEcW9OK17zY23lntp2U9Za8I2BxlcYCt+UBzHpz3nIERp3SC8ht5Gtd21upjBDL1oaTeywQvHujdVyjYwxI4Zq3XNysaM7nCopZj3KoyT+oVXrPYC3jkRlaYpE7SRQGQmGGRs5ZF5g+U2ASQMnAFb9zs0klkbOSSZ0ZOrZ2kzKw7cuRxJ5HhyoCk9H220k14VmuUkF4jTxRB1Y2zJIw6khTlSYdxsHHFW7c1A6PtJdSJbGO6vTeTTkKJerFnIiysHALAZxGOSnezwAppXWyVu7QMIwjW8gkjMYCHIUrunA4qQeI7cCtT+oNt4Glp5fVxydbG+9iRJOsMm8GxwOWI5cjQHva/aUWyJGjxrPOdyIyMFRMe7kbJHkIpzj8Y7qj3VVrTNVMmipdTX86tAJDK8LR78hDsFVt5WG8RuYHD3Qq+XumRTY62KOTHLfRXxnnjeBxUOuwlsLMWYDCEOJDggMxWQSDeIHlDIA5cgB2UBWrWK86yxs7i9mV5opbiZ0KCQFdwJEG3eS7/ABOPKI7Bwry+syy6RHdyXc6TJvQhYDGnhM3XGGPO8jYLMo5YA3m4Vctc2ajujGxeSKSLe3JYn3HUOMOM4IIYYyCOwEYIrEdjrfqbaAKyx20iSxqG5vHkjeJyWyWJPeeNAbez9lLFbRpcTGaYL90kOBvMSScYxwGcD0AVI0UUAUUUUAUUUUAUUUUAUUUUAUUUUAUUUUAUUUUAUUUUAUUUUAUUUUAUUUUAUUUUAUUUUAUUUUAUUUUAUUUUAUUUUAUUUUAUUU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1037" name="AutoShape 13" descr="data:image/jpeg;base64,/9j/4AAQSkZJRgABAQAAAQABAAD/2wCEAAkGBhQSERUUEhEWFRQWGCAWFxUYFxoWGBUXGBgaGBkcHyAZJyYgFxsjGhoZHy8hJCcqLCwsGB4xNTAqNSYvLCkBCQoKDgwOGg8PGjAlHx8sLCopLywqLCw1LCosKiwtLDUxLC01LCosLCkpKSksKSwsLikpLCwsKSw1LCksKSwsLP/AABEIALIBHAMBIgACEQEDEQH/xAAcAAACAgMBAQAAAAAAAAAAAAAABwUGAwQIAgH/xABUEAACAQMBBAQHCQwHBwMFAAABAgMABBEFBhIhMQcTQVEUFyJUYXHRMjNzgZKio7LSIzU2QlJidJGhsbPDFRZygpOU4QgkQ1PBwvA0VbREY4OEhf/EABoBAQADAQEBAAAAAAAAAAAAAAADBAUBAgb/xAAyEQACAQIFAQQJBAMAAAAAAAAAAQIDEQQSITFBURMicdEFFDJTYYGx4fBCkaHxM1LB/9oADAMBAAIRAxEAPwCZ2k2q1RtXmsrB48IquqsqcB1cbN5TDj5T163dpu+D6H2V6078LLj4D+TBTUodFTu7Td8H0Pso3dpu+D6H2U1qKHBU7u03fB9D7KN3abvg+h9lNaigFTu7Td8H0Pso3dpu+D6H2U1qKAVO7tN3wfQ+yjd2m74PofZTWooBU7u03fB9D7KN3abvg+h9lNaigFTu7Td8H0Pso3dpu+D6H2U1qKAVO7tN3wfQ+yjd2m74PofZTWooBU7u03fB9D7KN3abvg+h9lNaigFTu7Td8H0Pso3dpu+D6H2U1qKAVO7tN3wfQ+yjd2m74PofZTWooBU7u03fB9D7KN3abvg+h9lNK4uVjUs7BVAyWYhQB3kngKX+udN9lCSsIe4YdqDdjz/abn6wpqSFKdR2irnHJLcjd3abvg+h9lG7tN+VB9D7KrV903387btvFHHnkFQzSft4H5NV676S9ULEPeSqQSCoVI8EcCCAowR3Vcj6OqveyInXihjbu035UH0Pso3dpu+D6H2Uul251VI1m8Ln6tmKK5IKl1AJHEHkCD8db+n9NOpRnypI5R3SRqP2x7prr9HVOGmO3jyXbd2m74PofZRu7Td8H0PsrxovT7E2BdWzxn8uIiRf1HBHxb1MbQ9pbe8TftpkkHaAfKX+0p8pfjFVKlCpT9pEkZxlsLzd2m74PofZRu7Td8H0PsprUVCehU7u03fB9D7KN3abvg+h9lNaigEntNtJr9hD11xJCqFtwELEx3iGYcAO5TTk0+UtFGzc2RSfWVBNLzp9+9ifpC/w5aYGle8RfBr9UUAttO/Cy4+A/kwU1KVenfhZcfAfyYKalAFFFFAFFFfCaA+18Jqqan0hRhzDZRPe3A5pDxjQ/wD3JT5CD4yfRVL1/wANuVzfNcKp4+C28GYcdzt1qPL+sDuoC46x0kRIzR2kUl7Oo4pAN5Ex+XJxVfUMn0UoNtNt724AE0ssPHjbpE0SL3ZctvSH1jHdXjXZ1xui2RVHZ/RqRcuA4iZifWeNVC4TjwXHoCbn7Mmh0aOxnSLfoEQJNfpyZWiKSJ/ZlywkH9sA00dA22trslEYxzD3VvKpjmU9vkt7r1rkVzJYKAeMYb1wiT97Crpp6pMgR7buw0WnKsikciJEuFYEf+CgOhaKWOjavqdsF3I576DHFZ0WG4QfmvvMJfU3ldnpq4aBttbXbFEYxzr7q3lUxTKe3Ktz9a5FDhPUUUUAUUUUAUUUUAVTduek2308FBiW4xwiB9znkXP4g9HM93bUZ0o9JvgI8HtiDcsMluBEKnkSO1zzAPLmewFD6hFKG3pg+/IBLvPnecPxD5PE73E57a0sJg+0709uPiQVKuXRFl1HU7/VsyzzKlujYLO3VW0TEZAA47z47AGfHoqv61o0lrMYpN0kAMGU7yurAMrKe1SCDU1sHrEUcrQXIjNvOBnrRvRxzJkwyMMjKg5VhkZVjnhWltHtB4YUkeILcABJJEOElCgKh3MeS+BjKkAgDyRWrDNCeRLur887/IrOzjfkmOjjXJxKbNJmRLiOVFCndImaI9WwYeUDvKoHHtPfVNkcsSWJLE5JJySTxOc8zmrRoPRrqF1ho7dkQ8pJD1Q9Y3vKI9IBq22n+z9OR91vIkPcqM/7SVrw61GnNtyWp6yykrWKVf3K/wBFWqB1LieZmQEFgCIgpI5jODjPPFeNhrBJb6ES+9ITNLniBHCplbPoO7j46v8AP/s9vjyL5SfzoSP3OagdR6HtStgzRBZQVKnqZCGKngQVbdLAjmBnNeViKMouMZ73+G51wkndogNsNRSSXyPBXBJcS28TQkqxOEdSFG8v9nPHixqO0RrgS71oZBKil8x53gqjLHh+KBzB4VrXdm8TFJY2RxzV1KsPiPGpy31GO3sGWKTeubolJsZ+426H3HZ5UjYJxkbq4qxZRgox1voR7u7GNsJ01hsQ6iQp/FuAMKfQ4HBf7Q4d4HOm4kgYAggg8QRxBB5H01x9BAzsFRSzMcKoGSxPIADmaZXR/wBIM2mzeBXwZYQ26d/O9bn/AKx9uPTkcOBzcVgV7VLfp5FinV4kPmivMcgYAgggjIIOQQeRHeK9VjlkWnT797E/SF/hy0wNK94i+DX6opf9Pv3sT9IX+HLTA0r3iL4NfqigFtp34WXHwH8mCmpSr078LLj4D+TBTUoAr4TUFtPtalpuIsbT3MvCG3T3chHMnsRB2seAqHXZK7vfK1O53Yj/APR2xKR+qST3cvpAwO6gNrUukOISGCyje9uBzSHG4nwkp8hB+s+iq9qWjX92M3/X7nmlqIxFjukcyq83qyB3Uw9N0qK3jEcESRoOSooUfs5n0862qAUl3psqoETTnCDko0y0kH7Zz+s8aq1/s7cE8NNk+LSbdfqSGnhHtRaNL1K3cBlzu9WJUL57t3Oc+it8XCb5TeXfA3imRvBSSAcc8EgjPoNAcyXGyF2Tw06ceqx3Pq5rTOyN55hc/wCVk9ldTx3KMzKrqWTG8oIJXeGRkcxkcRmvlvdpJvbjq24xRt1g26w5qccmHceNDtzltNkLzP8A6C5/yrn94rftNkroc9On+PT1f6xFdLW9ykiho2V1PJlIYHBwcEcOYI+KtKfaK1QZe6gUBmjy0qDy0xvrxPulyMjmM0FxL6Zoc6kZ02T49ItSfnSCrC2gtcIEm0+bh7l0sre3dD2FWjuMqR+r0UxI9qbNs7t5bnAycTRnAyFycHhxIHrI7637i6SMAyOqAkKCxCgsxwBx7SeAFDhQ7GXVLPG7HLe245pP1Udyg9Dq7LN6mGeyrJoG21tdsURyky+7t5R1cyHtyrc/WMip6ofaDZK2vQBPECy+4kHkSIewq6+UP3eigJiiqPJHqOnDeVzqNqvNG4Xca/msOE+O4gMatOia3FdwrNA4dG5HkQRzBHNWB4EGgN+qx0g7ZLp1oZBhpX8iJD2se0/mqOJ+IcM1Zia5y2z1ZtX1MrE4ESBljZiQixxgvJKeeAcM3AZICjnVrC0VVn3tlqyOpLKtCq22qEXKzyqJz1nWOsnESnOTvY7/APwEcKueuaVbXUJvUmxGzPLcSyPv3CykYjtVjG6CMe5bkQCcqFwafcaMfurwt18MO7vzKrKo6zguQ4DDysry5j1Vn2T2Ylv7lYIuGeLv2RoDxY9+M4A7SQO2t2pGL76drfQpxb2tue9k9kJ9Qm6uBeA4vIfcRjvJ7SexRxPqBIfux3Rna6eAwXrZ+2ZwMg/mDlGPVx7yam9ntnobKBYIE3UXmfxnbtZj2sf9BgACpOsbE4yVV2WkS1TpKOvIUUUVRJgooooCN13Zy3vI+ruIlkXsyPKX0qw4qfSDSL2/6JpbEGaAma2zx4fdIh+djgy/nDHpA510NXl0BBBGQeBB45FWaGJnRem3QjnTUtznLYG/jgimlijEl4nEozGPFpu/dmhZeImA5nmF4qDxFVjVdZeYIpYskW8sRfBkEZbKqzD3QXs7snHDhV36WujkWb+E26gWznDIP+C5zwA/Ibs7jw5YqmaHs1NdluqUBE4ySuwjiiHeztwHq5+itylKnJOtffrwVJKS7ozuhXbw8LCduzNux9HEx/q4r8Y7hTkrlrUdJS2SK4tLvrikm48iqUEcygSIU3uLIQGwxAyY24V0XsdtEL6ziuBgFlw6j8WRTuuPVkEj0EVl42lFPtIbP6/csUpP2WU7p9+9ifpC/wAOWmBpXvEXwa/VFL/p9+9ifpC/w5aYGle8RfBr9UVnE4ttO/Cy4+A/kwU0LicIrOxwqgsT3ADJ/ZSv078LLj4D+TBTG1y0MttPGvunidB62QqP2mgK10d2JmV9SmGZ7vykz/wrcH7lGvcMAMe8kd1XOq50dXyy6ZaFeG7CsbD8l4h1bD0eUpqx0AVXekO6ePTLpoyVYRnyhzVSQHYdxCFjn0VYq8TRBlKsAykYIIyCDwIIPMEUBVto9JsU054SsKRLC7RAboI6tN4Oh5ll4NvDj29taOyk7tfxtN76+l27PnmX6yTf+cePrqv3Gn2TxB2tL06cGxFKbjeiiyxjEqRFy6RgngccBx3cVbrqzt7m68Hl6+O5tow0c6yGKSWJ+DMrREby74wykABscOIoCPbVxa3Gs3GM9WIN0flSdRhU9ZZkH96o7YKYWt4kO5OvhUAaRpoZIt+8iy0rDfA3t9HJ4f8ALFblvcWQtk6m1nlV7zMA38veTxZbrizt5UYMZO9IcYjBxjGZOXVFuW3ZbGcXVoyXCQB4wzbxZA6OHCOuN8MCw5EEcqAydGX3sg//ACfx5K1Ng7VHS+30Vsahc43lDY8sd9RWgWcRmMUNjqMfUyqkg8NxHEzbsnFVnwy4cMQoOckYJ4VKaFrm6sptNLunjknldnEkGHl6wpIR1koIBZTwwKAybCaNDNo9ukkSMJbcI/kjLKw4gnnWns3p80111V04kj0xgkZzkzysu9FK4/KSBlH9tmbsFSui67BBcRaYkMkRWASJvEMoHH7nvZJLgBj2jCnjXuz1i3j1OW1jR+vmQXEsmcplFSMLxOQ25uHAGMEHtoCzUUUUAVSJYP6P1WNo/Jt9QLJIn4q3SKWVx3F1BU95Gau9U7bd+su9MgXi5uuvPojgjcsfQMsBQGfpN2hNnp0zq2JHHVRnt3n4ZHpC7zf3a5v0jVpLaZZoSA6csgMCCCpUg81KkgjuNNn/AGgdT8m1gHaWlb4gEX6z/qpNVv8Ao+klRu/1FKtLveBZb3aqDqZUtrFbd51CTOJXkUoGDlURuEYLKO04AwMU5+iPZIWdksjD7tcASOTzVecaejAOT6WPcKR2xWji6v7eFhlXkG+O9Fy7D41Uj46ZmobKa+00hjvMRl2KDryMIWJUY3eGBjhXjFxj/iUrcu7ep6pt+1Yb2aM0mf6o7Reen/MH7NfDsntDw/37nwH+8czjP5PcD+qs71aPvET530Y580ZpM/1S2i89P+YP2aP6o7Reen/MH7NPVo+8QzvoxzZozSZ/qjtF56f8wfs0f1R2i89P+YP2aerR94hnfRjmzRmkz/VHaLz0/wCYP2aP6o7Reen/ADB+zT1ePvIjO+jG5qmnR3ELwyqGjkUqw7wf3EcwewgVzVLvaZdXFrPF10JO5LEWKdagO/E6svFGHBgwHaRjiavP9UtovPT/AJg/Zqt9I2zN1BBazXr9ZOxeKR97fyA2/FxwM+SXH92rmFjGEsjkmpcLqRVG2r22K/ru0SSxrBb24t7dGMm5vmR3kI3d93b3RC8AAABk0wOgLXSJZ7Rj5LL1yDuZSEfHrBU/3KUlWPo71TwfU7V84BkEbf2ZfuZ+tn4qv4iinRlFeJDCTzJjY6ffvYn6Qv8ADlpgaV7xF8Gv1RS/6ffvYn6Qv8OWmBpXvEXwa/VFfMl8W2nfhZcfAfyYKalKvTvwsuPgP5MFNSgKHfK+kXElwiM+nzt1k6KMtayn3Uqgc425sBy5+irtZ3iSoskbh0YbyspyGB7QaysoIwRkd1US80qbSXaeyRpbJjvT2a+6iz7qSD0dpj5d35oF8ry54HAye7lmtXSNXiuoVmgkEkbjIYftB7QRyIPEVuUApv6Tigti9heS29yOWlOwmHXE8YRE46xAWyN5CAAcjhVn6RtMElvDJlo5RLHDvocMI7mRIJlz3FHz6Cqnsq4bgznHHvr1QFQ2wt7aKK1jmR4rdH3UuInMXgbLGRGcr7lSMpk+TxGedYtkNTdruWKO8a9tViDCdgjGOUtjq+sjAWXK+V3jAzzq5kUKuOXCgKxsmP8AfNT/AEpP/iw1UdAvrVImWXV5rdxNPmFZEUJm4lIwGQkZGG5nnTWr5igFvrgzeXF1FljbRWd0jDjvxq1yJQO/egd/2Vk2biZr+1uGBDXUd3cHPMI72qwqe7EKRjHfmmJijFAfaKKgtqdrI7NVG6ZbiU7sNunu5W/7VHax4D08qAz7SbTQ2UXWTEkk7qRqN6SVzyRF/GY/s7aidktEmaaS/vQFuZV3EiByLaAHIjz2uTxY99Gzeyb9b4bfsJbxhhVHvVqh/EjHf3vzP6ybZQCz6RYbKS6AurG5ndYwA8TMF3SWOOBHHJP7Kq39G6V/7VffLf7VbvSpt5fWeoGK3uDHH1aMF3IzxOcnLKTzFVDxt6p54f8ADh+xWnSw2JlBOE7LxZBKpBOzQx+j7TrAXga3sLmGRUYh5WYrg4UjiTxIP76ydNEhC2uCRxk5HHYlR/RBtzd3l3LHdTmRRDvqCqLgh1BPkgZ4NW901+5tf7Un7kqjioVIScajuyWm09UWS01Z4bCx3YJJutSKNihwYw0Y8tj2KDzPZWSx2GRVt+tmkne3dnSRzxJY/jdhAGQBy4558aiopBFFpczNcYMaQ9XESY2aSMbpkG8AACBg8u/PDFq1zVjbwNKsTzFcYjjG87ZIHAdvP9hriukkuRzqQ+mrJZzrb4nuFnd5TOxykGfKCHJ4DO+R2nIHGlddbQSWuqTSoxO7cSZXJwyGRt5fjH6jg9lM/aC6SW5soi1wjM3WgxEhDuDJSQq2AOfp4cDzBpOz+kR3Wq38MoyriYelT164YdxB414q62Z6jyTPShqyz6bBNC53XlBBBwfe5Mg45EHgR3irPPtJDZ2UMk7HjGgVRxZzuDgB2+vkKTe0EM9or2MpyiyCVe73LLvL3BgeI7CvrqX6RCxms1JAXwWLd3vcgsSGJ7uQz6AKiuerF10/patndVkilhV/cyOBud2SQeA9PEDtqM6Tdu9zetLdsNymcfigj3A9JBGT3HHbw+axsfql1EsU0toUUgqAN3dwMcCE4DHDFV/pAgZLewV3SRlidC6HeVtxkUcfxuAxn0V1tjQv2y/SLDeTCCOKRW3C2W3cYXHcSe2tnpBsLeSzJuoJJkR1YJGSH3idwEYI5BjmrDAqgLgDl/0qudJWtSWmmzTQvuSgoFbAOC0ig8GBHuSeypaak5JRevB4k0lqLL+jdK/9qvvlv9qslvYaWHUrpd8CGBB334EEEH3XfVZ8beqeeH/Di+xXqPpY1QkDww8Tj3uLt/uVqvCYv/f+WV+1p9BldPv3sT9IX+HLTA0r3iL4Nfqil/0+fexP0hf4ctMDSveIvg1+qKyCyLbTvwsuPgP5MFNSlXp34WXHwH8mCmpQBRRRQFJ1jZyayle80xQd7yriz5JP3vGPxJR6ODevgfVntfJcxdbbTKy53WXwKeR43HNWCS8GH/maulUvavYpjIbyxCC5x91hf3m7UfiuOx+5/wBfeAIu92p1IZ3cn1aVdn98hqAvOkDVV/KH/wDNmX6zGtyG3gvEYpaxCWM7s0BsXeWF/wAlgJ1z6Gxg+jiBXNW2UIziyYekaZIo/X4QaHTHN0s6oOcgHrtcfvrXPTDqf/OX/AWq7f6YV5wsvrtmT98hqHcd4x8WKAva9MGpn/jL/l1Nbtr0qaox4Pn1WZb6ppdQR5ON3PqXe9lT+naKXIxbu3qs3f8AdKKAYdlt1qr44OfT/Rlw31XFWCw2lv290cevSrsfzapuk7I8s2OP7WlyY/8AkipkqEkFpZWtvJeEZb/dWiS2U/8AEkJlfHoTiTw9AIFg1TbOeIrDHu3F5L73ALeSHA7XkLyHcjHeef7RJ7LbIdQzXFzJ197KPukxHBR/y4x+JGP1nt7hm2T2PjskY7xlnk4zTt7uRv8AtQdijgKn6HAooooBE9P1ju3kEuODwlc+mNyT+yQVXdA6PvCD5d5Aigbz7hM5jXnlyn3OMY/KkHLv4UzenfSTJYxzAZMMoye5JBun525VD2e2st47FIbp1eMMT4IloCxI5O8jMFZjzzgmtujUm8PHJutCpKKzu5i6KrwW+soiuGRzJAHHJxxKMPQSin46dG2Oxi6gIg0rR9WWIwoOd7d7/VXO2o65H4YLizh8HVGR0j3t7dZMHPIYyRkj0mnnpWyUF7Cl0l1dgTjrd0T8FL8So4cN05XHoqt6Rg7xm1utfEkoPdFu0/ThFBHDksEjEeeRIVQueHLlUNbbMS2/g8dtcuIY3ZpVkPWPKrfi7zA44kn4h28Rq+LWLzu9/wAf/Sjxaxed3v8Aj/6VmqTRPZGzpNm9pc9RHDK8Eu/M07yFwkjHO4M8gTvNj87nXzRdiFt72W7EzMZd/KFQAOscPz58MYrX8WkXnd7/AJj/AEo8WsXnd7/mP9KSblqwlY3trtjIr9FDko6HyZFAJAPNePMH94r3q+xlvcwRxTAkxKFSQHddcAA+jjgcCCKjvFrF53e/4/8ApR4tYvO73/H/ANK8nTXXoz8nq21G7aHl1W/gY7u7HoxUnquwVtPax22GRYvemByyZ5+6zvA9oP7MCtTxaxed3v8Aj/6UeLWLzu9/x/8ASlgfNlejtbObrvCJJWClQpACgNjPDj3d9V/p71MJZwwg+VLLvEfmxqSfnMlWHxaxed3v+P8A6Umtt08I1AWdq0kwiJhjLvvs8hYtId44GA2V7sJmruBp5qqfC1IqztHxPGm7Dwz2azrfojgHrUdHKQneIXfdMmMEYOWXB44JqIsdEPh0NvvxyFpY13onEiEOy8Qw58Dx7sHuq3aTt3aIqiK3jspQu4ZRbx3Skbu62WBSTDcz7rOe2sXRJp/hWr9aQoWIPNhF3EyfIUBRwUZfIHZu1rdpUjGcp7JaFbLFtJF66ffvYn6Qv8OWmBpXvEXwa/VFL/p9+9ifpC/w5aYGle8RfBr9UV88XRbad+Flx8B/JgpqUq9O/Cy4+A/kwU1KAKKKKAKKKKAqe2Gw4uWFxblI7tBgMyho5l/5cqng6HlnGV7KofgMdyXjNjDHdxe/W62EMjL+cpaVOsQ8ww7xnmCXRVb2x2KjvlVsiO4j4xTbobdPPdYHhJGTzU8OJoBHa5s40ef92df/ANGGP6szVVpYsHlj+6B/1NMXUdK3pGt5rSKK7UFikNjZlJUH/EjeV4yy9pAyRg55cKFq9kUfBXd9BSJP2Rsw/bQ6eLS13jgKT6o1b9hYVddB2TZ8f7ozevToHH6zOKr2zWitMwAiL8eQht5f2TSJV50DZ43rGG1ihSJTu3F4bO2jdT2xwtEXDPjm4Yhc+rIG1ZaeZZDaWNvbCVeE9wbOKMWnqKu4ebuUHhjjyOGXszsvDYw9XCDkneeRuLyv2sx7T+wdlZ9D0KG0hWGBAiL2dpPaxP4zHtJqQocCiiigCiiigNLWdLW5t5YJPcyIUPo3hjPrB4/FXN2zCyW2oC2e0hnczCJ45Y0Y+SxDbhfgmRk59Arp6k104bGkML+IcMBJwOGDndR/TzCH1L6av4Kok3TltL6kNWP6lwVravVjdFNPtALkrKWMywxxmRwCoWNYwAsSqTlj7rnkACpjoZ208HlaxuCVWR/uW9w3Jc4ZDnlvHGPzh+dWn0e3pEU0sAjtUtocyTO/Ga4kBVC7Y3hEp3nESjiVX3RNUy/tkeXds1ml3FLPIQS0hXLPJurkxr6yTwyTk1oZIzjKi1oufj9PkQ3aakdY0Up+jPpbWRVtr6TdlHkpOx8mQdgc9j9mTwb182xmsWrSlSllkWoyUldBRRRUR6CiiigCiiqxtrt9Bp0eXO/Mw+5wqfKbuJ/ITP4x+LJr1GLm8sVqcbS1Zp9J23A0+1IRh4RKCsQ7VHbJ6l7O849NJTQQbONb2aISRzmS3VCzpIysmJZEccFIyUyee82BwJHhWl1S4muLqYhUUPIyoZCilwiJGgPHynAAyMcSTzzL3t7qFgEN3CZLOQCIQTKojZEHkDcTPg8u75WRhs5Jzxrbp0lSj2a1b34v8F+fUqylmebjg19b1Sxa3Z4SXcwx2sNvJGA1sq+VJIWGVldiDhxggyNwFMzoR2b6iyM7Dy7k7w9Ea5CD4/Kb1MKVWyOyo1LUNyGNktg++4Zt4xw73uS3ax9yP19hNdMQwhFCqAqqAAAMAAcAAOwAVXxs1CPZRe+r8j3SV3mYt+n372J+kL/DlpgaV7xF8Gv1RS/6ffvYn6Qv8OWmBpXvEXwa/VFZRYFtp34WXHwH8mCmpSr078LLj4D+TBTUoAooooAooqt610i2Fo5jmulEg90ihpCvoO4Dun0GgLJRVf0Lb2xvH3Le5VnxkIQyMQOeA4Bb4s142g6QbKyl6q5mKPuh8dXI/kkkA5RSOan9VAZ9rdkYNQh6uZfKHGOQAb8Td4z8WQeB/VhDbY7NzwTCGaJetJPVtDbwRQzRgZ3gVCnf/KUg478EU/da2utbSOOS4m6tJfcEq53uG9+KCRw76rOtbeaJdxdVczpJHkHDRzcCORBC5B7OB5EjtoChbBbCNfoMqEs+G/K1vAk0rA8UidQWCdhfPoA5089P0+OCNYoUCRoMKqjAA/8AO3trT2f1u1uIs2ksbxp5OE4BMDgu7wKcOQwKjNF6SLC7mWGCcvI2SF6uRc7oLHiygcgaAs9FVnUuknT7eV4ZroJIhwy7khwcA8wpB4EdtSb7SW4tfCzKPB90P1mDjdOADjG9zIGMZoCToquaR0iWF1MsMFyHkbO6u5IM7oLHiygcgTzqx0AUUUUAVhu7RJUaORQyOCrKeIZSMEH4qzUUBzTt7sO2m3PFWe1dt5GyRkAk9WWwcOBkA8cjj3gTWlbVxRafPNBEbVkzBHEjZWaSYHckdj90d4ow5wxKZ3SAp4B36zo8V1C8M6B43GCP3EHmCDxBFc9bd9G02mv1iZlts5WTHFO4SAcAfTyPoPCtijXjiEoVN1/P3KsoOGq2NVdgjgRtcxreNGZVsyrltwIZMM48lJCg3gh7OZFb2yPS3d2QVHPhEA5I58pR+a/EgeggjuxWHWNroJ4riQROLqeRH4kERMFId4nUBwCAFCMxGHPA44yW0DxWNulmeokeFAZ7eaFt55psOzxzJgjcBVcArwT8bssNuay1Y3vx06+X/TxtrFjM0Tpf0+4A3puobtWYbvzhlT+v4qtNprUEozFPFIO9JFb9xrnefYEdTZGOU9bcHEwbASENEJw2RxAELbzZ7jWidhpPCbmDroB4KMySuzJHglV5lSc5YDiKqPCUZezO392JVUmt0dOzXiIMs6qO8sB++oHU+kbT4AS95ESPxY261v1Jmue7PYuad50gaGZoIxK3Vvvh1OOCEDy2GeI4d3PhWXTtn7cSW4u53WO4jWRDEgJG/K0RDFyAoUoSSAeHZRYGmt538EO1l0LttT07yPlLGPqx/wA6QAv/AHV4qvrbPqFUebSJTIs2pNNHHMcmYqJJCSuVJQsGAxg8Ry5DlWntLZpBdyxRIyCFzHh2EhJQld4ndUeVjOMY41dBrFvcJJc3drYKJkcyMsrPdNLulU3I94mIlwp5BQvM1cUY0Yp046P9/wA/ciu5N5maGqrJZQWtzYXQdVR7d7iEboyZWlRZFYZVir8mH4g48qjbm/a+KWlnDKesl61+sk62WaYru77NgBVVc/rJJ7o/ZzSrq7Y21sGYSYMigkR+QeDP2AAk4J7+GTwroHYLo9h02M4PWTuPukpHzV/JTPHvPb2AeK9SGHWusuPv4HYRc9tjZ2E2Mj062Ea4MrYaaT8t8dmeSjiAPWeZNWSiisOUnJ5pbstpWVkLTp9+9ifpC/w5aYGle8RfBr9UUv8Ap9+9ifpC/wAOWmBpXvEXwa/VFeTottO/Cy4+A/kwU1KVenfhZcfAfyYKalAFFFFAFc+X2w+oadeNMlot4m8xDNH16uGOcsg8tX9OOecE10DJGGBBGQRgjvB50no+irUbC6M2m3MRXio6wkNuEg7rAqVbGBxyOQOBQFc2c16w/pBJLqxe1l61W3opGSOOQEYzEQCi55jJ5nhivfTz98h+jJ9eWrJa9E15d3outUni5qWWPiXCYwvAKqLwxnicZ7eNbPSf0Y3eoXnXQGEJ1Kx+W7Kd4M5PAKeHlDtodNLpu/8AQ2Hr/lCqVBr9vHpoik0lWldXCXjeTvHebylO7limQMBvxePdTW6SNhbi/trWKAxhoTl99io9wF4YBzxr3a9G5k0VLC4KCZN5kdSWVJDI7IQSASMNg8ORNAQPQbszLEst27KI5UCIquH3t0klm3SQuOQB48WyB20roc++9v8A2ZP4L0xejPYnUNOldZTC1vKPKVZGJWQDyWAKgHI8k8eWD+Liozo+6KLyyv4riYw9WgcHcdmbyo2UcCo7T30BU9rNIN1r1zAPdOzbv9tbbfT5ygVrS7YFtEjsQSZPCCN3tMI+6qPjlbH92mTH0d3X9O+H5i6jrC+N87+Op6vlu4zvenlUbadDkq6sLgmLwQTmYLvHfwCXVd3dxwfA58hQFb2B0vwbaFIM56oyIT3kW7bx/XmugqWmmdHlzHrrX7GLqDJIwAc7+HjZBw3ccyO2mXQ4FFFFAFFFFAFeXjBBBAIIwQeIIPMemvVFAK/a7oQhnJks3Fu54mMgmI+oDjH8WR6BS12p0TU7aEQXaytAh3kb32NeBXyX4lBx9ySBy4V01XwirtLGzhZS1S6+ZFKknsc5aZ0igErJFiOS5jkk3MMVgiRE6pc45iNATkZC47ax7ObUp1t/JNMkUl0Mo0kJnQEzdYwZArAjd4DI7u6npqGwlhPkyWUJJ5sECMf7y4P7ag7joW01jwikT+zK/wD3E1YWKoNNOLV/meOzn1E1a6utvPdslypZ4sxSxRNEpmEsMy7qYHVgFGHIDh3Gse2e0UV4YHiiMTLGVlQY3OsaR5GKcfclnY4IGM4pyR9CGnDmsreuU/8ATFS1j0X6bF7myjb4Tel/iEivfrlBNSSba8Oljz2UrWOfrx59TuS8VuzysqK4jBfeZEVC7dilt3JzgVetmOgmZyr3sgiXmYkIaQ+gt7lfi3qdVrZpGoWNFRRyVVCgfEOFZqgnj5tZaasj2qK3ZoaLoUNpEIreJY0HHA5k95J4sfSTmt+iis9tvVk4UUUVwC06ffvYn6Qv8OWmBpXvEXwa/VFL/p9+9ifpC/w5aYGle8RfBr9UUAqZtahtdqLiW4lWOPqQu82cZMMGBw9R/VV48aGmefRfO9lZ9W6PrG5laae2V5GxvMWcE7oCjkQOQA+KtTxUaZ5knypPtUBk8aGmefRfO9lHjQ0zz6L53srH4qNM8yT5Un2qPFTpnmSfKk+1QGTxoaZ59F872UeNDTPPovneysfip0zzJPlSfao8VOmeZJ8qT7VAZPGhpnn0XzvZR40NM8+i+d7Kx+KnTPMk+VJ9qjxU6Z5knypPtUBk8aGmefRfO9lHjQ0zz6L53srH4qdM8yT5Un2qPFRpnmSfKk+1QGTxoaZ59F872UeNDTPPovneysfip0zzJPlSfao8VOmeZJ8qT7VAZPGhpnn0XzvZR40NM8+i+d7Kx+KnTPMk+VJ9qjxU6Z5knypPtUBk8aGmefRfO9lHjQ0zz6L53srH4qdM8yT5Un2qPFTpnmSfKk+1QGTxoaZ59F872UeNDTPPovneysfip0zzJPlSfao8VOmeZJ8qT7VAZPGhpnn0XzvZR40NM8+i+d7Kx+KnTPMk+VJ9qjxU6Z5knypPtUBk8aGmefRfO9lHjQ0zz6L53srH4qdM8yT5Un2qPFTpnmSfKk+1QGTxoaZ59F872UeNDTPPovneysfip0zzJPlSfao8VOmeZJ8qT7VAZPGhpnn0XzvZR40NM8+i+d7Kx+KjTPMk+VJ9qjxUaZ5knypPtUBk8aGmefRfO9lHjQ0zz6L53srH4qdM8yT5Un2qPFTpnmSfKk+1QGTxoaZ59F872UeNDTPPovneysfio0zzJPlSfao8VOmeZJ8qT7VAZPGhpnn0XzvZR40NM8+i+d7Kx+KnTPMk+VJ9qjxU6Z5knypPtUBk8aGmefRfO9lHjQ0zz6L53srH4qdM8yT5Un2qPFRpnmSfKk+1QFI6ZNsrO7sFjtrlJXEwYquc7ojkBPEd5H66bOk+8RfBr9UVXT0UaZ5knypPtVaoogqhVGABgDuA4CgPdFFFAFVzpDv5IdNuZInMcioN1xzXLKCR8RNWOtDXdGS7t5IJd7ckGG3Tg4yDwPHHEUAqZdtLtjYxCdhJBKI7wjGZGN2LZQ3D8ZVd/jqR1jVrqG4mknuLqFFuPuM8YSayWEOF3JUTylbmrE8Qx9FW9+j+1MssuHDTTRXD4bA34G3lxw4KWySO3J5Vjuujq3kaTLziKWTrZbZZSIJJCQxJXGeJAJAIBPZQBtxqUkXgPVSFesvoY3x+NG+/vKfQcCqpqWsXUM8klxcXUKC5xFPGqTWIgEgUJIqeUjYypJ4hu2mHq+hR3PU9ZvfcZknTdOPLjzu57xx5VD3HR1bOz5ecQySddJbCUiB5MhiSuM4LAEqCAT2UBF2cc+o3F6fDprZLec28McJVcFFUmR94EybxPAcBgVn0naO7uNEa4jUPdiORV3VyHkjZkDKvIk7u8F5E8KkdU2DhmlklWW4gaUATdRKY1mAGBvjBBOOGRg4qUi0CFbXwRY92DqzFuAkeQQQePPJyeOc5OaAWkm2s1ut0ILmadRY+EI9xHutHP1qxNjKrlfLBK4IBUgdorc1vXbrT/CoFunmPgsU0csu6zRSSXAt3IwACvEOAQQCO6rda7DQKsolaW4M0fUu8777dSM4QEY3VySeHEniSTXm32BtxHMkhln65BE7zOXfq0zuIpGN0KTkEcc8SSaAjNNurqG6u7OKU3LJFFNC1y+N0yMyOGZFyVG7vgYzzGRzGfY/Vbp7F3bFxOtzLGcsIlKrcFCQcHdCrkhePIDNTOhbNR2rSOHklll3d+WV992CDCLnAAUAnkO0k5NeYdl40gaGOSWNWlaYsj7r7zy9awDAcFJ4Y/J4emgKttRPdR3IEV67XMkqG2tIwvVLbgqJGmBGce7y5I47oXuGrc65cgzXguXAh1EWYt/J6poesjibIxnfO+W3s5HDsqyz7BRG4luFuLqOSUgv1cxUNujCjl7kDsz21ll2Gt2uDMTJgyidoQ/3Fp1ACyFfyuAPPBIBIJoCrR65c7y3fhMhDakbPwfyeqEHWmEDGM9ZkB97Po5VtaPtFcPqKq8xMLzzxcVUQMsY+5rEwG8ZQQd7eODutjOBU+NhrfwjrsyY63wgQ756kTkY63d/L7eeM8cZrNa7HW8c4mUPlWaRELsY45JM77KhOFY5P6zjFAVvpA1aRL61j626SFoZXdbUZkJQpg4wcgZOfXUDJtBdnT7d/CLhknv8Aq4njMXhUlqVfdB3fI6zeU8OfAA91M250KN7qK5O91kSPGuD5OJN3eyO0+Tw9ZqIm6O7YoUVpY18J8LXq5N3qpSu6dzh5K8Scd5oCvXerT29p9ykvUknuYrZZL4Rs0XWHBdAgwRjh5XbipHTJvBtRS3/pC5l31YNFcxOwd1USBopQioMLneUEjs58pcbFRNDLDPLPcRy4yJpS5QqcgoeBQ5wcjuFebHYeOOVZXnuZ5EDLG00xfqg67rFQABvEcN45NAbG2968WnXckbFXSB2VhzUhSQR6apdhthcF7C2mkK3KXKpPg8LiB4JHjk9KtgZ7mU8uFXu42fSSza0keR0aIws7PvSspXdJLEcW9OK17zY23lntp2U9Za8I2BxlcYCt+UBzHpz3nIERp3SC8ht5Gtd21upjBDL1oaTeywQvHujdVyjYwxI4Zq3XNysaM7nCopZj3KoyT+oVXrPYC3jkRlaYpE7SRQGQmGGRs5ZF5g+U2ASQMnAFb9zs0klkbOSSZ0ZOrZ2kzKw7cuRxJ5HhyoCk9H220k14VmuUkF4jTxRB1Y2zJIw6khTlSYdxsHHFW7c1A6PtJdSJbGO6vTeTTkKJerFnIiysHALAZxGOSnezwAppXWyVu7QMIwjW8gkjMYCHIUrunA4qQeI7cCtT+oNt4Glp5fVxydbG+9iRJOsMm8GxwOWI5cjQHva/aUWyJGjxrPOdyIyMFRMe7kbJHkIpzj8Y7qj3VVrTNVMmipdTX86tAJDK8LR78hDsFVt5WG8RuYHD3Qq+XumRTY62KOTHLfRXxnnjeBxUOuwlsLMWYDCEOJDggMxWQSDeIHlDIA5cgB2UBWrWK86yxs7i9mV5opbiZ0KCQFdwJEG3eS7/ABOPKI7Bwry+syy6RHdyXc6TJvQhYDGnhM3XGGPO8jYLMo5YA3m4Vctc2ajujGxeSKSLe3JYn3HUOMOM4IIYYyCOwEYIrEdjrfqbaAKyx20iSxqG5vHkjeJyWyWJPeeNAbez9lLFbRpcTGaYL90kOBvMSScYxwGcD0AVI0UUAUUUUAUUUUAUUUUAUUUUAUUUUAUUUUAUUUUAUUUUAUUUUAUUUUAUUUUAUUUUAUUUUAUUUUAUUUUAUUUUAUUUUAUUUUAUUU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1039" name="AutoShape 15" descr="data:image/jpeg;base64,/9j/4AAQSkZJRgABAQAAAQABAAD/2wCEAAkGBhQSERUUEhEWFRQWGCAWFxUYFxoWGBUXGBgaGBkcHyAZJyYgFxsjGhoZHy8hJCcqLCwsGB4xNTAqNSYvLCkBCQoKDgwOGg8PGjAlHx8sLCopLywqLCw1LCosKiwtLDUxLC01LCosLCkpKSksKSwsLikpLCwsKSw1LCksKSwsLP/AABEIALIBHAMBIgACEQEDEQH/xAAcAAACAgMBAQAAAAAAAAAAAAAABwUGAwQIAgH/xABUEAACAQMBBAQHCQwHBwMFAAABAgMABBEFBhIhMQcTQVEUFyJUYXHRMjNzgZKio7LSIzU2QlJidJGhsbPDFRZygpOU4QgkQ1PBwvA0VbREY4OEhf/EABoBAQADAQEBAAAAAAAAAAAAAAADBAUBAgb/xAAyEQACAQIFAQQJBAMAAAAAAAAAAQIDEQQSITFBURMicdEFFDJTYYGx4fBCkaHxM1LB/9oADAMBAAIRAxEAPwCZ2k2q1RtXmsrB48IquqsqcB1cbN5TDj5T163dpu+D6H2V6078LLj4D+TBTUodFTu7Td8H0Pso3dpu+D6H2U1qKHBU7u03fB9D7KN3abvg+h9lNaigFTu7Td8H0Pso3dpu+D6H2U1qKAVO7tN3wfQ+yjd2m74PofZTWooBU7u03fB9D7KN3abvg+h9lNaigFTu7Td8H0Pso3dpu+D6H2U1qKAVO7tN3wfQ+yjd2m74PofZTWooBU7u03fB9D7KN3abvg+h9lNaigFTu7Td8H0Pso3dpu+D6H2U1qKAVO7tN3wfQ+yjd2m74PofZTWooBU7u03fB9D7KN3abvg+h9lNK4uVjUs7BVAyWYhQB3kngKX+udN9lCSsIe4YdqDdjz/abn6wpqSFKdR2irnHJLcjd3abvg+h9lG7tN+VB9D7KrV903387btvFHHnkFQzSft4H5NV676S9ULEPeSqQSCoVI8EcCCAowR3Vcj6OqveyInXihjbu035UH0Pso3dpu+D6H2Uul251VI1m8Ln6tmKK5IKl1AJHEHkCD8db+n9NOpRnypI5R3SRqP2x7prr9HVOGmO3jyXbd2m74PofZRu7Td8H0PsrxovT7E2BdWzxn8uIiRf1HBHxb1MbQ9pbe8TftpkkHaAfKX+0p8pfjFVKlCpT9pEkZxlsLzd2m74PofZRu7Td8H0PsprUVCehU7u03fB9D7KN3abvg+h9lNaigEntNtJr9hD11xJCqFtwELEx3iGYcAO5TTk0+UtFGzc2RSfWVBNLzp9+9ifpC/w5aYGle8RfBr9UUAttO/Cy4+A/kwU1KVenfhZcfAfyYKalAFFFFAFFFfCaA+18Jqqan0hRhzDZRPe3A5pDxjQ/wD3JT5CD4yfRVL1/wANuVzfNcKp4+C28GYcdzt1qPL+sDuoC46x0kRIzR2kUl7Oo4pAN5Ex+XJxVfUMn0UoNtNt724AE0ssPHjbpE0SL3ZctvSH1jHdXjXZ1xui2RVHZ/RqRcuA4iZifWeNVC4TjwXHoCbn7Mmh0aOxnSLfoEQJNfpyZWiKSJ/ZlywkH9sA00dA22trslEYxzD3VvKpjmU9vkt7r1rkVzJYKAeMYb1wiT97Crpp6pMgR7buw0WnKsikciJEuFYEf+CgOhaKWOjavqdsF3I576DHFZ0WG4QfmvvMJfU3ldnpq4aBttbXbFEYxzr7q3lUxTKe3Ktz9a5FDhPUUUUAUUUUAUUUUAVTduek2308FBiW4xwiB9znkXP4g9HM93bUZ0o9JvgI8HtiDcsMluBEKnkSO1zzAPLmewFD6hFKG3pg+/IBLvPnecPxD5PE73E57a0sJg+0709uPiQVKuXRFl1HU7/VsyzzKlujYLO3VW0TEZAA47z47AGfHoqv61o0lrMYpN0kAMGU7yurAMrKe1SCDU1sHrEUcrQXIjNvOBnrRvRxzJkwyMMjKg5VhkZVjnhWltHtB4YUkeILcABJJEOElCgKh3MeS+BjKkAgDyRWrDNCeRLur887/IrOzjfkmOjjXJxKbNJmRLiOVFCndImaI9WwYeUDvKoHHtPfVNkcsSWJLE5JJySTxOc8zmrRoPRrqF1ho7dkQ8pJD1Q9Y3vKI9IBq22n+z9OR91vIkPcqM/7SVrw61GnNtyWp6yykrWKVf3K/wBFWqB1LieZmQEFgCIgpI5jODjPPFeNhrBJb6ES+9ITNLniBHCplbPoO7j46v8AP/s9vjyL5SfzoSP3OagdR6HtStgzRBZQVKnqZCGKngQVbdLAjmBnNeViKMouMZ73+G51wkndogNsNRSSXyPBXBJcS28TQkqxOEdSFG8v9nPHixqO0RrgS71oZBKil8x53gqjLHh+KBzB4VrXdm8TFJY2RxzV1KsPiPGpy31GO3sGWKTeubolJsZ+426H3HZ5UjYJxkbq4qxZRgox1voR7u7GNsJ01hsQ6iQp/FuAMKfQ4HBf7Q4d4HOm4kgYAggg8QRxBB5H01x9BAzsFRSzMcKoGSxPIADmaZXR/wBIM2mzeBXwZYQ26d/O9bn/AKx9uPTkcOBzcVgV7VLfp5FinV4kPmivMcgYAgggjIIOQQeRHeK9VjlkWnT797E/SF/hy0wNK94i+DX6opf9Pv3sT9IX+HLTA0r3iL4NfqigFtp34WXHwH8mCmpSr078LLj4D+TBTUoAr4TUFtPtalpuIsbT3MvCG3T3chHMnsRB2seAqHXZK7vfK1O53Yj/APR2xKR+qST3cvpAwO6gNrUukOISGCyje9uBzSHG4nwkp8hB+s+iq9qWjX92M3/X7nmlqIxFjukcyq83qyB3Uw9N0qK3jEcESRoOSooUfs5n0862qAUl3psqoETTnCDko0y0kH7Zz+s8aq1/s7cE8NNk+LSbdfqSGnhHtRaNL1K3cBlzu9WJUL57t3Oc+it8XCb5TeXfA3imRvBSSAcc8EgjPoNAcyXGyF2Tw06ceqx3Pq5rTOyN55hc/wCVk9ldTx3KMzKrqWTG8oIJXeGRkcxkcRmvlvdpJvbjq24xRt1g26w5qccmHceNDtzltNkLzP8A6C5/yrn94rftNkroc9On+PT1f6xFdLW9ykiho2V1PJlIYHBwcEcOYI+KtKfaK1QZe6gUBmjy0qDy0xvrxPulyMjmM0FxL6Zoc6kZ02T49ItSfnSCrC2gtcIEm0+bh7l0sre3dD2FWjuMqR+r0UxI9qbNs7t5bnAycTRnAyFycHhxIHrI7637i6SMAyOqAkKCxCgsxwBx7SeAFDhQ7GXVLPG7HLe245pP1Udyg9Dq7LN6mGeyrJoG21tdsURyky+7t5R1cyHtyrc/WMip6ofaDZK2vQBPECy+4kHkSIewq6+UP3eigJiiqPJHqOnDeVzqNqvNG4Xca/msOE+O4gMatOia3FdwrNA4dG5HkQRzBHNWB4EGgN+qx0g7ZLp1oZBhpX8iJD2se0/mqOJ+IcM1Zia5y2z1ZtX1MrE4ESBljZiQixxgvJKeeAcM3AZICjnVrC0VVn3tlqyOpLKtCq22qEXKzyqJz1nWOsnESnOTvY7/APwEcKueuaVbXUJvUmxGzPLcSyPv3CykYjtVjG6CMe5bkQCcqFwafcaMfurwt18MO7vzKrKo6zguQ4DDysry5j1Vn2T2Ylv7lYIuGeLv2RoDxY9+M4A7SQO2t2pGL76drfQpxb2tue9k9kJ9Qm6uBeA4vIfcRjvJ7SexRxPqBIfux3Rna6eAwXrZ+2ZwMg/mDlGPVx7yam9ntnobKBYIE3UXmfxnbtZj2sf9BgACpOsbE4yVV2WkS1TpKOvIUUUVRJgooooCN13Zy3vI+ruIlkXsyPKX0qw4qfSDSL2/6JpbEGaAma2zx4fdIh+djgy/nDHpA510NXl0BBBGQeBB45FWaGJnRem3QjnTUtznLYG/jgimlijEl4nEozGPFpu/dmhZeImA5nmF4qDxFVjVdZeYIpYskW8sRfBkEZbKqzD3QXs7snHDhV36WujkWb+E26gWznDIP+C5zwA/Ibs7jw5YqmaHs1NdluqUBE4ySuwjiiHeztwHq5+itylKnJOtffrwVJKS7ozuhXbw8LCduzNux9HEx/q4r8Y7hTkrlrUdJS2SK4tLvrikm48iqUEcygSIU3uLIQGwxAyY24V0XsdtEL6ziuBgFlw6j8WRTuuPVkEj0EVl42lFPtIbP6/csUpP2WU7p9+9ifpC/wAOWmBpXvEXwa/VFL/p9+9ifpC/w5aYGle8RfBr9UVnE4ttO/Cy4+A/kwU0LicIrOxwqgsT3ADJ/ZSv078LLj4D+TBTG1y0MttPGvunidB62QqP2mgK10d2JmV9SmGZ7vykz/wrcH7lGvcMAMe8kd1XOq50dXyy6ZaFeG7CsbD8l4h1bD0eUpqx0AVXekO6ePTLpoyVYRnyhzVSQHYdxCFjn0VYq8TRBlKsAykYIIyCDwIIPMEUBVto9JsU054SsKRLC7RAboI6tN4Oh5ll4NvDj29taOyk7tfxtN76+l27PnmX6yTf+cePrqv3Gn2TxB2tL06cGxFKbjeiiyxjEqRFy6RgngccBx3cVbrqzt7m68Hl6+O5tow0c6yGKSWJ+DMrREby74wykABscOIoCPbVxa3Gs3GM9WIN0flSdRhU9ZZkH96o7YKYWt4kO5OvhUAaRpoZIt+8iy0rDfA3t9HJ4f8ALFblvcWQtk6m1nlV7zMA38veTxZbrizt5UYMZO9IcYjBxjGZOXVFuW3ZbGcXVoyXCQB4wzbxZA6OHCOuN8MCw5EEcqAydGX3sg//ACfx5K1Ng7VHS+30Vsahc43lDY8sd9RWgWcRmMUNjqMfUyqkg8NxHEzbsnFVnwy4cMQoOckYJ4VKaFrm6sptNLunjknldnEkGHl6wpIR1koIBZTwwKAybCaNDNo9ukkSMJbcI/kjLKw4gnnWns3p80111V04kj0xgkZzkzysu9FK4/KSBlH9tmbsFSui67BBcRaYkMkRWASJvEMoHH7nvZJLgBj2jCnjXuz1i3j1OW1jR+vmQXEsmcplFSMLxOQ25uHAGMEHtoCzUUUUAVSJYP6P1WNo/Jt9QLJIn4q3SKWVx3F1BU95Gau9U7bd+su9MgXi5uuvPojgjcsfQMsBQGfpN2hNnp0zq2JHHVRnt3n4ZHpC7zf3a5v0jVpLaZZoSA6csgMCCCpUg81KkgjuNNn/AGgdT8m1gHaWlb4gEX6z/qpNVv8Ao+klRu/1FKtLveBZb3aqDqZUtrFbd51CTOJXkUoGDlURuEYLKO04AwMU5+iPZIWdksjD7tcASOTzVecaejAOT6WPcKR2xWji6v7eFhlXkG+O9Fy7D41Uj46ZmobKa+00hjvMRl2KDryMIWJUY3eGBjhXjFxj/iUrcu7ep6pt+1Yb2aM0mf6o7Reen/MH7NfDsntDw/37nwH+8czjP5PcD+qs71aPvET530Y580ZpM/1S2i89P+YP2aP6o7Reen/MH7NPVo+8QzvoxzZozSZ/qjtF56f8wfs0f1R2i89P+YP2aerR94hnfRjmzRmkz/VHaLz0/wCYP2aP6o7Reen/ADB+zT1ePvIjO+jG5qmnR3ELwyqGjkUqw7wf3EcwewgVzVLvaZdXFrPF10JO5LEWKdagO/E6svFGHBgwHaRjiavP9UtovPT/AJg/Zqt9I2zN1BBazXr9ZOxeKR97fyA2/FxwM+SXH92rmFjGEsjkmpcLqRVG2r22K/ru0SSxrBb24t7dGMm5vmR3kI3d93b3RC8AAABk0wOgLXSJZ7Rj5LL1yDuZSEfHrBU/3KUlWPo71TwfU7V84BkEbf2ZfuZ+tn4qv4iinRlFeJDCTzJjY6ffvYn6Qv8ADlpgaV7xF8Gv1RS/6ffvYn6Qv8OWmBpXvEXwa/VFfMl8W2nfhZcfAfyYKalKvTvwsuPgP5MFNSgKHfK+kXElwiM+nzt1k6KMtayn3Uqgc425sBy5+irtZ3iSoskbh0YbyspyGB7QaysoIwRkd1US80qbSXaeyRpbJjvT2a+6iz7qSD0dpj5d35oF8ry54HAye7lmtXSNXiuoVmgkEkbjIYftB7QRyIPEVuUApv6Tigti9heS29yOWlOwmHXE8YRE46xAWyN5CAAcjhVn6RtMElvDJlo5RLHDvocMI7mRIJlz3FHz6Cqnsq4bgznHHvr1QFQ2wt7aKK1jmR4rdH3UuInMXgbLGRGcr7lSMpk+TxGedYtkNTdruWKO8a9tViDCdgjGOUtjq+sjAWXK+V3jAzzq5kUKuOXCgKxsmP8AfNT/AEpP/iw1UdAvrVImWXV5rdxNPmFZEUJm4lIwGQkZGG5nnTWr5igFvrgzeXF1FljbRWd0jDjvxq1yJQO/egd/2Vk2biZr+1uGBDXUd3cHPMI72qwqe7EKRjHfmmJijFAfaKKgtqdrI7NVG6ZbiU7sNunu5W/7VHax4D08qAz7SbTQ2UXWTEkk7qRqN6SVzyRF/GY/s7aidktEmaaS/vQFuZV3EiByLaAHIjz2uTxY99Gzeyb9b4bfsJbxhhVHvVqh/EjHf3vzP6ybZQCz6RYbKS6AurG5ndYwA8TMF3SWOOBHHJP7Kq39G6V/7VffLf7VbvSpt5fWeoGK3uDHH1aMF3IzxOcnLKTzFVDxt6p54f8ADh+xWnSw2JlBOE7LxZBKpBOzQx+j7TrAXga3sLmGRUYh5WYrg4UjiTxIP76ydNEhC2uCRxk5HHYlR/RBtzd3l3LHdTmRRDvqCqLgh1BPkgZ4NW901+5tf7Un7kqjioVIScajuyWm09UWS01Z4bCx3YJJutSKNihwYw0Y8tj2KDzPZWSx2GRVt+tmkne3dnSRzxJY/jdhAGQBy4558aiopBFFpczNcYMaQ9XESY2aSMbpkG8AACBg8u/PDFq1zVjbwNKsTzFcYjjG87ZIHAdvP9hriukkuRzqQ+mrJZzrb4nuFnd5TOxykGfKCHJ4DO+R2nIHGlddbQSWuqTSoxO7cSZXJwyGRt5fjH6jg9lM/aC6SW5soi1wjM3WgxEhDuDJSQq2AOfp4cDzBpOz+kR3Wq38MoyriYelT164YdxB414q62Z6jyTPShqyz6bBNC53XlBBBwfe5Mg45EHgR3irPPtJDZ2UMk7HjGgVRxZzuDgB2+vkKTe0EM9or2MpyiyCVe73LLvL3BgeI7CvrqX6RCxms1JAXwWLd3vcgsSGJ7uQz6AKiuerF10/patndVkilhV/cyOBud2SQeA9PEDtqM6Tdu9zetLdsNymcfigj3A9JBGT3HHbw+axsfql1EsU0toUUgqAN3dwMcCE4DHDFV/pAgZLewV3SRlidC6HeVtxkUcfxuAxn0V1tjQv2y/SLDeTCCOKRW3C2W3cYXHcSe2tnpBsLeSzJuoJJkR1YJGSH3idwEYI5BjmrDAqgLgDl/0qudJWtSWmmzTQvuSgoFbAOC0ig8GBHuSeypaak5JRevB4k0lqLL+jdK/9qvvlv9qslvYaWHUrpd8CGBB334EEEH3XfVZ8beqeeH/Di+xXqPpY1QkDww8Tj3uLt/uVqvCYv/f+WV+1p9BldPv3sT9IX+HLTA0r3iL4Nfqil/0+fexP0hf4ctMDSveIvg1+qKyCyLbTvwsuPgP5MFNSlXp34WXHwH8mCmpQBRRRQFJ1jZyayle80xQd7yriz5JP3vGPxJR6ODevgfVntfJcxdbbTKy53WXwKeR43HNWCS8GH/maulUvavYpjIbyxCC5x91hf3m7UfiuOx+5/wBfeAIu92p1IZ3cn1aVdn98hqAvOkDVV/KH/wDNmX6zGtyG3gvEYpaxCWM7s0BsXeWF/wAlgJ1z6Gxg+jiBXNW2UIziyYekaZIo/X4QaHTHN0s6oOcgHrtcfvrXPTDqf/OX/AWq7f6YV5wsvrtmT98hqHcd4x8WKAva9MGpn/jL/l1Nbtr0qaox4Pn1WZb6ppdQR5ON3PqXe9lT+naKXIxbu3qs3f8AdKKAYdlt1qr44OfT/Rlw31XFWCw2lv290cevSrsfzapuk7I8s2OP7WlyY/8AkipkqEkFpZWtvJeEZb/dWiS2U/8AEkJlfHoTiTw9AIFg1TbOeIrDHu3F5L73ALeSHA7XkLyHcjHeef7RJ7LbIdQzXFzJ197KPukxHBR/y4x+JGP1nt7hm2T2PjskY7xlnk4zTt7uRv8AtQdijgKn6HAooooBE9P1ju3kEuODwlc+mNyT+yQVXdA6PvCD5d5Aigbz7hM5jXnlyn3OMY/KkHLv4UzenfSTJYxzAZMMoye5JBun525VD2e2st47FIbp1eMMT4IloCxI5O8jMFZjzzgmtujUm8PHJutCpKKzu5i6KrwW+soiuGRzJAHHJxxKMPQSin46dG2Oxi6gIg0rR9WWIwoOd7d7/VXO2o65H4YLizh8HVGR0j3t7dZMHPIYyRkj0mnnpWyUF7Cl0l1dgTjrd0T8FL8So4cN05XHoqt6Rg7xm1utfEkoPdFu0/ThFBHDksEjEeeRIVQueHLlUNbbMS2/g8dtcuIY3ZpVkPWPKrfi7zA44kn4h28Rq+LWLzu9/wAf/Sjxaxed3v8Aj/6VmqTRPZGzpNm9pc9RHDK8Eu/M07yFwkjHO4M8gTvNj87nXzRdiFt72W7EzMZd/KFQAOscPz58MYrX8WkXnd7/AJj/AEo8WsXnd7/mP9KSblqwlY3trtjIr9FDko6HyZFAJAPNePMH94r3q+xlvcwRxTAkxKFSQHddcAA+jjgcCCKjvFrF53e/4/8ApR4tYvO73/H/ANK8nTXXoz8nq21G7aHl1W/gY7u7HoxUnquwVtPax22GRYvemByyZ5+6zvA9oP7MCtTxaxed3v8Aj/6UeLWLzu9/x/8ASlgfNlejtbObrvCJJWClQpACgNjPDj3d9V/p71MJZwwg+VLLvEfmxqSfnMlWHxaxed3v+P8A6Umtt08I1AWdq0kwiJhjLvvs8hYtId44GA2V7sJmruBp5qqfC1IqztHxPGm7Dwz2azrfojgHrUdHKQneIXfdMmMEYOWXB44JqIsdEPh0NvvxyFpY13onEiEOy8Qw58Dx7sHuq3aTt3aIqiK3jspQu4ZRbx3Skbu62WBSTDcz7rOe2sXRJp/hWr9aQoWIPNhF3EyfIUBRwUZfIHZu1rdpUjGcp7JaFbLFtJF66ffvYn6Qv8OWmBpXvEXwa/VFL/p9+9ifpC/w5aYGle8RfBr9UV88XRbad+Flx8B/JgpqUq9O/Cy4+A/kwU1KAKKKKAKKKKAqe2Gw4uWFxblI7tBgMyho5l/5cqng6HlnGV7KofgMdyXjNjDHdxe/W62EMjL+cpaVOsQ8ww7xnmCXRVb2x2KjvlVsiO4j4xTbobdPPdYHhJGTzU8OJoBHa5s40ef92df/ANGGP6szVVpYsHlj+6B/1NMXUdK3pGt5rSKK7UFikNjZlJUH/EjeV4yy9pAyRg55cKFq9kUfBXd9BSJP2Rsw/bQ6eLS13jgKT6o1b9hYVddB2TZ8f7ozevToHH6zOKr2zWitMwAiL8eQht5f2TSJV50DZ43rGG1ihSJTu3F4bO2jdT2xwtEXDPjm4Yhc+rIG1ZaeZZDaWNvbCVeE9wbOKMWnqKu4ebuUHhjjyOGXszsvDYw9XCDkneeRuLyv2sx7T+wdlZ9D0KG0hWGBAiL2dpPaxP4zHtJqQocCiiigCiiigNLWdLW5t5YJPcyIUPo3hjPrB4/FXN2zCyW2oC2e0hnczCJ45Y0Y+SxDbhfgmRk59Arp6k104bGkML+IcMBJwOGDndR/TzCH1L6av4Kok3TltL6kNWP6lwVravVjdFNPtALkrKWMywxxmRwCoWNYwAsSqTlj7rnkACpjoZ208HlaxuCVWR/uW9w3Jc4ZDnlvHGPzh+dWn0e3pEU0sAjtUtocyTO/Ga4kBVC7Y3hEp3nESjiVX3RNUy/tkeXds1ml3FLPIQS0hXLPJurkxr6yTwyTk1oZIzjKi1oufj9PkQ3aakdY0Up+jPpbWRVtr6TdlHkpOx8mQdgc9j9mTwb182xmsWrSlSllkWoyUldBRRRUR6CiiigCiiqxtrt9Bp0eXO/Mw+5wqfKbuJ/ITP4x+LJr1GLm8sVqcbS1Zp9J23A0+1IRh4RKCsQ7VHbJ6l7O849NJTQQbONb2aISRzmS3VCzpIysmJZEccFIyUyee82BwJHhWl1S4muLqYhUUPIyoZCilwiJGgPHynAAyMcSTzzL3t7qFgEN3CZLOQCIQTKojZEHkDcTPg8u75WRhs5Jzxrbp0lSj2a1b34v8F+fUqylmebjg19b1Sxa3Z4SXcwx2sNvJGA1sq+VJIWGVldiDhxggyNwFMzoR2b6iyM7Dy7k7w9Ea5CD4/Kb1MKVWyOyo1LUNyGNktg++4Zt4xw73uS3ax9yP19hNdMQwhFCqAqqAAAMAAcAAOwAVXxs1CPZRe+r8j3SV3mYt+n372J+kL/DlpgaV7xF8Gv1RS/6ffvYn6Qv8OWmBpXvEXwa/VFZRYFtp34WXHwH8mCmpSr078LLj4D+TBTUoAooooAooqt610i2Fo5jmulEg90ihpCvoO4Dun0GgLJRVf0Lb2xvH3Le5VnxkIQyMQOeA4Bb4s142g6QbKyl6q5mKPuh8dXI/kkkA5RSOan9VAZ9rdkYNQh6uZfKHGOQAb8Td4z8WQeB/VhDbY7NzwTCGaJetJPVtDbwRQzRgZ3gVCnf/KUg478EU/da2utbSOOS4m6tJfcEq53uG9+KCRw76rOtbeaJdxdVczpJHkHDRzcCORBC5B7OB5EjtoChbBbCNfoMqEs+G/K1vAk0rA8UidQWCdhfPoA5089P0+OCNYoUCRoMKqjAA/8AO3trT2f1u1uIs2ksbxp5OE4BMDgu7wKcOQwKjNF6SLC7mWGCcvI2SF6uRc7oLHiygcgaAs9FVnUuknT7eV4ZroJIhwy7khwcA8wpB4EdtSb7SW4tfCzKPB90P1mDjdOADjG9zIGMZoCToquaR0iWF1MsMFyHkbO6u5IM7oLHiygcgTzqx0AUUUUAVhu7RJUaORQyOCrKeIZSMEH4qzUUBzTt7sO2m3PFWe1dt5GyRkAk9WWwcOBkA8cjj3gTWlbVxRafPNBEbVkzBHEjZWaSYHckdj90d4ow5wxKZ3SAp4B36zo8V1C8M6B43GCP3EHmCDxBFc9bd9G02mv1iZlts5WTHFO4SAcAfTyPoPCtijXjiEoVN1/P3KsoOGq2NVdgjgRtcxreNGZVsyrltwIZMM48lJCg3gh7OZFb2yPS3d2QVHPhEA5I58pR+a/EgeggjuxWHWNroJ4riQROLqeRH4kERMFId4nUBwCAFCMxGHPA44yW0DxWNulmeokeFAZ7eaFt55psOzxzJgjcBVcArwT8bssNuay1Y3vx06+X/TxtrFjM0Tpf0+4A3puobtWYbvzhlT+v4qtNprUEozFPFIO9JFb9xrnefYEdTZGOU9bcHEwbASENEJw2RxAELbzZ7jWidhpPCbmDroB4KMySuzJHglV5lSc5YDiKqPCUZezO392JVUmt0dOzXiIMs6qO8sB++oHU+kbT4AS95ESPxY261v1Jmue7PYuad50gaGZoIxK3Vvvh1OOCEDy2GeI4d3PhWXTtn7cSW4u53WO4jWRDEgJG/K0RDFyAoUoSSAeHZRYGmt538EO1l0LttT07yPlLGPqx/wA6QAv/AHV4qvrbPqFUebSJTIs2pNNHHMcmYqJJCSuVJQsGAxg8Ry5DlWntLZpBdyxRIyCFzHh2EhJQld4ndUeVjOMY41dBrFvcJJc3drYKJkcyMsrPdNLulU3I94mIlwp5BQvM1cUY0Yp046P9/wA/ciu5N5maGqrJZQWtzYXQdVR7d7iEboyZWlRZFYZVir8mH4g48qjbm/a+KWlnDKesl61+sk62WaYru77NgBVVc/rJJ7o/ZzSrq7Y21sGYSYMigkR+QeDP2AAk4J7+GTwroHYLo9h02M4PWTuPukpHzV/JTPHvPb2AeK9SGHWusuPv4HYRc9tjZ2E2Mj062Ea4MrYaaT8t8dmeSjiAPWeZNWSiisOUnJ5pbstpWVkLTp9+9ifpC/w5aYGle8RfBr9UUv8Ap9+9ifpC/wAOWmBpXvEXwa/VFeTottO/Cy4+A/kwU1KVenfhZcfAfyYKalAFFFFAFc+X2w+oadeNMlot4m8xDNH16uGOcsg8tX9OOecE10DJGGBBGQRgjvB50no+irUbC6M2m3MRXio6wkNuEg7rAqVbGBxyOQOBQFc2c16w/pBJLqxe1l61W3opGSOOQEYzEQCi55jJ5nhivfTz98h+jJ9eWrJa9E15d3outUni5qWWPiXCYwvAKqLwxnicZ7eNbPSf0Y3eoXnXQGEJ1Kx+W7Kd4M5PAKeHlDtodNLpu/8AQ2Hr/lCqVBr9vHpoik0lWldXCXjeTvHebylO7limQMBvxePdTW6SNhbi/trWKAxhoTl99io9wF4YBzxr3a9G5k0VLC4KCZN5kdSWVJDI7IQSASMNg8ORNAQPQbszLEst27KI5UCIquH3t0klm3SQuOQB48WyB20roc++9v8A2ZP4L0xejPYnUNOldZTC1vKPKVZGJWQDyWAKgHI8k8eWD+Liozo+6KLyyv4riYw9WgcHcdmbyo2UcCo7T30BU9rNIN1r1zAPdOzbv9tbbfT5ygVrS7YFtEjsQSZPCCN3tMI+6qPjlbH92mTH0d3X9O+H5i6jrC+N87+Op6vlu4zvenlUbadDkq6sLgmLwQTmYLvHfwCXVd3dxwfA58hQFb2B0vwbaFIM56oyIT3kW7bx/XmugqWmmdHlzHrrX7GLqDJIwAc7+HjZBw3ccyO2mXQ4FFFFAFFFFAFeXjBBBAIIwQeIIPMemvVFAK/a7oQhnJks3Fu54mMgmI+oDjH8WR6BS12p0TU7aEQXaytAh3kb32NeBXyX4lBx9ySBy4V01XwirtLGzhZS1S6+ZFKknsc5aZ0igErJFiOS5jkk3MMVgiRE6pc45iNATkZC47ax7ObUp1t/JNMkUl0Mo0kJnQEzdYwZArAjd4DI7u6npqGwlhPkyWUJJ5sECMf7y4P7ag7joW01jwikT+zK/wD3E1YWKoNNOLV/meOzn1E1a6utvPdslypZ4sxSxRNEpmEsMy7qYHVgFGHIDh3Gse2e0UV4YHiiMTLGVlQY3OsaR5GKcfclnY4IGM4pyR9CGnDmsreuU/8ATFS1j0X6bF7myjb4Tel/iEivfrlBNSSba8Oljz2UrWOfrx59TuS8VuzysqK4jBfeZEVC7dilt3JzgVetmOgmZyr3sgiXmYkIaQ+gt7lfi3qdVrZpGoWNFRRyVVCgfEOFZqgnj5tZaasj2qK3ZoaLoUNpEIreJY0HHA5k95J4sfSTmt+iis9tvVk4UUUVwC06ffvYn6Qv8OWmBpXvEXwa/VFL/p9+9ifpC/w5aYGle8RfBr9UUAqZtahtdqLiW4lWOPqQu82cZMMGBw9R/VV48aGmefRfO9lZ9W6PrG5laae2V5GxvMWcE7oCjkQOQA+KtTxUaZ5knypPtUBk8aGmefRfO9lHjQ0zz6L53srH4qNM8yT5Un2qPFTpnmSfKk+1QGTxoaZ59F872UeNDTPPovneysfip0zzJPlSfao8VOmeZJ8qT7VAZPGhpnn0XzvZR40NM8+i+d7Kx+KnTPMk+VJ9qjxU6Z5knypPtUBk8aGmefRfO9lHjQ0zz6L53srH4qdM8yT5Un2qPFRpnmSfKk+1QGTxoaZ59F872UeNDTPPovneysfip0zzJPlSfao8VOmeZJ8qT7VAZPGhpnn0XzvZR40NM8+i+d7Kx+KnTPMk+VJ9qjxU6Z5knypPtUBk8aGmefRfO9lHjQ0zz6L53srH4qdM8yT5Un2qPFTpnmSfKk+1QGTxoaZ59F872UeNDTPPovneysfip0zzJPlSfao8VOmeZJ8qT7VAZPGhpnn0XzvZR40NM8+i+d7Kx+KnTPMk+VJ9qjxU6Z5knypPtUBk8aGmefRfO9lHjQ0zz6L53srH4qdM8yT5Un2qPFTpnmSfKk+1QGTxoaZ59F872UeNDTPPovneysfip0zzJPlSfao8VOmeZJ8qT7VAZPGhpnn0XzvZR40NM8+i+d7Kx+KjTPMk+VJ9qjxUaZ5knypPtUBk8aGmefRfO9lHjQ0zz6L53srH4qdM8yT5Un2qPFTpnmSfKk+1QGTxoaZ59F872UeNDTPPovneysfio0zzJPlSfao8VOmeZJ8qT7VAZPGhpnn0XzvZR40NM8+i+d7Kx+KnTPMk+VJ9qjxU6Z5knypPtUBk8aGmefRfO9lHjQ0zz6L53srH4qdM8yT5Un2qPFRpnmSfKk+1QFI6ZNsrO7sFjtrlJXEwYquc7ojkBPEd5H66bOk+8RfBr9UVXT0UaZ5knypPtVaoogqhVGABgDuA4CgPdFFFAFVzpDv5IdNuZInMcioN1xzXLKCR8RNWOtDXdGS7t5IJd7ckGG3Tg4yDwPHHEUAqZdtLtjYxCdhJBKI7wjGZGN2LZQ3D8ZVd/jqR1jVrqG4mknuLqFFuPuM8YSayWEOF3JUTylbmrE8Qx9FW9+j+1MssuHDTTRXD4bA34G3lxw4KWySO3J5Vjuujq3kaTLziKWTrZbZZSIJJCQxJXGeJAJAIBPZQBtxqUkXgPVSFesvoY3x+NG+/vKfQcCqpqWsXUM8klxcXUKC5xFPGqTWIgEgUJIqeUjYypJ4hu2mHq+hR3PU9ZvfcZknTdOPLjzu57xx5VD3HR1bOz5ecQySddJbCUiB5MhiSuM4LAEqCAT2UBF2cc+o3F6fDprZLec28McJVcFFUmR94EybxPAcBgVn0naO7uNEa4jUPdiORV3VyHkjZkDKvIk7u8F5E8KkdU2DhmlklWW4gaUATdRKY1mAGBvjBBOOGRg4qUi0CFbXwRY92DqzFuAkeQQQePPJyeOc5OaAWkm2s1ut0ILmadRY+EI9xHutHP1qxNjKrlfLBK4IBUgdorc1vXbrT/CoFunmPgsU0csu6zRSSXAt3IwACvEOAQQCO6rda7DQKsolaW4M0fUu8777dSM4QEY3VySeHEniSTXm32BtxHMkhln65BE7zOXfq0zuIpGN0KTkEcc8SSaAjNNurqG6u7OKU3LJFFNC1y+N0yMyOGZFyVG7vgYzzGRzGfY/Vbp7F3bFxOtzLGcsIlKrcFCQcHdCrkhePIDNTOhbNR2rSOHklll3d+WV992CDCLnAAUAnkO0k5NeYdl40gaGOSWNWlaYsj7r7zy9awDAcFJ4Y/J4emgKttRPdR3IEV67XMkqG2tIwvVLbgqJGmBGce7y5I47oXuGrc65cgzXguXAh1EWYt/J6poesjibIxnfO+W3s5HDsqyz7BRG4luFuLqOSUgv1cxUNujCjl7kDsz21ll2Gt2uDMTJgyidoQ/3Fp1ACyFfyuAPPBIBIJoCrR65c7y3fhMhDakbPwfyeqEHWmEDGM9ZkB97Po5VtaPtFcPqKq8xMLzzxcVUQMsY+5rEwG8ZQQd7eODutjOBU+NhrfwjrsyY63wgQ756kTkY63d/L7eeM8cZrNa7HW8c4mUPlWaRELsY45JM77KhOFY5P6zjFAVvpA1aRL61j626SFoZXdbUZkJQpg4wcgZOfXUDJtBdnT7d/CLhknv8Aq4njMXhUlqVfdB3fI6zeU8OfAA91M250KN7qK5O91kSPGuD5OJN3eyO0+Tw9ZqIm6O7YoUVpY18J8LXq5N3qpSu6dzh5K8Scd5oCvXerT29p9ykvUknuYrZZL4Rs0XWHBdAgwRjh5XbipHTJvBtRS3/pC5l31YNFcxOwd1USBopQioMLneUEjs58pcbFRNDLDPLPcRy4yJpS5QqcgoeBQ5wcjuFebHYeOOVZXnuZ5EDLG00xfqg67rFQABvEcN45NAbG2968WnXckbFXSB2VhzUhSQR6apdhthcF7C2mkK3KXKpPg8LiB4JHjk9KtgZ7mU8uFXu42fSSza0keR0aIws7PvSspXdJLEcW9OK17zY23lntp2U9Za8I2BxlcYCt+UBzHpz3nIERp3SC8ht5Gtd21upjBDL1oaTeywQvHujdVyjYwxI4Zq3XNysaM7nCopZj3KoyT+oVXrPYC3jkRlaYpE7SRQGQmGGRs5ZF5g+U2ASQMnAFb9zs0klkbOSSZ0ZOrZ2kzKw7cuRxJ5HhyoCk9H220k14VmuUkF4jTxRB1Y2zJIw6khTlSYdxsHHFW7c1A6PtJdSJbGO6vTeTTkKJerFnIiysHALAZxGOSnezwAppXWyVu7QMIwjW8gkjMYCHIUrunA4qQeI7cCtT+oNt4Glp5fVxydbG+9iRJOsMm8GxwOWI5cjQHva/aUWyJGjxrPOdyIyMFRMe7kbJHkIpzj8Y7qj3VVrTNVMmipdTX86tAJDK8LR78hDsFVt5WG8RuYHD3Qq+XumRTY62KOTHLfRXxnnjeBxUOuwlsLMWYDCEOJDggMxWQSDeIHlDIA5cgB2UBWrWK86yxs7i9mV5opbiZ0KCQFdwJEG3eS7/ABOPKI7Bwry+syy6RHdyXc6TJvQhYDGnhM3XGGPO8jYLMo5YA3m4Vctc2ajujGxeSKSLe3JYn3HUOMOM4IIYYyCOwEYIrEdjrfqbaAKyx20iSxqG5vHkjeJyWyWJPeeNAbez9lLFbRpcTGaYL90kOBvMSScYxwGcD0AVI0UUAUUUUAUUUUAUUUUAUUUUAUUUUAUUUUAUUUUAUUUUAUUUUAUUUUAUUUUAUUUUAUUUUAUUUUAUUUUAUUUUAUUUUAUUUUAUUU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1041" name="AutoShape 17" descr="data:image/jpeg;base64,/9j/4AAQSkZJRgABAQAAAQABAAD/2wCEAAkGBhQSERUUEhEWFRQWGCAWFxUYFxoWGBUXGBgaGBkcHyAZJyYgFxsjGhoZHy8hJCcqLCwsGB4xNTAqNSYvLCkBCQoKDgwOGg8PGjAlHx8sLCopLywqLCw1LCosKiwtLDUxLC01LCosLCkpKSksKSwsLikpLCwsKSw1LCksKSwsLP/AABEIALIBHAMBIgACEQEDEQH/xAAcAAACAgMBAQAAAAAAAAAAAAAABwUGAwQIAgH/xABUEAACAQMBBAQHCQwHBwMFAAABAgMABBEFBhIhMQcTQVEUFyJUYXHRMjNzgZKio7LSIzU2QlJidJGhsbPDFRZygpOU4QgkQ1PBwvA0VbREY4OEhf/EABoBAQADAQEBAAAAAAAAAAAAAAADBAUBAgb/xAAyEQACAQIFAQQJBAMAAAAAAAAAAQIDEQQSITFBURMicdEFFDJTYYGx4fBCkaHxM1LB/9oADAMBAAIRAxEAPwCZ2k2q1RtXmsrB48IquqsqcB1cbN5TDj5T163dpu+D6H2V6078LLj4D+TBTUodFTu7Td8H0Pso3dpu+D6H2U1qKHBU7u03fB9D7KN3abvg+h9lNaigFTu7Td8H0Pso3dpu+D6H2U1qKAVO7tN3wfQ+yjd2m74PofZTWooBU7u03fB9D7KN3abvg+h9lNaigFTu7Td8H0Pso3dpu+D6H2U1qKAVO7tN3wfQ+yjd2m74PofZTWooBU7u03fB9D7KN3abvg+h9lNaigFTu7Td8H0Pso3dpu+D6H2U1qKAVO7tN3wfQ+yjd2m74PofZTWooBU7u03fB9D7KN3abvg+h9lNK4uVjUs7BVAyWYhQB3kngKX+udN9lCSsIe4YdqDdjz/abn6wpqSFKdR2irnHJLcjd3abvg+h9lG7tN+VB9D7KrV903387btvFHHnkFQzSft4H5NV676S9ULEPeSqQSCoVI8EcCCAowR3Vcj6OqveyInXihjbu035UH0Pso3dpu+D6H2Uul251VI1m8Ln6tmKK5IKl1AJHEHkCD8db+n9NOpRnypI5R3SRqP2x7prr9HVOGmO3jyXbd2m74PofZRu7Td8H0PsrxovT7E2BdWzxn8uIiRf1HBHxb1MbQ9pbe8TftpkkHaAfKX+0p8pfjFVKlCpT9pEkZxlsLzd2m74PofZRu7Td8H0PsprUVCehU7u03fB9D7KN3abvg+h9lNaigEntNtJr9hD11xJCqFtwELEx3iGYcAO5TTk0+UtFGzc2RSfWVBNLzp9+9ifpC/w5aYGle8RfBr9UUAttO/Cy4+A/kwU1KVenfhZcfAfyYKalAFFFFAFFFfCaA+18Jqqan0hRhzDZRPe3A5pDxjQ/wD3JT5CD4yfRVL1/wANuVzfNcKp4+C28GYcdzt1qPL+sDuoC46x0kRIzR2kUl7Oo4pAN5Ex+XJxVfUMn0UoNtNt724AE0ssPHjbpE0SL3ZctvSH1jHdXjXZ1xui2RVHZ/RqRcuA4iZifWeNVC4TjwXHoCbn7Mmh0aOxnSLfoEQJNfpyZWiKSJ/ZlywkH9sA00dA22trslEYxzD3VvKpjmU9vkt7r1rkVzJYKAeMYb1wiT97Crpp6pMgR7buw0WnKsikciJEuFYEf+CgOhaKWOjavqdsF3I576DHFZ0WG4QfmvvMJfU3ldnpq4aBttbXbFEYxzr7q3lUxTKe3Ktz9a5FDhPUUUUAUUUUAUUUUAVTduek2308FBiW4xwiB9znkXP4g9HM93bUZ0o9JvgI8HtiDcsMluBEKnkSO1zzAPLmewFD6hFKG3pg+/IBLvPnecPxD5PE73E57a0sJg+0709uPiQVKuXRFl1HU7/VsyzzKlujYLO3VW0TEZAA47z47AGfHoqv61o0lrMYpN0kAMGU7yurAMrKe1SCDU1sHrEUcrQXIjNvOBnrRvRxzJkwyMMjKg5VhkZVjnhWltHtB4YUkeILcABJJEOElCgKh3MeS+BjKkAgDyRWrDNCeRLur887/IrOzjfkmOjjXJxKbNJmRLiOVFCndImaI9WwYeUDvKoHHtPfVNkcsSWJLE5JJySTxOc8zmrRoPRrqF1ho7dkQ8pJD1Q9Y3vKI9IBq22n+z9OR91vIkPcqM/7SVrw61GnNtyWp6yykrWKVf3K/wBFWqB1LieZmQEFgCIgpI5jODjPPFeNhrBJb6ES+9ITNLniBHCplbPoO7j46v8AP/s9vjyL5SfzoSP3OagdR6HtStgzRBZQVKnqZCGKngQVbdLAjmBnNeViKMouMZ73+G51wkndogNsNRSSXyPBXBJcS28TQkqxOEdSFG8v9nPHixqO0RrgS71oZBKil8x53gqjLHh+KBzB4VrXdm8TFJY2RxzV1KsPiPGpy31GO3sGWKTeubolJsZ+426H3HZ5UjYJxkbq4qxZRgox1voR7u7GNsJ01hsQ6iQp/FuAMKfQ4HBf7Q4d4HOm4kgYAggg8QRxBB5H01x9BAzsFRSzMcKoGSxPIADmaZXR/wBIM2mzeBXwZYQ26d/O9bn/AKx9uPTkcOBzcVgV7VLfp5FinV4kPmivMcgYAgggjIIOQQeRHeK9VjlkWnT797E/SF/hy0wNK94i+DX6opf9Pv3sT9IX+HLTA0r3iL4NfqigFtp34WXHwH8mCmpSr078LLj4D+TBTUoAr4TUFtPtalpuIsbT3MvCG3T3chHMnsRB2seAqHXZK7vfK1O53Yj/APR2xKR+qST3cvpAwO6gNrUukOISGCyje9uBzSHG4nwkp8hB+s+iq9qWjX92M3/X7nmlqIxFjukcyq83qyB3Uw9N0qK3jEcESRoOSooUfs5n0862qAUl3psqoETTnCDko0y0kH7Zz+s8aq1/s7cE8NNk+LSbdfqSGnhHtRaNL1K3cBlzu9WJUL57t3Oc+it8XCb5TeXfA3imRvBSSAcc8EgjPoNAcyXGyF2Tw06ceqx3Pq5rTOyN55hc/wCVk9ldTx3KMzKrqWTG8oIJXeGRkcxkcRmvlvdpJvbjq24xRt1g26w5qccmHceNDtzltNkLzP8A6C5/yrn94rftNkroc9On+PT1f6xFdLW9ykiho2V1PJlIYHBwcEcOYI+KtKfaK1QZe6gUBmjy0qDy0xvrxPulyMjmM0FxL6Zoc6kZ02T49ItSfnSCrC2gtcIEm0+bh7l0sre3dD2FWjuMqR+r0UxI9qbNs7t5bnAycTRnAyFycHhxIHrI7637i6SMAyOqAkKCxCgsxwBx7SeAFDhQ7GXVLPG7HLe245pP1Udyg9Dq7LN6mGeyrJoG21tdsURyky+7t5R1cyHtyrc/WMip6ofaDZK2vQBPECy+4kHkSIewq6+UP3eigJiiqPJHqOnDeVzqNqvNG4Xca/msOE+O4gMatOia3FdwrNA4dG5HkQRzBHNWB4EGgN+qx0g7ZLp1oZBhpX8iJD2se0/mqOJ+IcM1Zia5y2z1ZtX1MrE4ESBljZiQixxgvJKeeAcM3AZICjnVrC0VVn3tlqyOpLKtCq22qEXKzyqJz1nWOsnESnOTvY7/APwEcKueuaVbXUJvUmxGzPLcSyPv3CykYjtVjG6CMe5bkQCcqFwafcaMfurwt18MO7vzKrKo6zguQ4DDysry5j1Vn2T2Ylv7lYIuGeLv2RoDxY9+M4A7SQO2t2pGL76drfQpxb2tue9k9kJ9Qm6uBeA4vIfcRjvJ7SexRxPqBIfux3Rna6eAwXrZ+2ZwMg/mDlGPVx7yam9ntnobKBYIE3UXmfxnbtZj2sf9BgACpOsbE4yVV2WkS1TpKOvIUUUVRJgooooCN13Zy3vI+ruIlkXsyPKX0qw4qfSDSL2/6JpbEGaAma2zx4fdIh+djgy/nDHpA510NXl0BBBGQeBB45FWaGJnRem3QjnTUtznLYG/jgimlijEl4nEozGPFpu/dmhZeImA5nmF4qDxFVjVdZeYIpYskW8sRfBkEZbKqzD3QXs7snHDhV36WujkWb+E26gWznDIP+C5zwA/Ibs7jw5YqmaHs1NdluqUBE4ySuwjiiHeztwHq5+itylKnJOtffrwVJKS7ozuhXbw8LCduzNux9HEx/q4r8Y7hTkrlrUdJS2SK4tLvrikm48iqUEcygSIU3uLIQGwxAyY24V0XsdtEL6ziuBgFlw6j8WRTuuPVkEj0EVl42lFPtIbP6/csUpP2WU7p9+9ifpC/wAOWmBpXvEXwa/VFL/p9+9ifpC/w5aYGle8RfBr9UVnE4ttO/Cy4+A/kwU0LicIrOxwqgsT3ADJ/ZSv078LLj4D+TBTG1y0MttPGvunidB62QqP2mgK10d2JmV9SmGZ7vykz/wrcH7lGvcMAMe8kd1XOq50dXyy6ZaFeG7CsbD8l4h1bD0eUpqx0AVXekO6ePTLpoyVYRnyhzVSQHYdxCFjn0VYq8TRBlKsAykYIIyCDwIIPMEUBVto9JsU054SsKRLC7RAboI6tN4Oh5ll4NvDj29taOyk7tfxtN76+l27PnmX6yTf+cePrqv3Gn2TxB2tL06cGxFKbjeiiyxjEqRFy6RgngccBx3cVbrqzt7m68Hl6+O5tow0c6yGKSWJ+DMrREby74wykABscOIoCPbVxa3Gs3GM9WIN0flSdRhU9ZZkH96o7YKYWt4kO5OvhUAaRpoZIt+8iy0rDfA3t9HJ4f8ALFblvcWQtk6m1nlV7zMA38veTxZbrizt5UYMZO9IcYjBxjGZOXVFuW3ZbGcXVoyXCQB4wzbxZA6OHCOuN8MCw5EEcqAydGX3sg//ACfx5K1Ng7VHS+30Vsahc43lDY8sd9RWgWcRmMUNjqMfUyqkg8NxHEzbsnFVnwy4cMQoOckYJ4VKaFrm6sptNLunjknldnEkGHl6wpIR1koIBZTwwKAybCaNDNo9ukkSMJbcI/kjLKw4gnnWns3p80111V04kj0xgkZzkzysu9FK4/KSBlH9tmbsFSui67BBcRaYkMkRWASJvEMoHH7nvZJLgBj2jCnjXuz1i3j1OW1jR+vmQXEsmcplFSMLxOQ25uHAGMEHtoCzUUUUAVSJYP6P1WNo/Jt9QLJIn4q3SKWVx3F1BU95Gau9U7bd+su9MgXi5uuvPojgjcsfQMsBQGfpN2hNnp0zq2JHHVRnt3n4ZHpC7zf3a5v0jVpLaZZoSA6csgMCCCpUg81KkgjuNNn/AGgdT8m1gHaWlb4gEX6z/qpNVv8Ao+klRu/1FKtLveBZb3aqDqZUtrFbd51CTOJXkUoGDlURuEYLKO04AwMU5+iPZIWdksjD7tcASOTzVecaejAOT6WPcKR2xWji6v7eFhlXkG+O9Fy7D41Uj46ZmobKa+00hjvMRl2KDryMIWJUY3eGBjhXjFxj/iUrcu7ep6pt+1Yb2aM0mf6o7Reen/MH7NfDsntDw/37nwH+8czjP5PcD+qs71aPvET530Y580ZpM/1S2i89P+YP2aP6o7Reen/MH7NPVo+8QzvoxzZozSZ/qjtF56f8wfs0f1R2i89P+YP2aerR94hnfRjmzRmkz/VHaLz0/wCYP2aP6o7Reen/ADB+zT1ePvIjO+jG5qmnR3ELwyqGjkUqw7wf3EcwewgVzVLvaZdXFrPF10JO5LEWKdagO/E6svFGHBgwHaRjiavP9UtovPT/AJg/Zqt9I2zN1BBazXr9ZOxeKR97fyA2/FxwM+SXH92rmFjGEsjkmpcLqRVG2r22K/ru0SSxrBb24t7dGMm5vmR3kI3d93b3RC8AAABk0wOgLXSJZ7Rj5LL1yDuZSEfHrBU/3KUlWPo71TwfU7V84BkEbf2ZfuZ+tn4qv4iinRlFeJDCTzJjY6ffvYn6Qv8ADlpgaV7xF8Gv1RS/6ffvYn6Qv8OWmBpXvEXwa/VFfMl8W2nfhZcfAfyYKalKvTvwsuPgP5MFNSgKHfK+kXElwiM+nzt1k6KMtayn3Uqgc425sBy5+irtZ3iSoskbh0YbyspyGB7QaysoIwRkd1US80qbSXaeyRpbJjvT2a+6iz7qSD0dpj5d35oF8ry54HAye7lmtXSNXiuoVmgkEkbjIYftB7QRyIPEVuUApv6Tigti9heS29yOWlOwmHXE8YRE46xAWyN5CAAcjhVn6RtMElvDJlo5RLHDvocMI7mRIJlz3FHz6Cqnsq4bgznHHvr1QFQ2wt7aKK1jmR4rdH3UuInMXgbLGRGcr7lSMpk+TxGedYtkNTdruWKO8a9tViDCdgjGOUtjq+sjAWXK+V3jAzzq5kUKuOXCgKxsmP8AfNT/AEpP/iw1UdAvrVImWXV5rdxNPmFZEUJm4lIwGQkZGG5nnTWr5igFvrgzeXF1FljbRWd0jDjvxq1yJQO/egd/2Vk2biZr+1uGBDXUd3cHPMI72qwqe7EKRjHfmmJijFAfaKKgtqdrI7NVG6ZbiU7sNunu5W/7VHax4D08qAz7SbTQ2UXWTEkk7qRqN6SVzyRF/GY/s7aidktEmaaS/vQFuZV3EiByLaAHIjz2uTxY99Gzeyb9b4bfsJbxhhVHvVqh/EjHf3vzP6ybZQCz6RYbKS6AurG5ndYwA8TMF3SWOOBHHJP7Kq39G6V/7VffLf7VbvSpt5fWeoGK3uDHH1aMF3IzxOcnLKTzFVDxt6p54f8ADh+xWnSw2JlBOE7LxZBKpBOzQx+j7TrAXga3sLmGRUYh5WYrg4UjiTxIP76ydNEhC2uCRxk5HHYlR/RBtzd3l3LHdTmRRDvqCqLgh1BPkgZ4NW901+5tf7Un7kqjioVIScajuyWm09UWS01Z4bCx3YJJutSKNihwYw0Y8tj2KDzPZWSx2GRVt+tmkne3dnSRzxJY/jdhAGQBy4558aiopBFFpczNcYMaQ9XESY2aSMbpkG8AACBg8u/PDFq1zVjbwNKsTzFcYjjG87ZIHAdvP9hriukkuRzqQ+mrJZzrb4nuFnd5TOxykGfKCHJ4DO+R2nIHGlddbQSWuqTSoxO7cSZXJwyGRt5fjH6jg9lM/aC6SW5soi1wjM3WgxEhDuDJSQq2AOfp4cDzBpOz+kR3Wq38MoyriYelT164YdxB414q62Z6jyTPShqyz6bBNC53XlBBBwfe5Mg45EHgR3irPPtJDZ2UMk7HjGgVRxZzuDgB2+vkKTe0EM9or2MpyiyCVe73LLvL3BgeI7CvrqX6RCxms1JAXwWLd3vcgsSGJ7uQz6AKiuerF10/patndVkilhV/cyOBud2SQeA9PEDtqM6Tdu9zetLdsNymcfigj3A9JBGT3HHbw+axsfql1EsU0toUUgqAN3dwMcCE4DHDFV/pAgZLewV3SRlidC6HeVtxkUcfxuAxn0V1tjQv2y/SLDeTCCOKRW3C2W3cYXHcSe2tnpBsLeSzJuoJJkR1YJGSH3idwEYI5BjmrDAqgLgDl/0qudJWtSWmmzTQvuSgoFbAOC0ig8GBHuSeypaak5JRevB4k0lqLL+jdK/9qvvlv9qslvYaWHUrpd8CGBB334EEEH3XfVZ8beqeeH/Di+xXqPpY1QkDww8Tj3uLt/uVqvCYv/f+WV+1p9BldPv3sT9IX+HLTA0r3iL4Nfqil/0+fexP0hf4ctMDSveIvg1+qKyCyLbTvwsuPgP5MFNSlXp34WXHwH8mCmpQBRRRQFJ1jZyayle80xQd7yriz5JP3vGPxJR6ODevgfVntfJcxdbbTKy53WXwKeR43HNWCS8GH/maulUvavYpjIbyxCC5x91hf3m7UfiuOx+5/wBfeAIu92p1IZ3cn1aVdn98hqAvOkDVV/KH/wDNmX6zGtyG3gvEYpaxCWM7s0BsXeWF/wAlgJ1z6Gxg+jiBXNW2UIziyYekaZIo/X4QaHTHN0s6oOcgHrtcfvrXPTDqf/OX/AWq7f6YV5wsvrtmT98hqHcd4x8WKAva9MGpn/jL/l1Nbtr0qaox4Pn1WZb6ppdQR5ON3PqXe9lT+naKXIxbu3qs3f8AdKKAYdlt1qr44OfT/Rlw31XFWCw2lv290cevSrsfzapuk7I8s2OP7WlyY/8AkipkqEkFpZWtvJeEZb/dWiS2U/8AEkJlfHoTiTw9AIFg1TbOeIrDHu3F5L73ALeSHA7XkLyHcjHeef7RJ7LbIdQzXFzJ197KPukxHBR/y4x+JGP1nt7hm2T2PjskY7xlnk4zTt7uRv8AtQdijgKn6HAooooBE9P1ju3kEuODwlc+mNyT+yQVXdA6PvCD5d5Aigbz7hM5jXnlyn3OMY/KkHLv4UzenfSTJYxzAZMMoye5JBun525VD2e2st47FIbp1eMMT4IloCxI5O8jMFZjzzgmtujUm8PHJutCpKKzu5i6KrwW+soiuGRzJAHHJxxKMPQSin46dG2Oxi6gIg0rR9WWIwoOd7d7/VXO2o65H4YLizh8HVGR0j3t7dZMHPIYyRkj0mnnpWyUF7Cl0l1dgTjrd0T8FL8So4cN05XHoqt6Rg7xm1utfEkoPdFu0/ThFBHDksEjEeeRIVQueHLlUNbbMS2/g8dtcuIY3ZpVkPWPKrfi7zA44kn4h28Rq+LWLzu9/wAf/Sjxaxed3v8Aj/6VmqTRPZGzpNm9pc9RHDK8Eu/M07yFwkjHO4M8gTvNj87nXzRdiFt72W7EzMZd/KFQAOscPz58MYrX8WkXnd7/AJj/AEo8WsXnd7/mP9KSblqwlY3trtjIr9FDko6HyZFAJAPNePMH94r3q+xlvcwRxTAkxKFSQHddcAA+jjgcCCKjvFrF53e/4/8ApR4tYvO73/H/ANK8nTXXoz8nq21G7aHl1W/gY7u7HoxUnquwVtPax22GRYvemByyZ5+6zvA9oP7MCtTxaxed3v8Aj/6UeLWLzu9/x/8ASlgfNlejtbObrvCJJWClQpACgNjPDj3d9V/p71MJZwwg+VLLvEfmxqSfnMlWHxaxed3v+P8A6Umtt08I1AWdq0kwiJhjLvvs8hYtId44GA2V7sJmruBp5qqfC1IqztHxPGm7Dwz2azrfojgHrUdHKQneIXfdMmMEYOWXB44JqIsdEPh0NvvxyFpY13onEiEOy8Qw58Dx7sHuq3aTt3aIqiK3jspQu4ZRbx3Skbu62WBSTDcz7rOe2sXRJp/hWr9aQoWIPNhF3EyfIUBRwUZfIHZu1rdpUjGcp7JaFbLFtJF66ffvYn6Qv8OWmBpXvEXwa/VFL/p9+9ifpC/w5aYGle8RfBr9UV88XRbad+Flx8B/JgpqUq9O/Cy4+A/kwU1KAKKKKAKKKKAqe2Gw4uWFxblI7tBgMyho5l/5cqng6HlnGV7KofgMdyXjNjDHdxe/W62EMjL+cpaVOsQ8ww7xnmCXRVb2x2KjvlVsiO4j4xTbobdPPdYHhJGTzU8OJoBHa5s40ef92df/ANGGP6szVVpYsHlj+6B/1NMXUdK3pGt5rSKK7UFikNjZlJUH/EjeV4yy9pAyRg55cKFq9kUfBXd9BSJP2Rsw/bQ6eLS13jgKT6o1b9hYVddB2TZ8f7ozevToHH6zOKr2zWitMwAiL8eQht5f2TSJV50DZ43rGG1ihSJTu3F4bO2jdT2xwtEXDPjm4Yhc+rIG1ZaeZZDaWNvbCVeE9wbOKMWnqKu4ebuUHhjjyOGXszsvDYw9XCDkneeRuLyv2sx7T+wdlZ9D0KG0hWGBAiL2dpPaxP4zHtJqQocCiiigCiiigNLWdLW5t5YJPcyIUPo3hjPrB4/FXN2zCyW2oC2e0hnczCJ45Y0Y+SxDbhfgmRk59Arp6k104bGkML+IcMBJwOGDndR/TzCH1L6av4Kok3TltL6kNWP6lwVravVjdFNPtALkrKWMywxxmRwCoWNYwAsSqTlj7rnkACpjoZ208HlaxuCVWR/uW9w3Jc4ZDnlvHGPzh+dWn0e3pEU0sAjtUtocyTO/Ga4kBVC7Y3hEp3nESjiVX3RNUy/tkeXds1ml3FLPIQS0hXLPJurkxr6yTwyTk1oZIzjKi1oufj9PkQ3aakdY0Up+jPpbWRVtr6TdlHkpOx8mQdgc9j9mTwb182xmsWrSlSllkWoyUldBRRRUR6CiiigCiiqxtrt9Bp0eXO/Mw+5wqfKbuJ/ITP4x+LJr1GLm8sVqcbS1Zp9J23A0+1IRh4RKCsQ7VHbJ6l7O849NJTQQbONb2aISRzmS3VCzpIysmJZEccFIyUyee82BwJHhWl1S4muLqYhUUPIyoZCilwiJGgPHynAAyMcSTzzL3t7qFgEN3CZLOQCIQTKojZEHkDcTPg8u75WRhs5Jzxrbp0lSj2a1b34v8F+fUqylmebjg19b1Sxa3Z4SXcwx2sNvJGA1sq+VJIWGVldiDhxggyNwFMzoR2b6iyM7Dy7k7w9Ea5CD4/Kb1MKVWyOyo1LUNyGNktg++4Zt4xw73uS3ax9yP19hNdMQwhFCqAqqAAAMAAcAAOwAVXxs1CPZRe+r8j3SV3mYt+n372J+kL/DlpgaV7xF8Gv1RS/6ffvYn6Qv8OWmBpXvEXwa/VFZRYFtp34WXHwH8mCmpSr078LLj4D+TBTUoAooooAooqt610i2Fo5jmulEg90ihpCvoO4Dun0GgLJRVf0Lb2xvH3Le5VnxkIQyMQOeA4Bb4s142g6QbKyl6q5mKPuh8dXI/kkkA5RSOan9VAZ9rdkYNQh6uZfKHGOQAb8Td4z8WQeB/VhDbY7NzwTCGaJetJPVtDbwRQzRgZ3gVCnf/KUg478EU/da2utbSOOS4m6tJfcEq53uG9+KCRw76rOtbeaJdxdVczpJHkHDRzcCORBC5B7OB5EjtoChbBbCNfoMqEs+G/K1vAk0rA8UidQWCdhfPoA5089P0+OCNYoUCRoMKqjAA/8AO3trT2f1u1uIs2ksbxp5OE4BMDgu7wKcOQwKjNF6SLC7mWGCcvI2SF6uRc7oLHiygcgaAs9FVnUuknT7eV4ZroJIhwy7khwcA8wpB4EdtSb7SW4tfCzKPB90P1mDjdOADjG9zIGMZoCToquaR0iWF1MsMFyHkbO6u5IM7oLHiygcgTzqx0AUUUUAVhu7RJUaORQyOCrKeIZSMEH4qzUUBzTt7sO2m3PFWe1dt5GyRkAk9WWwcOBkA8cjj3gTWlbVxRafPNBEbVkzBHEjZWaSYHckdj90d4ow5wxKZ3SAp4B36zo8V1C8M6B43GCP3EHmCDxBFc9bd9G02mv1iZlts5WTHFO4SAcAfTyPoPCtijXjiEoVN1/P3KsoOGq2NVdgjgRtcxreNGZVsyrltwIZMM48lJCg3gh7OZFb2yPS3d2QVHPhEA5I58pR+a/EgeggjuxWHWNroJ4riQROLqeRH4kERMFId4nUBwCAFCMxGHPA44yW0DxWNulmeokeFAZ7eaFt55psOzxzJgjcBVcArwT8bssNuay1Y3vx06+X/TxtrFjM0Tpf0+4A3puobtWYbvzhlT+v4qtNprUEozFPFIO9JFb9xrnefYEdTZGOU9bcHEwbASENEJw2RxAELbzZ7jWidhpPCbmDroB4KMySuzJHglV5lSc5YDiKqPCUZezO392JVUmt0dOzXiIMs6qO8sB++oHU+kbT4AS95ESPxY261v1Jmue7PYuad50gaGZoIxK3Vvvh1OOCEDy2GeI4d3PhWXTtn7cSW4u53WO4jWRDEgJG/K0RDFyAoUoSSAeHZRYGmt538EO1l0LttT07yPlLGPqx/wA6QAv/AHV4qvrbPqFUebSJTIs2pNNHHMcmYqJJCSuVJQsGAxg8Ry5DlWntLZpBdyxRIyCFzHh2EhJQld4ndUeVjOMY41dBrFvcJJc3drYKJkcyMsrPdNLulU3I94mIlwp5BQvM1cUY0Yp046P9/wA/ciu5N5maGqrJZQWtzYXQdVR7d7iEboyZWlRZFYZVir8mH4g48qjbm/a+KWlnDKesl61+sk62WaYru77NgBVVc/rJJ7o/ZzSrq7Y21sGYSYMigkR+QeDP2AAk4J7+GTwroHYLo9h02M4PWTuPukpHzV/JTPHvPb2AeK9SGHWusuPv4HYRc9tjZ2E2Mj062Ea4MrYaaT8t8dmeSjiAPWeZNWSiisOUnJ5pbstpWVkLTp9+9ifpC/w5aYGle8RfBr9UUv8Ap9+9ifpC/wAOWmBpXvEXwa/VFeTottO/Cy4+A/kwU1KVenfhZcfAfyYKalAFFFFAFc+X2w+oadeNMlot4m8xDNH16uGOcsg8tX9OOecE10DJGGBBGQRgjvB50no+irUbC6M2m3MRXio6wkNuEg7rAqVbGBxyOQOBQFc2c16w/pBJLqxe1l61W3opGSOOQEYzEQCi55jJ5nhivfTz98h+jJ9eWrJa9E15d3outUni5qWWPiXCYwvAKqLwxnicZ7eNbPSf0Y3eoXnXQGEJ1Kx+W7Kd4M5PAKeHlDtodNLpu/8AQ2Hr/lCqVBr9vHpoik0lWldXCXjeTvHebylO7limQMBvxePdTW6SNhbi/trWKAxhoTl99io9wF4YBzxr3a9G5k0VLC4KCZN5kdSWVJDI7IQSASMNg8ORNAQPQbszLEst27KI5UCIquH3t0klm3SQuOQB48WyB20roc++9v8A2ZP4L0xejPYnUNOldZTC1vKPKVZGJWQDyWAKgHI8k8eWD+Liozo+6KLyyv4riYw9WgcHcdmbyo2UcCo7T30BU9rNIN1r1zAPdOzbv9tbbfT5ygVrS7YFtEjsQSZPCCN3tMI+6qPjlbH92mTH0d3X9O+H5i6jrC+N87+Op6vlu4zvenlUbadDkq6sLgmLwQTmYLvHfwCXVd3dxwfA58hQFb2B0vwbaFIM56oyIT3kW7bx/XmugqWmmdHlzHrrX7GLqDJIwAc7+HjZBw3ccyO2mXQ4FFFFAFFFFAFeXjBBBAIIwQeIIPMemvVFAK/a7oQhnJks3Fu54mMgmI+oDjH8WR6BS12p0TU7aEQXaytAh3kb32NeBXyX4lBx9ySBy4V01XwirtLGzhZS1S6+ZFKknsc5aZ0igErJFiOS5jkk3MMVgiRE6pc45iNATkZC47ax7ObUp1t/JNMkUl0Mo0kJnQEzdYwZArAjd4DI7u6npqGwlhPkyWUJJ5sECMf7y4P7ag7joW01jwikT+zK/wD3E1YWKoNNOLV/meOzn1E1a6utvPdslypZ4sxSxRNEpmEsMy7qYHVgFGHIDh3Gse2e0UV4YHiiMTLGVlQY3OsaR5GKcfclnY4IGM4pyR9CGnDmsreuU/8ATFS1j0X6bF7myjb4Tel/iEivfrlBNSSba8Oljz2UrWOfrx59TuS8VuzysqK4jBfeZEVC7dilt3JzgVetmOgmZyr3sgiXmYkIaQ+gt7lfi3qdVrZpGoWNFRRyVVCgfEOFZqgnj5tZaasj2qK3ZoaLoUNpEIreJY0HHA5k95J4sfSTmt+iis9tvVk4UUUVwC06ffvYn6Qv8OWmBpXvEXwa/VFL/p9+9ifpC/w5aYGle8RfBr9UUAqZtahtdqLiW4lWOPqQu82cZMMGBw9R/VV48aGmefRfO9lZ9W6PrG5laae2V5GxvMWcE7oCjkQOQA+KtTxUaZ5knypPtUBk8aGmefRfO9lHjQ0zz6L53srH4qNM8yT5Un2qPFTpnmSfKk+1QGTxoaZ59F872UeNDTPPovneysfip0zzJPlSfao8VOmeZJ8qT7VAZPGhpnn0XzvZR40NM8+i+d7Kx+KnTPMk+VJ9qjxU6Z5knypPtUBk8aGmefRfO9lHjQ0zz6L53srH4qdM8yT5Un2qPFRpnmSfKk+1QGTxoaZ59F872UeNDTPPovneysfip0zzJPlSfao8VOmeZJ8qT7VAZPGhpnn0XzvZR40NM8+i+d7Kx+KnTPMk+VJ9qjxU6Z5knypPtUBk8aGmefRfO9lHjQ0zz6L53srH4qdM8yT5Un2qPFTpnmSfKk+1QGTxoaZ59F872UeNDTPPovneysfip0zzJPlSfao8VOmeZJ8qT7VAZPGhpnn0XzvZR40NM8+i+d7Kx+KnTPMk+VJ9qjxU6Z5knypPtUBk8aGmefRfO9lHjQ0zz6L53srH4qdM8yT5Un2qPFTpnmSfKk+1QGTxoaZ59F872UeNDTPPovneysfip0zzJPlSfao8VOmeZJ8qT7VAZPGhpnn0XzvZR40NM8+i+d7Kx+KjTPMk+VJ9qjxUaZ5knypPtUBk8aGmefRfO9lHjQ0zz6L53srH4qdM8yT5Un2qPFTpnmSfKk+1QGTxoaZ59F872UeNDTPPovneysfio0zzJPlSfao8VOmeZJ8qT7VAZPGhpnn0XzvZR40NM8+i+d7Kx+KnTPMk+VJ9qjxU6Z5knypPtUBk8aGmefRfO9lHjQ0zz6L53srH4qdM8yT5Un2qPFRpnmSfKk+1QFI6ZNsrO7sFjtrlJXEwYquc7ojkBPEd5H66bOk+8RfBr9UVXT0UaZ5knypPtVaoogqhVGABgDuA4CgPdFFFAFVzpDv5IdNuZInMcioN1xzXLKCR8RNWOtDXdGS7t5IJd7ckGG3Tg4yDwPHHEUAqZdtLtjYxCdhJBKI7wjGZGN2LZQ3D8ZVd/jqR1jVrqG4mknuLqFFuPuM8YSayWEOF3JUTylbmrE8Qx9FW9+j+1MssuHDTTRXD4bA34G3lxw4KWySO3J5Vjuujq3kaTLziKWTrZbZZSIJJCQxJXGeJAJAIBPZQBtxqUkXgPVSFesvoY3x+NG+/vKfQcCqpqWsXUM8klxcXUKC5xFPGqTWIgEgUJIqeUjYypJ4hu2mHq+hR3PU9ZvfcZknTdOPLjzu57xx5VD3HR1bOz5ecQySddJbCUiB5MhiSuM4LAEqCAT2UBF2cc+o3F6fDprZLec28McJVcFFUmR94EybxPAcBgVn0naO7uNEa4jUPdiORV3VyHkjZkDKvIk7u8F5E8KkdU2DhmlklWW4gaUATdRKY1mAGBvjBBOOGRg4qUi0CFbXwRY92DqzFuAkeQQQePPJyeOc5OaAWkm2s1ut0ILmadRY+EI9xHutHP1qxNjKrlfLBK4IBUgdorc1vXbrT/CoFunmPgsU0csu6zRSSXAt3IwACvEOAQQCO6rda7DQKsolaW4M0fUu8777dSM4QEY3VySeHEniSTXm32BtxHMkhln65BE7zOXfq0zuIpGN0KTkEcc8SSaAjNNurqG6u7OKU3LJFFNC1y+N0yMyOGZFyVG7vgYzzGRzGfY/Vbp7F3bFxOtzLGcsIlKrcFCQcHdCrkhePIDNTOhbNR2rSOHklll3d+WV992CDCLnAAUAnkO0k5NeYdl40gaGOSWNWlaYsj7r7zy9awDAcFJ4Y/J4emgKttRPdR3IEV67XMkqG2tIwvVLbgqJGmBGce7y5I47oXuGrc65cgzXguXAh1EWYt/J6poesjibIxnfO+W3s5HDsqyz7BRG4luFuLqOSUgv1cxUNujCjl7kDsz21ll2Gt2uDMTJgyidoQ/3Fp1ACyFfyuAPPBIBIJoCrR65c7y3fhMhDakbPwfyeqEHWmEDGM9ZkB97Po5VtaPtFcPqKq8xMLzzxcVUQMsY+5rEwG8ZQQd7eODutjOBU+NhrfwjrsyY63wgQ756kTkY63d/L7eeM8cZrNa7HW8c4mUPlWaRELsY45JM77KhOFY5P6zjFAVvpA1aRL61j626SFoZXdbUZkJQpg4wcgZOfXUDJtBdnT7d/CLhknv8Aq4njMXhUlqVfdB3fI6zeU8OfAA91M250KN7qK5O91kSPGuD5OJN3eyO0+Tw9ZqIm6O7YoUVpY18J8LXq5N3qpSu6dzh5K8Scd5oCvXerT29p9ykvUknuYrZZL4Rs0XWHBdAgwRjh5XbipHTJvBtRS3/pC5l31YNFcxOwd1USBopQioMLneUEjs58pcbFRNDLDPLPcRy4yJpS5QqcgoeBQ5wcjuFebHYeOOVZXnuZ5EDLG00xfqg67rFQABvEcN45NAbG2968WnXckbFXSB2VhzUhSQR6apdhthcF7C2mkK3KXKpPg8LiB4JHjk9KtgZ7mU8uFXu42fSSza0keR0aIws7PvSspXdJLEcW9OK17zY23lntp2U9Za8I2BxlcYCt+UBzHpz3nIERp3SC8ht5Gtd21upjBDL1oaTeywQvHujdVyjYwxI4Zq3XNysaM7nCopZj3KoyT+oVXrPYC3jkRlaYpE7SRQGQmGGRs5ZF5g+U2ASQMnAFb9zs0klkbOSSZ0ZOrZ2kzKw7cuRxJ5HhyoCk9H220k14VmuUkF4jTxRB1Y2zJIw6khTlSYdxsHHFW7c1A6PtJdSJbGO6vTeTTkKJerFnIiysHALAZxGOSnezwAppXWyVu7QMIwjW8gkjMYCHIUrunA4qQeI7cCtT+oNt4Glp5fVxydbG+9iRJOsMm8GxwOWI5cjQHva/aUWyJGjxrPOdyIyMFRMe7kbJHkIpzj8Y7qj3VVrTNVMmipdTX86tAJDK8LR78hDsFVt5WG8RuYHD3Qq+XumRTY62KOTHLfRXxnnjeBxUOuwlsLMWYDCEOJDggMxWQSDeIHlDIA5cgB2UBWrWK86yxs7i9mV5opbiZ0KCQFdwJEG3eS7/ABOPKI7Bwry+syy6RHdyXc6TJvQhYDGnhM3XGGPO8jYLMo5YA3m4Vctc2ajujGxeSKSLe3JYn3HUOMOM4IIYYyCOwEYIrEdjrfqbaAKyx20iSxqG5vHkjeJyWyWJPeeNAbez9lLFbRpcTGaYL90kOBvMSScYxwGcD0AVI0UUAUUUUAUUUUAUUUUAUUUUAUUUUAUUUUAUUUUAUUUUAUUUUAUUUUAUUUUAUUUUAUUUUAUUUUAUUUUAUUUUAUUUUAUUUUAUUU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702248" y="1340768"/>
            <a:ext cx="3464934" cy="492694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i="1" dirty="0" err="1" smtClean="0">
                <a:latin typeface="Eras Demi ITC" pitchFamily="34" charset="0"/>
              </a:rPr>
              <a:t>Ketua</a:t>
            </a:r>
            <a:r>
              <a:rPr lang="en-US" sz="1100" i="1" dirty="0" smtClean="0">
                <a:latin typeface="Eras Demi ITC" pitchFamily="34" charset="0"/>
              </a:rPr>
              <a:t> </a:t>
            </a:r>
            <a:r>
              <a:rPr lang="en-US" sz="1100" i="1" dirty="0" err="1" smtClean="0">
                <a:latin typeface="Eras Demi ITC" pitchFamily="34" charset="0"/>
              </a:rPr>
              <a:t>Penolong</a:t>
            </a:r>
            <a:r>
              <a:rPr lang="en-US" sz="1100" i="1" dirty="0" smtClean="0">
                <a:latin typeface="Eras Demi ITC" pitchFamily="34" charset="0"/>
              </a:rPr>
              <a:t> </a:t>
            </a:r>
            <a:r>
              <a:rPr lang="en-US" sz="1100" i="1" dirty="0" err="1" smtClean="0">
                <a:latin typeface="Eras Demi ITC" pitchFamily="34" charset="0"/>
              </a:rPr>
              <a:t>Pengarah</a:t>
            </a:r>
            <a:r>
              <a:rPr lang="en-US" sz="1100" i="1" dirty="0" smtClean="0">
                <a:latin typeface="Eras Demi ITC" pitchFamily="34" charset="0"/>
              </a:rPr>
              <a:t>, </a:t>
            </a:r>
            <a:r>
              <a:rPr lang="en-US" sz="1100" i="1" dirty="0" err="1" smtClean="0">
                <a:latin typeface="Eras Demi ITC" pitchFamily="34" charset="0"/>
              </a:rPr>
              <a:t>Bhg</a:t>
            </a:r>
            <a:r>
              <a:rPr lang="en-US" sz="1100" i="1" dirty="0" smtClean="0">
                <a:latin typeface="Eras Demi ITC" pitchFamily="34" charset="0"/>
              </a:rPr>
              <a:t>. </a:t>
            </a:r>
            <a:r>
              <a:rPr lang="en-US" sz="1100" i="1" dirty="0" err="1" smtClean="0">
                <a:latin typeface="Eras Demi ITC" pitchFamily="34" charset="0"/>
              </a:rPr>
              <a:t>Pendidikan</a:t>
            </a:r>
            <a:r>
              <a:rPr lang="en-US" sz="1100" i="1" dirty="0" smtClean="0">
                <a:latin typeface="Eras Demi ITC" pitchFamily="34" charset="0"/>
              </a:rPr>
              <a:t> JAIM </a:t>
            </a:r>
          </a:p>
          <a:p>
            <a:pPr algn="ctr">
              <a:lnSpc>
                <a:spcPct val="150000"/>
              </a:lnSpc>
            </a:pPr>
            <a:r>
              <a:rPr lang="en-US" sz="1100" i="1" dirty="0" err="1" smtClean="0">
                <a:latin typeface="Eras Demi ITC" pitchFamily="34" charset="0"/>
              </a:rPr>
              <a:t>Pengerusi</a:t>
            </a:r>
            <a:r>
              <a:rPr lang="en-US" sz="1100" i="1" dirty="0" smtClean="0">
                <a:latin typeface="Eras Demi ITC" pitchFamily="34" charset="0"/>
              </a:rPr>
              <a:t> </a:t>
            </a:r>
            <a:r>
              <a:rPr lang="en-US" sz="1100" i="1" dirty="0" smtClean="0">
                <a:latin typeface="Eras Demi ITC" pitchFamily="34" charset="0"/>
              </a:rPr>
              <a:t>&amp; AJK </a:t>
            </a:r>
            <a:r>
              <a:rPr lang="en-US" sz="1100" i="1" dirty="0" err="1" smtClean="0">
                <a:latin typeface="Eras Demi ITC" pitchFamily="34" charset="0"/>
              </a:rPr>
              <a:t>Lekat</a:t>
            </a:r>
            <a:endParaRPr lang="en-US" sz="1100" i="1" dirty="0" smtClean="0">
              <a:latin typeface="Eras Demi ITC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i="1" dirty="0" err="1" smtClean="0">
                <a:latin typeface="Eras Demi ITC" pitchFamily="34" charset="0"/>
              </a:rPr>
              <a:t>Semua</a:t>
            </a:r>
            <a:r>
              <a:rPr lang="en-US" sz="1100" i="1" dirty="0" smtClean="0">
                <a:latin typeface="Eras Demi ITC" pitchFamily="34" charset="0"/>
              </a:rPr>
              <a:t> </a:t>
            </a:r>
            <a:r>
              <a:rPr lang="en-US" sz="1100" i="1" dirty="0" smtClean="0">
                <a:latin typeface="Eras Demi ITC" pitchFamily="34" charset="0"/>
              </a:rPr>
              <a:t>yang </a:t>
            </a:r>
            <a:r>
              <a:rPr lang="en-US" sz="1100" i="1" dirty="0" err="1" smtClean="0">
                <a:latin typeface="Eras Demi ITC" pitchFamily="34" charset="0"/>
              </a:rPr>
              <a:t>terlibat</a:t>
            </a:r>
            <a:r>
              <a:rPr lang="en-US" sz="1100" i="1" dirty="0" smtClean="0">
                <a:latin typeface="Eras Demi ITC" pitchFamily="34" charset="0"/>
              </a:rPr>
              <a:t> </a:t>
            </a:r>
            <a:r>
              <a:rPr lang="en-US" sz="1100" i="1" dirty="0" err="1" smtClean="0">
                <a:latin typeface="Eras Demi ITC" pitchFamily="34" charset="0"/>
              </a:rPr>
              <a:t>dalam</a:t>
            </a:r>
            <a:r>
              <a:rPr lang="en-US" sz="1100" i="1" dirty="0" smtClean="0">
                <a:latin typeface="Eras Demi ITC" pitchFamily="34" charset="0"/>
              </a:rPr>
              <a:t> </a:t>
            </a:r>
            <a:r>
              <a:rPr lang="en-US" sz="1100" i="1" dirty="0" err="1" smtClean="0">
                <a:latin typeface="Eras Demi ITC" pitchFamily="34" charset="0"/>
              </a:rPr>
              <a:t>menjayakan</a:t>
            </a:r>
            <a:r>
              <a:rPr lang="en-US" sz="1100" i="1" dirty="0" smtClean="0">
                <a:latin typeface="Eras Demi ITC" pitchFamily="34" charset="0"/>
              </a:rPr>
              <a:t> </a:t>
            </a:r>
          </a:p>
          <a:p>
            <a:pPr algn="ctr"/>
            <a:r>
              <a:rPr lang="en-US" sz="1100" i="1" dirty="0" smtClean="0">
                <a:latin typeface="Eras Demi ITC" pitchFamily="34" charset="0"/>
              </a:rPr>
              <a:t> </a:t>
            </a:r>
            <a:r>
              <a:rPr lang="en-US" sz="1100" i="1" dirty="0" err="1" smtClean="0">
                <a:latin typeface="Eras Demi ITC" pitchFamily="34" charset="0"/>
              </a:rPr>
              <a:t>Sukaneka</a:t>
            </a:r>
            <a:r>
              <a:rPr lang="en-US" sz="1100" i="1" dirty="0" smtClean="0">
                <a:latin typeface="Eras Demi ITC" pitchFamily="34" charset="0"/>
              </a:rPr>
              <a:t> &amp; </a:t>
            </a:r>
            <a:r>
              <a:rPr lang="en-US" sz="1100" i="1" dirty="0" err="1" smtClean="0">
                <a:latin typeface="Eras Demi ITC" pitchFamily="34" charset="0"/>
              </a:rPr>
              <a:t>Penyampaian</a:t>
            </a:r>
            <a:r>
              <a:rPr lang="en-US" sz="1100" i="1" dirty="0" smtClean="0">
                <a:latin typeface="Eras Demi ITC" pitchFamily="34" charset="0"/>
              </a:rPr>
              <a:t> </a:t>
            </a:r>
            <a:r>
              <a:rPr lang="en-US" sz="1100" i="1" dirty="0" err="1" smtClean="0">
                <a:latin typeface="Eras Demi ITC" pitchFamily="34" charset="0"/>
              </a:rPr>
              <a:t>Hadiah</a:t>
            </a:r>
            <a:r>
              <a:rPr lang="en-US" sz="1100" i="1" dirty="0" smtClean="0">
                <a:latin typeface="Eras Demi ITC" pitchFamily="34" charset="0"/>
              </a:rPr>
              <a:t> </a:t>
            </a:r>
            <a:r>
              <a:rPr lang="en-US" sz="1100" i="1" dirty="0" err="1" smtClean="0">
                <a:latin typeface="Eras Demi ITC" pitchFamily="34" charset="0"/>
              </a:rPr>
              <a:t>Tadika</a:t>
            </a:r>
            <a:r>
              <a:rPr lang="en-US" sz="1100" i="1" dirty="0" smtClean="0">
                <a:latin typeface="Eras Demi ITC" pitchFamily="34" charset="0"/>
              </a:rPr>
              <a:t> JAIM</a:t>
            </a:r>
          </a:p>
          <a:p>
            <a:pPr algn="ctr"/>
            <a:r>
              <a:rPr lang="en-US" sz="1100" i="1" dirty="0" smtClean="0">
                <a:latin typeface="Eras Demi ITC" pitchFamily="34" charset="0"/>
              </a:rPr>
              <a:t>Taman </a:t>
            </a:r>
            <a:r>
              <a:rPr lang="en-US" sz="1100" i="1" dirty="0" err="1" smtClean="0">
                <a:latin typeface="Eras Demi ITC" pitchFamily="34" charset="0"/>
              </a:rPr>
              <a:t>Tanjung</a:t>
            </a:r>
            <a:r>
              <a:rPr lang="en-US" sz="1100" i="1" dirty="0" smtClean="0">
                <a:latin typeface="Eras Demi ITC" pitchFamily="34" charset="0"/>
              </a:rPr>
              <a:t> </a:t>
            </a:r>
            <a:r>
              <a:rPr lang="en-US" sz="1100" i="1" dirty="0" err="1" smtClean="0">
                <a:latin typeface="Eras Demi ITC" pitchFamily="34" charset="0"/>
              </a:rPr>
              <a:t>Minyak</a:t>
            </a:r>
            <a:r>
              <a:rPr lang="en-US" sz="1100" i="1" dirty="0" smtClean="0">
                <a:latin typeface="Eras Demi ITC" pitchFamily="34" charset="0"/>
              </a:rPr>
              <a:t> 2017</a:t>
            </a:r>
          </a:p>
          <a:p>
            <a:endParaRPr lang="en-US" sz="1200" dirty="0" smtClean="0"/>
          </a:p>
        </p:txBody>
      </p:sp>
      <p:sp>
        <p:nvSpPr>
          <p:cNvPr id="5122" name="AutoShape 2" descr="data:image/jpeg;base64,/9j/4AAQSkZJRgABAQAAAQABAAD/2wCEAAkGBhAPEBAPDxANDQ8NEA8PDQ0NDw4NDQwNFBAVFBQQEhIXHCYeFxkjGRIUHy8gIycpLCwtFR4xNTAqNSYrLCkBCQoKDgwOGg8PGikcHB0pKSkpKSksKSkpKiwsKSwsKSkpKSwsKSksKSwpKSwpLCkpKSkpLCkpLCwpKiwpLCksKf/AABEIALEBHAMBIgACEQEDEQH/xAAbAAACAwEBAQAAAAAAAAAAAAADBAECBQAGB//EADYQAAICAQMDAgUCAwcFAAAAAAECAAMRBBIhBTFBE1EGImFxgZGxMqHwFCMzQnLB0RUkRLLx/8QAGgEAAwEBAQEAAAAAAAAAAAAAAQIDBAAFBv/EACYRAAMBAAIDAAAGAwEAAAAAAAABAhEDEiExQRMiMkJRgSNxoQT/2gAMAwEAAhEDEQA/APmgWSFlgssFn2Kk9lSSiwyLIrWHrSXlGiJCVpGq65StI5VXNCRsiQXpR/o/RzqH2A7QBlj3wPt+Zu06TSjTNv2i4KfP95v7rge3aY2g1j0PvQ4PbkZBHsZHs6T6+0UcpMJ1foZ0zAZDBhlTjH3BER9OaGu6g97bnI4GAAMAD6CAFcaU+v5vZOkBWuFWuFWuFWuBk2gIqnGqOCqQapNk2hE1SvpR70pX0pNk2hQVSwpjQqlhVJsQSamUNcfNUoaYjAINVBGmaJqlDVFCkIGmVNUfNMqaZw6RnPVBNVNJ6YFqYcGSM9qoNqo+1UG1cKQ6RntVBskeeuBauHA4KFJQrGWSDKQYK5FysoVjDLKFYrRNyLlZQrDlZQrEaJuRgLJCwu2SiT0MKdS1Vcarqk0VRyumWlGqIK1VxpEkLXGUSUNCQPEkJDBJda4BWDSuGWuXSuGWuKxcBpXCrXCrXCrXJtiNAhXONcZFck1ybZNiZrkenGzXO9KTbJMVFcsKoyKpcVRGTEmqlDVNBqoM1RACBplDVH2qlGqgOEvSkGqOelI9OcOjPeqBamabVQL1RiiMt6oJqppPVA2VRkOjNeuAZJoPXF3rhwYRZIJkjrpAsk7DsFGSDZY0yQTJBgrQsVlNscu0rKAWUgNypIIDD6RcrEaJ1ODhSQgjLpBKs2lGsG6BHaxE6RHaRKIvLDKkYSuTRaVDKDgOAGGAcgHI+3Inpfg/o9eotIs7KpbaDgtyBjP5i8vKuKXdekPVKJdP0jzorhFSep+Luh1adkNXAcElCc7cEcj6c/ynnkSLxc08sK5+ixauVU+mVSuGWuESuFWuc6DgNK4RUhlrllSSdCMoEk+nDhJYJJuibFSkj04z6c4VwdiLArXCLVCqkKqSbZNipplDTHvTkGuLohntTBGqaTVReyuE5CZSV9ONlJU1wjoFVoi+ccYit2nwSD4mjXYV7eYC5cnJ8zlujpma9UBZVNF64/odBp2qsa19rqDsGQPHcDzz4jOlK0puHlLK4tZXNO6vmK2pKDmeyQLJHXSBZIcCJskCyxxkgXSccU1WtexVRjlaxhRgcePzEiIy6wRWIxabr2adqcQKVx7UJK0VZmt+ytT5Jqpj2j0+WA7Z8njEJTp43pq9rBioYAgkHOD9DiHSinA2p0KoAR58H94XRah6iGRirDsVJBEGxBJOAMk4A7AZ7CXxB7WMYNqdY9p3WMzn3YkmUrWQqw9SRfErEdhdEh0STXXDrXIVQrKKkkJDKksEkuwjBhJbZGDQQAcEA5wcHBx3wZb0Dx9eZPuTYqUnBIzZTiUCwdtJMoqQipLKsIqRXRKimyQa4wFkbInYmxZq4tZXNFkiticx5oCFCkrsjJWVKSiYws1cq9ca2SliRtGTELqvY5gLFmvToDb8qKzPnsORtxAajRGpsWKRg/MpyphVrc+lFXww7a4rbXNa6uJ3JKplEzLdIBkj1iRdljB0UdIB1jjrAOs4InYkCRHrW+Xbhe+d2Pm7Yxn2ihWIBmxqVldMYbViCpq4z/KaWaK/UalTR2vUDGPpMqpozSZw+hwYZZWuhm7An7CMHTMvDAg+xGDOdIOEosZoTmCQRrTDmRt+DmO00w3oy9Ih8TBVvTLVvRTZGNF05rd23HyjJycSGSVRypyCQfccQNtrx7ObbX5fZa7eMVsThM4UnIXPJxNrQaigUkNt3YO4EZLHxiYwVnPlmPJ7kmRtkrhWsbz/AEQ5ONWlLeffBWwZMqFhNs4LKaMzlWECzlWX2xGyLICywSWAlwsRsk2AdItYk0GWBaqNNC6IMkoVjdtUXZZdPRkwW2Q6wu2VsEZMKZqfDupNJdyjMmMMyjlfMR+I+ore+5RgABRnuceT+stp+rNWhrAUhs4JzkZGDM11zJxxf5HyNeQKV37v2Z1sTtE0rqZn3LNks0JiNgi7rGnEFsyce8cdMVdIuwxNujYuQSM57+4mZqgCTjtniDRxfqmta9zYwRScAitQi8ADgD7TOIjdoi5i+hGzY1awFQmhqqovXV5zznt/vNDZspeR6zpr1pXYwG20EpggnH1/WdpxJWpyucMVXzyQv/EtSvM5P+Rkj03wx1KqtwLOOCAx7AnyY/8AFGuqs2BCrsucsvIAPjM8ksOhmZ/+eXyfib5J/gy+Rcn1B0EaoHMXrjenjWyrHqmjCPFVMIrTHS0zUtGCIIiFSwYORk+DntKrWTnAPHJ+g+smvBNeC9GpKNuT5eMe/wB5UnJz7zgkttg8C+PZUiSqzjCVzmxKZZazOxNRL6/SK7fn98D9czPdJGb334M6vd8YVWEQZMGJYNiFiNjt+gKruyDjuPaIkw1uuZhgniJWNF45r9xJb9OuaKNCs0EZqlYMmX05AZd3bPMY6tYhA24J9x7RVVnW1Tml2TDvnRFoREkmvmM108StViG7CN6cTG1QnoNVVxMLVpG42PNGc4gmWNbeZufE/TUSrT2KagTWqFa1278Lnf35PuftGrkSaX8lex5R5K2oEYMuWPY+3/E5hA2LKaUVCNwirCN3iLERWxWz0upHEWrEfqrVwc+PAimzDEDnBl9PUaPVdP6vSmnCEfMFIK4yHJ+sw668mdVVHKK5OZUNtfRVKnWvoL0ZZRibfSakJO7BOBtB/nFeq1oH+THbkDsDAuXa6gV7XUVQxmloqsNWYaKMfV4RTFkMOhmdojSGUQmFTj/eF6f1I1BgFU7xg5Hb+swIeZnrb1GV9m2mvAwqyGWcryGeIR8g2kqZVjIUxxWxpGhmsZlC+FzgY95TSKCef/pjiMiOpI48iZ7eP0Z6oQZCO8qTH+q6pHI2Dxye2ZnExobpa1hLtqJJgLIUmBduZWSfYoVMEZ6PpttXpYO3PO4EZJ/HmedvPzHHAycTuPk7NrMwHcY0thU5GM8jkA9+Je3EVredfdHc+TuxVzzGqHHGe3mZVl0n+1YEeo1Dab/WLafS+XZnjbtxmeL1Z5jGo1mRM22zM7h4+iwpDwG0DY5hGaAdpfSyopiQ6SQ0rZbO0qqENUsSMc1TxLMVs5s3LbCOxI+07Sd5W6W0k1v2ex9NukcRhGLN4GfYAAfgREWYErXqypyIjRzRoXEqe/eQ4GFIbcSMsMEbTk8fXj94lZqi3ebHRLEwd23dn/Nj+H6Zk6fVaBvqtEcw1Zka5l9Q7MY+nb64lEaNuoPtDtbQ6GJ1tHtKmTJX4JU8Nes0+hz/AIn5znPH4xM/dPQnoSCvOTuAznx2mBfXgzDxXNN49PP4uSa3q2/P0kWyd8X3SytL9Q0w2ZdDA5l0MVozVQ2JDGQvaVcySRCqLOhXGQRkZGfIgy0hrSe5JxwM+BKsY6X8md0SXgHaHWstnHOBk45494IpGWEnRbRa81NuAB4IwfaL6rUF2ZjgFjnA7SlnEhFzHUyn2+i9iVMpqWjArimt4MZPWMqANB3fwmWLweof5TH0ZUZ9rxdmhLGjSdGtav1dp2EEg5HzAHBIH0gqkvZVUI6ukKFIZW3jOAcsnOMN7GJM80H1AFbV7KyWZW9QjNi4z8qnwDnmZjwJlVRxeBtsnM0DY87SqoFe8ULTT6lpUSpHV9zNjK8e3j7TEa2K2Gqw9PaJfRpnAHkyLRCaB9pBHcEGbmfQfTQ1GnZByMZzESZpavVlwMgDGe0ALF24847fWLr+hAIYxW0BU2CD7cw3qbiSfPtBoA26ERotul1aBgbHq2mno7Jio8bo1GJK1qM/IerXqTFNu44xjH09pm6qyJJrZSzUZmaOJSzD06+gm6FrMSDw9dss0TtjJMsjRdrZNVnMTDLVGmnaCtMvWeIK3zzj+u0kvZmqgeZ1ikd8wSvzC6rV7hjGJTHpCqKLqSvYkZGDg4yPaCfVReyyK2WyihEXYzZfmFosmW1sc6dU1rbV79yTwAJ1JJC9jUVpndRbmOPU1bbW78YxyCJm9TbmJH8jdhYvKalvlMGzyNQf7sn6ygyoS5JwOTNOz+06erayvXW/uOORyM+JmdO1wqtSxhuCOGI9wDPR/EfxTRbQa6yXZ9vdSoQA5yc+eJDkquySWotNHlbronZZB2XRdrZQqrLvZF7rJV7IvdZO0dWVvsiZeEtsipeSph7Hu7h3naWG1aKXxUHIIGAwBcnAzwPrmB0wx39/956Wn1X01NNp95VcgbiBk9hk4zHesdCGnKYbdvB4IwQRj+XM0uj0VGnJCsfm3k4JH/HEwdRqR6hwSwBIUk5+XPEzOnV+PhLs6rx6X/R7T/DFz1+qq5XkjkZYDvgeZksuDiep0Pxj6dIr2AsowjZwPpkeZ5a63cxPvF4q5G33Xj4LFcjdd1i+EE8y6gntB7D3wcds44z956r4LGn3v63p7sD0/Uxt7nPfjPaHl5Okus0HJydJdZuGX0jpj6iwVrgE5JJ4AA7kxrq/R30rAMQdwyrLnBjXVuqpptUX0uzAADBeayxHzAY8faZfVuvPqmDPgbRhVUYAEjNcl0q/bn9md1dUmvEtf3oFbYxpNUquGZRYoPKMSA36TOFksHmhrSVs9Z0jpiXVtYSBgkYxkDjPMx7nAYgdgeIjXq2AIBIB7gEgEfWQLZKYabbemSn7HTdDUPzM/fPV/C+kqdGZgHbOMHnauOOP1g5bXHPZmS6B0jgQWpE0L61ViE5UE48/iIawcGRitemWqKaLQPcdqDJAyfAA+8B1DTtUxVxhhNLp/U006b1JaxiQ9ZHy7PBz7zL6trzc5dsAnwOwA7CNFW79flM9NYIO8WtaWsaBd5qIOgTvG+ldUNL7gAcjBB8iZ9zSlL8zmlSxidz0z9QN1gYgDsAB4GZKdOF+oSpnFYbPzH6LnA+sV6cvzL91/eF1+ie29Kk/ic4GeB2HJmevCxePAyvyZ/W9IKLmqVg4Q43DsYpcpNLnwuM8jjJAmx8Q/ClmmRbS62LkKxAIKk9uD4mNcn9wx+o/eHjtVKaelO2MwrLIE2StrQBslGUVF3Pnx2z4zAkHBODgdzg4H5lHeXXqbLW1Qxhs8+RnvEZVUKPZA22SC2T+Yx1npvoFBvV94z8vGIjZVMzrbIsXj2u6e1ahiQfcDxMovI1qfkfT6cuqapw6HDLkg8GUruLksxyzHJPuSeYO9uTI0rcfp+89Z+z65vyaDWEL+sRN3MZd/l/WZztzFoFMbF8lHiiNDI0QTTR/6g2z0uNuc9uc594IXEdoqX5kizmLgjY0+7uQcHsSDgyFeOazqyPXtAOTjgjhcTNDwJkaYffJ9SL75O+Ey2xkPLh4pvlhZOMdscaztGtJqCDwSPtM1rO0PprORA0Y7Z7TRcoP68y1+pNYYgK2VK/MNw58/eD6bYPTHP8AWYPqtg2H8fvMWbWMy3WGQ2cyzJkRynrNS6Zqiimxm4fyBxz2/ETFwl1Te6sMt0LaqggcgjPbPkTKusxmbfUteXUZx8owMTzWrtlY1+yDorbfOot5ib2TqbOZTBdPXdMu+Zfuv7y/V+qNp70tTG5DkZ7H5RkH8GZvTLvnX/Un7wfxVb84/rwsi4TfkRX5Nnq/xa+sRa9i1rkMwBLFiO3J8Ra3Rf8AbufqP3mHobhkT1DWj+yv9x+8RcahZJT8R75PB62rGZmM81Op2jmYj2SleDRNHM8Az8zneLs/Mm2XTJdhgnPPtFrLTIteAseQplUxnVdTd1CseB9OT94j6gkO8CWkapv2U0+k2dzJ0/b9P3nTp7LPr/oy3b9Ym06dFYKJSFSdOiilm7/pOM6dAIyRLCdOgI0TOEidOMtlpadOhMdl2haO86dOMdnqtB/AP68yOof4bfj9506Z/wBxks8/5ji9pE6Wox0B1XaYep7zp0MEROyRX3nTpRhNjQ/xp/qT/wBpT4m/jH9f5VnTohJfqEtJ3E9L/wCM/wBx+86dFY79niupeZkNOnRbNUegLQDd506RZeRdu8XeTOkKLIC8CZ06SZQ/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data:image/jpeg;base64,/9j/4AAQSkZJRgABAQAAAQABAAD/2wCEAAkGBhAPEBAPDxANDQ8NEA8PDQ0NDw4NDQwNFBAVFBQQEhIXHCYeFxkjGRIUHy8gIycpLCwtFR4xNTAqNSYrLCkBCQoKDgwOGg8PGikcHB0pKSkpKSksKSkpKiwsKSwsKSkpKSwsKSksKSwpKSwpLCkpKSkpLCkpLCwpKiwpLCksKf/AABEIALEBHAMBIgACEQEDEQH/xAAbAAACAwEBAQAAAAAAAAAAAAADBAECBQAGB//EADYQAAICAQMDAgUCAwcFAAAAAAECAAMRBBIhBTFBE1EGImFxgZGxMqHwFCMzQnLB0RUkRLLx/8QAGgEAAwEBAQEAAAAAAAAAAAAAAQIDBAAFBv/EACYRAAMBAAIDAAAGAwEAAAAAAAABAhEDEiExQRMiMkJRgSNxoQT/2gAMAwEAAhEDEQA/APmgWSFlgssFn2Kk9lSSiwyLIrWHrSXlGiJCVpGq65StI5VXNCRsiQXpR/o/RzqH2A7QBlj3wPt+Zu06TSjTNv2i4KfP95v7rge3aY2g1j0PvQ4PbkZBHsZHs6T6+0UcpMJ1foZ0zAZDBhlTjH3BER9OaGu6g97bnI4GAAMAD6CAFcaU+v5vZOkBWuFWuFWuFWuBk2gIqnGqOCqQapNk2hE1SvpR70pX0pNk2hQVSwpjQqlhVJsQSamUNcfNUoaYjAINVBGmaJqlDVFCkIGmVNUfNMqaZw6RnPVBNVNJ6YFqYcGSM9qoNqo+1UG1cKQ6RntVBskeeuBauHA4KFJQrGWSDKQYK5FysoVjDLKFYrRNyLlZQrDlZQrEaJuRgLJCwu2SiT0MKdS1Vcarqk0VRyumWlGqIK1VxpEkLXGUSUNCQPEkJDBJda4BWDSuGWuXSuGWuKxcBpXCrXCrXCrXJtiNAhXONcZFck1ybZNiZrkenGzXO9KTbJMVFcsKoyKpcVRGTEmqlDVNBqoM1RACBplDVH2qlGqgOEvSkGqOelI9OcOjPeqBamabVQL1RiiMt6oJqppPVA2VRkOjNeuAZJoPXF3rhwYRZIJkjrpAsk7DsFGSDZY0yQTJBgrQsVlNscu0rKAWUgNypIIDD6RcrEaJ1ODhSQgjLpBKs2lGsG6BHaxE6RHaRKIvLDKkYSuTRaVDKDgOAGGAcgHI+3Inpfg/o9eotIs7KpbaDgtyBjP5i8vKuKXdekPVKJdP0jzorhFSep+Luh1adkNXAcElCc7cEcj6c/ynnkSLxc08sK5+ixauVU+mVSuGWuESuFWuc6DgNK4RUhlrllSSdCMoEk+nDhJYJJuibFSkj04z6c4VwdiLArXCLVCqkKqSbZNipplDTHvTkGuLohntTBGqaTVReyuE5CZSV9ONlJU1wjoFVoi+ccYit2nwSD4mjXYV7eYC5cnJ8zlujpma9UBZVNF64/odBp2qsa19rqDsGQPHcDzz4jOlK0puHlLK4tZXNO6vmK2pKDmeyQLJHXSBZIcCJskCyxxkgXSccU1WtexVRjlaxhRgcePzEiIy6wRWIxabr2adqcQKVx7UJK0VZmt+ytT5Jqpj2j0+WA7Z8njEJTp43pq9rBioYAgkHOD9DiHSinA2p0KoAR58H94XRah6iGRirDsVJBEGxBJOAMk4A7AZ7CXxB7WMYNqdY9p3WMzn3YkmUrWQqw9SRfErEdhdEh0STXXDrXIVQrKKkkJDKksEkuwjBhJbZGDQQAcEA5wcHBx3wZb0Dx9eZPuTYqUnBIzZTiUCwdtJMoqQipLKsIqRXRKimyQa4wFkbInYmxZq4tZXNFkiticx5oCFCkrsjJWVKSiYws1cq9ca2SliRtGTELqvY5gLFmvToDb8qKzPnsORtxAajRGpsWKRg/MpyphVrc+lFXww7a4rbXNa6uJ3JKplEzLdIBkj1iRdljB0UdIB1jjrAOs4InYkCRHrW+Xbhe+d2Pm7Yxn2ihWIBmxqVldMYbViCpq4z/KaWaK/UalTR2vUDGPpMqpozSZw+hwYZZWuhm7An7CMHTMvDAg+xGDOdIOEosZoTmCQRrTDmRt+DmO00w3oy9Ih8TBVvTLVvRTZGNF05rd23HyjJycSGSVRypyCQfccQNtrx7ObbX5fZa7eMVsThM4UnIXPJxNrQaigUkNt3YO4EZLHxiYwVnPlmPJ7kmRtkrhWsbz/AEQ5ONWlLeffBWwZMqFhNs4LKaMzlWECzlWX2xGyLICywSWAlwsRsk2AdItYk0GWBaqNNC6IMkoVjdtUXZZdPRkwW2Q6wu2VsEZMKZqfDupNJdyjMmMMyjlfMR+I+ore+5RgABRnuceT+stp+rNWhrAUhs4JzkZGDM11zJxxf5HyNeQKV37v2Z1sTtE0rqZn3LNks0JiNgi7rGnEFsyce8cdMVdIuwxNujYuQSM57+4mZqgCTjtniDRxfqmta9zYwRScAitQi8ADgD7TOIjdoi5i+hGzY1awFQmhqqovXV5zznt/vNDZspeR6zpr1pXYwG20EpggnH1/WdpxJWpyucMVXzyQv/EtSvM5P+Rkj03wx1KqtwLOOCAx7AnyY/8AFGuqs2BCrsucsvIAPjM8ksOhmZ/+eXyfib5J/gy+Rcn1B0EaoHMXrjenjWyrHqmjCPFVMIrTHS0zUtGCIIiFSwYORk+DntKrWTnAPHJ+g+smvBNeC9GpKNuT5eMe/wB5UnJz7zgkttg8C+PZUiSqzjCVzmxKZZazOxNRL6/SK7fn98D9czPdJGb334M6vd8YVWEQZMGJYNiFiNjt+gKruyDjuPaIkw1uuZhgniJWNF45r9xJb9OuaKNCs0EZqlYMmX05AZd3bPMY6tYhA24J9x7RVVnW1Tml2TDvnRFoREkmvmM108StViG7CN6cTG1QnoNVVxMLVpG42PNGc4gmWNbeZufE/TUSrT2KagTWqFa1278Lnf35PuftGrkSaX8lex5R5K2oEYMuWPY+3/E5hA2LKaUVCNwirCN3iLERWxWz0upHEWrEfqrVwc+PAimzDEDnBl9PUaPVdP6vSmnCEfMFIK4yHJ+sw668mdVVHKK5OZUNtfRVKnWvoL0ZZRibfSakJO7BOBtB/nFeq1oH+THbkDsDAuXa6gV7XUVQxmloqsNWYaKMfV4RTFkMOhmdojSGUQmFTj/eF6f1I1BgFU7xg5Hb+swIeZnrb1GV9m2mvAwqyGWcryGeIR8g2kqZVjIUxxWxpGhmsZlC+FzgY95TSKCef/pjiMiOpI48iZ7eP0Z6oQZCO8qTH+q6pHI2Dxye2ZnExobpa1hLtqJJgLIUmBduZWSfYoVMEZ6PpttXpYO3PO4EZJ/HmedvPzHHAycTuPk7NrMwHcY0thU5GM8jkA9+Je3EVredfdHc+TuxVzzGqHHGe3mZVl0n+1YEeo1Dab/WLafS+XZnjbtxmeL1Z5jGo1mRM22zM7h4+iwpDwG0DY5hGaAdpfSyopiQ6SQ0rZbO0qqENUsSMc1TxLMVs5s3LbCOxI+07Sd5W6W0k1v2ex9NukcRhGLN4GfYAAfgREWYErXqypyIjRzRoXEqe/eQ4GFIbcSMsMEbTk8fXj94lZqi3ebHRLEwd23dn/Nj+H6Zk6fVaBvqtEcw1Zka5l9Q7MY+nb64lEaNuoPtDtbQ6GJ1tHtKmTJX4JU8Nes0+hz/AIn5znPH4xM/dPQnoSCvOTuAznx2mBfXgzDxXNN49PP4uSa3q2/P0kWyd8X3SytL9Q0w2ZdDA5l0MVozVQ2JDGQvaVcySRCqLOhXGQRkZGfIgy0hrSe5JxwM+BKsY6X8md0SXgHaHWstnHOBk45494IpGWEnRbRa81NuAB4IwfaL6rUF2ZjgFjnA7SlnEhFzHUyn2+i9iVMpqWjArimt4MZPWMqANB3fwmWLweof5TH0ZUZ9rxdmhLGjSdGtav1dp2EEg5HzAHBIH0gqkvZVUI6ukKFIZW3jOAcsnOMN7GJM80H1AFbV7KyWZW9QjNi4z8qnwDnmZjwJlVRxeBtsnM0DY87SqoFe8ULTT6lpUSpHV9zNjK8e3j7TEa2K2Gqw9PaJfRpnAHkyLRCaB9pBHcEGbmfQfTQ1GnZByMZzESZpavVlwMgDGe0ALF24847fWLr+hAIYxW0BU2CD7cw3qbiSfPtBoA26ERotul1aBgbHq2mno7Jio8bo1GJK1qM/IerXqTFNu44xjH09pm6qyJJrZSzUZmaOJSzD06+gm6FrMSDw9dss0TtjJMsjRdrZNVnMTDLVGmnaCtMvWeIK3zzj+u0kvZmqgeZ1ikd8wSvzC6rV7hjGJTHpCqKLqSvYkZGDg4yPaCfVReyyK2WyihEXYzZfmFosmW1sc6dU1rbV79yTwAJ1JJC9jUVpndRbmOPU1bbW78YxyCJm9TbmJH8jdhYvKalvlMGzyNQf7sn6ygyoS5JwOTNOz+06erayvXW/uOORyM+JmdO1wqtSxhuCOGI9wDPR/EfxTRbQa6yXZ9vdSoQA5yc+eJDkquySWotNHlbronZZB2XRdrZQqrLvZF7rJV7IvdZO0dWVvsiZeEtsipeSph7Hu7h3naWG1aKXxUHIIGAwBcnAzwPrmB0wx39/956Wn1X01NNp95VcgbiBk9hk4zHesdCGnKYbdvB4IwQRj+XM0uj0VGnJCsfm3k4JH/HEwdRqR6hwSwBIUk5+XPEzOnV+PhLs6rx6X/R7T/DFz1+qq5XkjkZYDvgeZksuDiep0Pxj6dIr2AsowjZwPpkeZ5a63cxPvF4q5G33Xj4LFcjdd1i+EE8y6gntB7D3wcds44z956r4LGn3v63p7sD0/Uxt7nPfjPaHl5Okus0HJydJdZuGX0jpj6iwVrgE5JJ4AA7kxrq/R30rAMQdwyrLnBjXVuqpptUX0uzAADBeayxHzAY8faZfVuvPqmDPgbRhVUYAEjNcl0q/bn9md1dUmvEtf3oFbYxpNUquGZRYoPKMSA36TOFksHmhrSVs9Z0jpiXVtYSBgkYxkDjPMx7nAYgdgeIjXq2AIBIB7gEgEfWQLZKYabbemSn7HTdDUPzM/fPV/C+kqdGZgHbOMHnauOOP1g5bXHPZmS6B0jgQWpE0L61ViE5UE48/iIawcGRitemWqKaLQPcdqDJAyfAA+8B1DTtUxVxhhNLp/U006b1JaxiQ9ZHy7PBz7zL6trzc5dsAnwOwA7CNFW79flM9NYIO8WtaWsaBd5qIOgTvG+ldUNL7gAcjBB8iZ9zSlL8zmlSxidz0z9QN1gYgDsAB4GZKdOF+oSpnFYbPzH6LnA+sV6cvzL91/eF1+ie29Kk/ic4GeB2HJmevCxePAyvyZ/W9IKLmqVg4Q43DsYpcpNLnwuM8jjJAmx8Q/ClmmRbS62LkKxAIKk9uD4mNcn9wx+o/eHjtVKaelO2MwrLIE2StrQBslGUVF3Pnx2z4zAkHBODgdzg4H5lHeXXqbLW1Qxhs8+RnvEZVUKPZA22SC2T+Yx1npvoFBvV94z8vGIjZVMzrbIsXj2u6e1ahiQfcDxMovI1qfkfT6cuqapw6HDLkg8GUruLksxyzHJPuSeYO9uTI0rcfp+89Z+z65vyaDWEL+sRN3MZd/l/WZztzFoFMbF8lHiiNDI0QTTR/6g2z0uNuc9uc594IXEdoqX5kizmLgjY0+7uQcHsSDgyFeOazqyPXtAOTjgjhcTNDwJkaYffJ9SL75O+Ey2xkPLh4pvlhZOMdscaztGtJqCDwSPtM1rO0PprORA0Y7Z7TRcoP68y1+pNYYgK2VK/MNw58/eD6bYPTHP8AWYPqtg2H8fvMWbWMy3WGQ2cyzJkRynrNS6Zqiimxm4fyBxz2/ETFwl1Te6sMt0LaqggcgjPbPkTKusxmbfUteXUZx8owMTzWrtlY1+yDorbfOot5ib2TqbOZTBdPXdMu+Zfuv7y/V+qNp70tTG5DkZ7H5RkH8GZvTLvnX/Un7wfxVb84/rwsi4TfkRX5Nnq/xa+sRa9i1rkMwBLFiO3J8Ra3Rf8AbufqP3mHobhkT1DWj+yv9x+8RcahZJT8R75PB62rGZmM81Op2jmYj2SleDRNHM8Az8zneLs/Mm2XTJdhgnPPtFrLTIteAseQplUxnVdTd1CseB9OT94j6gkO8CWkapv2U0+k2dzJ0/b9P3nTp7LPr/oy3b9Ym06dFYKJSFSdOiilm7/pOM6dAIyRLCdOgI0TOEidOMtlpadOhMdl2haO86dOMdnqtB/AP68yOof4bfj9506Z/wBxks8/5ji9pE6Wox0B1XaYep7zp0MEROyRX3nTpRhNjQ/xp/qT/wBpT4m/jH9f5VnTohJfqEtJ3E9L/wCM/wBx+86dFY79niupeZkNOnRbNUegLQDd506RZeRdu8XeTOkKLIC8CZ06SZQ/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data:image/jpeg;base64,/9j/4AAQSkZJRgABAQAAAQABAAD/2wCEAAkGBhAPEBAPDxANDQ8NEA8PDQ0NDw4NDQwNFBAVFBQQEhIXHCYeFxkjGRIUHy8gIycpLCwtFR4xNTAqNSYrLCkBCQoKDgwOGg8PGikcHB0pKSkpKSksKSkpKiwsKSwsKSkpKSwsKSksKSwpKSwpLCkpKSkpLCkpLCwpKiwpLCksKf/AABEIALEBHAMBIgACEQEDEQH/xAAbAAACAwEBAQAAAAAAAAAAAAADBAECBQAGB//EADYQAAICAQMDAgUCAwcFAAAAAAECAAMRBBIhBTFBE1EGImFxgZGxMqHwFCMzQnLB0RUkRLLx/8QAGgEAAwEBAQEAAAAAAAAAAAAAAQIDBAAFBv/EACYRAAMBAAIDAAAGAwEAAAAAAAABAhEDEiExQRMiMkJRgSNxoQT/2gAMAwEAAhEDEQA/APmgWSFlgssFn2Kk9lSSiwyLIrWHrSXlGiJCVpGq65StI5VXNCRsiQXpR/o/RzqH2A7QBlj3wPt+Zu06TSjTNv2i4KfP95v7rge3aY2g1j0PvQ4PbkZBHsZHs6T6+0UcpMJ1foZ0zAZDBhlTjH3BER9OaGu6g97bnI4GAAMAD6CAFcaU+v5vZOkBWuFWuFWuFWuBk2gIqnGqOCqQapNk2hE1SvpR70pX0pNk2hQVSwpjQqlhVJsQSamUNcfNUoaYjAINVBGmaJqlDVFCkIGmVNUfNMqaZw6RnPVBNVNJ6YFqYcGSM9qoNqo+1UG1cKQ6RntVBskeeuBauHA4KFJQrGWSDKQYK5FysoVjDLKFYrRNyLlZQrDlZQrEaJuRgLJCwu2SiT0MKdS1Vcarqk0VRyumWlGqIK1VxpEkLXGUSUNCQPEkJDBJda4BWDSuGWuXSuGWuKxcBpXCrXCrXCrXJtiNAhXONcZFck1ybZNiZrkenGzXO9KTbJMVFcsKoyKpcVRGTEmqlDVNBqoM1RACBplDVH2qlGqgOEvSkGqOelI9OcOjPeqBamabVQL1RiiMt6oJqppPVA2VRkOjNeuAZJoPXF3rhwYRZIJkjrpAsk7DsFGSDZY0yQTJBgrQsVlNscu0rKAWUgNypIIDD6RcrEaJ1ODhSQgjLpBKs2lGsG6BHaxE6RHaRKIvLDKkYSuTRaVDKDgOAGGAcgHI+3Inpfg/o9eotIs7KpbaDgtyBjP5i8vKuKXdekPVKJdP0jzorhFSep+Luh1adkNXAcElCc7cEcj6c/ynnkSLxc08sK5+ixauVU+mVSuGWuESuFWuc6DgNK4RUhlrllSSdCMoEk+nDhJYJJuibFSkj04z6c4VwdiLArXCLVCqkKqSbZNipplDTHvTkGuLohntTBGqaTVReyuE5CZSV9ONlJU1wjoFVoi+ccYit2nwSD4mjXYV7eYC5cnJ8zlujpma9UBZVNF64/odBp2qsa19rqDsGQPHcDzz4jOlK0puHlLK4tZXNO6vmK2pKDmeyQLJHXSBZIcCJskCyxxkgXSccU1WtexVRjlaxhRgcePzEiIy6wRWIxabr2adqcQKVx7UJK0VZmt+ytT5Jqpj2j0+WA7Z8njEJTp43pq9rBioYAgkHOD9DiHSinA2p0KoAR58H94XRah6iGRirDsVJBEGxBJOAMk4A7AZ7CXxB7WMYNqdY9p3WMzn3YkmUrWQqw9SRfErEdhdEh0STXXDrXIVQrKKkkJDKksEkuwjBhJbZGDQQAcEA5wcHBx3wZb0Dx9eZPuTYqUnBIzZTiUCwdtJMoqQipLKsIqRXRKimyQa4wFkbInYmxZq4tZXNFkiticx5oCFCkrsjJWVKSiYws1cq9ca2SliRtGTELqvY5gLFmvToDb8qKzPnsORtxAajRGpsWKRg/MpyphVrc+lFXww7a4rbXNa6uJ3JKplEzLdIBkj1iRdljB0UdIB1jjrAOs4InYkCRHrW+Xbhe+d2Pm7Yxn2ihWIBmxqVldMYbViCpq4z/KaWaK/UalTR2vUDGPpMqpozSZw+hwYZZWuhm7An7CMHTMvDAg+xGDOdIOEosZoTmCQRrTDmRt+DmO00w3oy9Ih8TBVvTLVvRTZGNF05rd23HyjJycSGSVRypyCQfccQNtrx7ObbX5fZa7eMVsThM4UnIXPJxNrQaigUkNt3YO4EZLHxiYwVnPlmPJ7kmRtkrhWsbz/AEQ5ONWlLeffBWwZMqFhNs4LKaMzlWECzlWX2xGyLICywSWAlwsRsk2AdItYk0GWBaqNNC6IMkoVjdtUXZZdPRkwW2Q6wu2VsEZMKZqfDupNJdyjMmMMyjlfMR+I+ore+5RgABRnuceT+stp+rNWhrAUhs4JzkZGDM11zJxxf5HyNeQKV37v2Z1sTtE0rqZn3LNks0JiNgi7rGnEFsyce8cdMVdIuwxNujYuQSM57+4mZqgCTjtniDRxfqmta9zYwRScAitQi8ADgD7TOIjdoi5i+hGzY1awFQmhqqovXV5zznt/vNDZspeR6zpr1pXYwG20EpggnH1/WdpxJWpyucMVXzyQv/EtSvM5P+Rkj03wx1KqtwLOOCAx7AnyY/8AFGuqs2BCrsucsvIAPjM8ksOhmZ/+eXyfib5J/gy+Rcn1B0EaoHMXrjenjWyrHqmjCPFVMIrTHS0zUtGCIIiFSwYORk+DntKrWTnAPHJ+g+smvBNeC9GpKNuT5eMe/wB5UnJz7zgkttg8C+PZUiSqzjCVzmxKZZazOxNRL6/SK7fn98D9czPdJGb334M6vd8YVWEQZMGJYNiFiNjt+gKruyDjuPaIkw1uuZhgniJWNF45r9xJb9OuaKNCs0EZqlYMmX05AZd3bPMY6tYhA24J9x7RVVnW1Tml2TDvnRFoREkmvmM108StViG7CN6cTG1QnoNVVxMLVpG42PNGc4gmWNbeZufE/TUSrT2KagTWqFa1278Lnf35PuftGrkSaX8lex5R5K2oEYMuWPY+3/E5hA2LKaUVCNwirCN3iLERWxWz0upHEWrEfqrVwc+PAimzDEDnBl9PUaPVdP6vSmnCEfMFIK4yHJ+sw668mdVVHKK5OZUNtfRVKnWvoL0ZZRibfSakJO7BOBtB/nFeq1oH+THbkDsDAuXa6gV7XUVQxmloqsNWYaKMfV4RTFkMOhmdojSGUQmFTj/eF6f1I1BgFU7xg5Hb+swIeZnrb1GV9m2mvAwqyGWcryGeIR8g2kqZVjIUxxWxpGhmsZlC+FzgY95TSKCef/pjiMiOpI48iZ7eP0Z6oQZCO8qTH+q6pHI2Dxye2ZnExobpa1hLtqJJgLIUmBduZWSfYoVMEZ6PpttXpYO3PO4EZJ/HmedvPzHHAycTuPk7NrMwHcY0thU5GM8jkA9+Je3EVredfdHc+TuxVzzGqHHGe3mZVl0n+1YEeo1Dab/WLafS+XZnjbtxmeL1Z5jGo1mRM22zM7h4+iwpDwG0DY5hGaAdpfSyopiQ6SQ0rZbO0qqENUsSMc1TxLMVs5s3LbCOxI+07Sd5W6W0k1v2ex9NukcRhGLN4GfYAAfgREWYErXqypyIjRzRoXEqe/eQ4GFIbcSMsMEbTk8fXj94lZqi3ebHRLEwd23dn/Nj+H6Zk6fVaBvqtEcw1Zka5l9Q7MY+nb64lEaNuoPtDtbQ6GJ1tHtKmTJX4JU8Nes0+hz/AIn5znPH4xM/dPQnoSCvOTuAznx2mBfXgzDxXNN49PP4uSa3q2/P0kWyd8X3SytL9Q0w2ZdDA5l0MVozVQ2JDGQvaVcySRCqLOhXGQRkZGfIgy0hrSe5JxwM+BKsY6X8md0SXgHaHWstnHOBk45494IpGWEnRbRa81NuAB4IwfaL6rUF2ZjgFjnA7SlnEhFzHUyn2+i9iVMpqWjArimt4MZPWMqANB3fwmWLweof5TH0ZUZ9rxdmhLGjSdGtav1dp2EEg5HzAHBIH0gqkvZVUI6ukKFIZW3jOAcsnOMN7GJM80H1AFbV7KyWZW9QjNi4z8qnwDnmZjwJlVRxeBtsnM0DY87SqoFe8ULTT6lpUSpHV9zNjK8e3j7TEa2K2Gqw9PaJfRpnAHkyLRCaB9pBHcEGbmfQfTQ1GnZByMZzESZpavVlwMgDGe0ALF24847fWLr+hAIYxW0BU2CD7cw3qbiSfPtBoA26ERotul1aBgbHq2mno7Jio8bo1GJK1qM/IerXqTFNu44xjH09pm6qyJJrZSzUZmaOJSzD06+gm6FrMSDw9dss0TtjJMsjRdrZNVnMTDLVGmnaCtMvWeIK3zzj+u0kvZmqgeZ1ikd8wSvzC6rV7hjGJTHpCqKLqSvYkZGDg4yPaCfVReyyK2WyihEXYzZfmFosmW1sc6dU1rbV79yTwAJ1JJC9jUVpndRbmOPU1bbW78YxyCJm9TbmJH8jdhYvKalvlMGzyNQf7sn6ygyoS5JwOTNOz+06erayvXW/uOORyM+JmdO1wqtSxhuCOGI9wDPR/EfxTRbQa6yXZ9vdSoQA5yc+eJDkquySWotNHlbronZZB2XRdrZQqrLvZF7rJV7IvdZO0dWVvsiZeEtsipeSph7Hu7h3naWG1aKXxUHIIGAwBcnAzwPrmB0wx39/956Wn1X01NNp95VcgbiBk9hk4zHesdCGnKYbdvB4IwQRj+XM0uj0VGnJCsfm3k4JH/HEwdRqR6hwSwBIUk5+XPEzOnV+PhLs6rx6X/R7T/DFz1+qq5XkjkZYDvgeZksuDiep0Pxj6dIr2AsowjZwPpkeZ5a63cxPvF4q5G33Xj4LFcjdd1i+EE8y6gntB7D3wcds44z956r4LGn3v63p7sD0/Uxt7nPfjPaHl5Okus0HJydJdZuGX0jpj6iwVrgE5JJ4AA7kxrq/R30rAMQdwyrLnBjXVuqpptUX0uzAADBeayxHzAY8faZfVuvPqmDPgbRhVUYAEjNcl0q/bn9md1dUmvEtf3oFbYxpNUquGZRYoPKMSA36TOFksHmhrSVs9Z0jpiXVtYSBgkYxkDjPMx7nAYgdgeIjXq2AIBIB7gEgEfWQLZKYabbemSn7HTdDUPzM/fPV/C+kqdGZgHbOMHnauOOP1g5bXHPZmS6B0jgQWpE0L61ViE5UE48/iIawcGRitemWqKaLQPcdqDJAyfAA+8B1DTtUxVxhhNLp/U006b1JaxiQ9ZHy7PBz7zL6trzc5dsAnwOwA7CNFW79flM9NYIO8WtaWsaBd5qIOgTvG+ldUNL7gAcjBB8iZ9zSlL8zmlSxidz0z9QN1gYgDsAB4GZKdOF+oSpnFYbPzH6LnA+sV6cvzL91/eF1+ie29Kk/ic4GeB2HJmevCxePAyvyZ/W9IKLmqVg4Q43DsYpcpNLnwuM8jjJAmx8Q/ClmmRbS62LkKxAIKk9uD4mNcn9wx+o/eHjtVKaelO2MwrLIE2StrQBslGUVF3Pnx2z4zAkHBODgdzg4H5lHeXXqbLW1Qxhs8+RnvEZVUKPZA22SC2T+Yx1npvoFBvV94z8vGIjZVMzrbIsXj2u6e1ahiQfcDxMovI1qfkfT6cuqapw6HDLkg8GUruLksxyzHJPuSeYO9uTI0rcfp+89Z+z65vyaDWEL+sRN3MZd/l/WZztzFoFMbF8lHiiNDI0QTTR/6g2z0uNuc9uc594IXEdoqX5kizmLgjY0+7uQcHsSDgyFeOazqyPXtAOTjgjhcTNDwJkaYffJ9SL75O+Ey2xkPLh4pvlhZOMdscaztGtJqCDwSPtM1rO0PprORA0Y7Z7TRcoP68y1+pNYYgK2VK/MNw58/eD6bYPTHP8AWYPqtg2H8fvMWbWMy3WGQ2cyzJkRynrNS6Zqiimxm4fyBxz2/ETFwl1Te6sMt0LaqggcgjPbPkTKusxmbfUteXUZx8owMTzWrtlY1+yDorbfOot5ib2TqbOZTBdPXdMu+Zfuv7y/V+qNp70tTG5DkZ7H5RkH8GZvTLvnX/Un7wfxVb84/rwsi4TfkRX5Nnq/xa+sRa9i1rkMwBLFiO3J8Ra3Rf8AbufqP3mHobhkT1DWj+yv9x+8RcahZJT8R75PB62rGZmM81Op2jmYj2SleDRNHM8Az8zneLs/Mm2XTJdhgnPPtFrLTIteAseQplUxnVdTd1CseB9OT94j6gkO8CWkapv2U0+k2dzJ0/b9P3nTp7LPr/oy3b9Ym06dFYKJSFSdOiilm7/pOM6dAIyRLCdOgI0TOEidOMtlpadOhMdl2haO86dOMdnqtB/AP68yOof4bfj9506Z/wBxks8/5ji9pE6Wox0B1XaYep7zp0MEROyRX3nTpRhNjQ/xp/qT/wBpT4m/jH9f5VnTohJfqEtJ3E9L/wCM/wBx+86dFY79niupeZkNOnRbNUegLQDd506RZeRdu8XeTOkKLIC8CZ06SZQ/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data:image/jpeg;base64,/9j/4AAQSkZJRgABAQAAAQABAAD/2wCEAAkGBhAPEBAPDxANDQ8NEA8PDQ0NDw4NDQwNFBAVFBQQEhIXHCYeFxkjGRIUHy8gIycpLCwtFR4xNTAqNSYrLCkBCQoKDgwOGg8PGikcHB0pKSkpKSksKSkpKiwsKSwsKSkpKSwsKSksKSwpKSwpLCkpKSkpLCkpLCwpKiwpLCksKf/AABEIALEBHAMBIgACEQEDEQH/xAAbAAACAwEBAQAAAAAAAAAAAAADBAECBQAGB//EADYQAAICAQMDAgUCAwcFAAAAAAECAAMRBBIhBTFBE1EGImFxgZGxMqHwFCMzQnLB0RUkRLLx/8QAGgEAAwEBAQEAAAAAAAAAAAAAAQIDBAAFBv/EACYRAAMBAAIDAAAGAwEAAAAAAAABAhEDEiExQRMiMkJRgSNxoQT/2gAMAwEAAhEDEQA/APmgWSFlgssFn2Kk9lSSiwyLIrWHrSXlGiJCVpGq65StI5VXNCRsiQXpR/o/RzqH2A7QBlj3wPt+Zu06TSjTNv2i4KfP95v7rge3aY2g1j0PvQ4PbkZBHsZHs6T6+0UcpMJ1foZ0zAZDBhlTjH3BER9OaGu6g97bnI4GAAMAD6CAFcaU+v5vZOkBWuFWuFWuFWuBk2gIqnGqOCqQapNk2hE1SvpR70pX0pNk2hQVSwpjQqlhVJsQSamUNcfNUoaYjAINVBGmaJqlDVFCkIGmVNUfNMqaZw6RnPVBNVNJ6YFqYcGSM9qoNqo+1UG1cKQ6RntVBskeeuBauHA4KFJQrGWSDKQYK5FysoVjDLKFYrRNyLlZQrDlZQrEaJuRgLJCwu2SiT0MKdS1Vcarqk0VRyumWlGqIK1VxpEkLXGUSUNCQPEkJDBJda4BWDSuGWuXSuGWuKxcBpXCrXCrXCrXJtiNAhXONcZFck1ybZNiZrkenGzXO9KTbJMVFcsKoyKpcVRGTEmqlDVNBqoM1RACBplDVH2qlGqgOEvSkGqOelI9OcOjPeqBamabVQL1RiiMt6oJqppPVA2VRkOjNeuAZJoPXF3rhwYRZIJkjrpAsk7DsFGSDZY0yQTJBgrQsVlNscu0rKAWUgNypIIDD6RcrEaJ1ODhSQgjLpBKs2lGsG6BHaxE6RHaRKIvLDKkYSuTRaVDKDgOAGGAcgHI+3Inpfg/o9eotIs7KpbaDgtyBjP5i8vKuKXdekPVKJdP0jzorhFSep+Luh1adkNXAcElCc7cEcj6c/ynnkSLxc08sK5+ixauVU+mVSuGWuESuFWuc6DgNK4RUhlrllSSdCMoEk+nDhJYJJuibFSkj04z6c4VwdiLArXCLVCqkKqSbZNipplDTHvTkGuLohntTBGqaTVReyuE5CZSV9ONlJU1wjoFVoi+ccYit2nwSD4mjXYV7eYC5cnJ8zlujpma9UBZVNF64/odBp2qsa19rqDsGQPHcDzz4jOlK0puHlLK4tZXNO6vmK2pKDmeyQLJHXSBZIcCJskCyxxkgXSccU1WtexVRjlaxhRgcePzEiIy6wRWIxabr2adqcQKVx7UJK0VZmt+ytT5Jqpj2j0+WA7Z8njEJTp43pq9rBioYAgkHOD9DiHSinA2p0KoAR58H94XRah6iGRirDsVJBEGxBJOAMk4A7AZ7CXxB7WMYNqdY9p3WMzn3YkmUrWQqw9SRfErEdhdEh0STXXDrXIVQrKKkkJDKksEkuwjBhJbZGDQQAcEA5wcHBx3wZb0Dx9eZPuTYqUnBIzZTiUCwdtJMoqQipLKsIqRXRKimyQa4wFkbInYmxZq4tZXNFkiticx5oCFCkrsjJWVKSiYws1cq9ca2SliRtGTELqvY5gLFmvToDb8qKzPnsORtxAajRGpsWKRg/MpyphVrc+lFXww7a4rbXNa6uJ3JKplEzLdIBkj1iRdljB0UdIB1jjrAOs4InYkCRHrW+Xbhe+d2Pm7Yxn2ihWIBmxqVldMYbViCpq4z/KaWaK/UalTR2vUDGPpMqpozSZw+hwYZZWuhm7An7CMHTMvDAg+xGDOdIOEosZoTmCQRrTDmRt+DmO00w3oy9Ih8TBVvTLVvRTZGNF05rd23HyjJycSGSVRypyCQfccQNtrx7ObbX5fZa7eMVsThM4UnIXPJxNrQaigUkNt3YO4EZLHxiYwVnPlmPJ7kmRtkrhWsbz/AEQ5ONWlLeffBWwZMqFhNs4LKaMzlWECzlWX2xGyLICywSWAlwsRsk2AdItYk0GWBaqNNC6IMkoVjdtUXZZdPRkwW2Q6wu2VsEZMKZqfDupNJdyjMmMMyjlfMR+I+ore+5RgABRnuceT+stp+rNWhrAUhs4JzkZGDM11zJxxf5HyNeQKV37v2Z1sTtE0rqZn3LNks0JiNgi7rGnEFsyce8cdMVdIuwxNujYuQSM57+4mZqgCTjtniDRxfqmta9zYwRScAitQi8ADgD7TOIjdoi5i+hGzY1awFQmhqqovXV5zznt/vNDZspeR6zpr1pXYwG20EpggnH1/WdpxJWpyucMVXzyQv/EtSvM5P+Rkj03wx1KqtwLOOCAx7AnyY/8AFGuqs2BCrsucsvIAPjM8ksOhmZ/+eXyfib5J/gy+Rcn1B0EaoHMXrjenjWyrHqmjCPFVMIrTHS0zUtGCIIiFSwYORk+DntKrWTnAPHJ+g+smvBNeC9GpKNuT5eMe/wB5UnJz7zgkttg8C+PZUiSqzjCVzmxKZZazOxNRL6/SK7fn98D9czPdJGb334M6vd8YVWEQZMGJYNiFiNjt+gKruyDjuPaIkw1uuZhgniJWNF45r9xJb9OuaKNCs0EZqlYMmX05AZd3bPMY6tYhA24J9x7RVVnW1Tml2TDvnRFoREkmvmM108StViG7CN6cTG1QnoNVVxMLVpG42PNGc4gmWNbeZufE/TUSrT2KagTWqFa1278Lnf35PuftGrkSaX8lex5R5K2oEYMuWPY+3/E5hA2LKaUVCNwirCN3iLERWxWz0upHEWrEfqrVwc+PAimzDEDnBl9PUaPVdP6vSmnCEfMFIK4yHJ+sw668mdVVHKK5OZUNtfRVKnWvoL0ZZRibfSakJO7BOBtB/nFeq1oH+THbkDsDAuXa6gV7XUVQxmloqsNWYaKMfV4RTFkMOhmdojSGUQmFTj/eF6f1I1BgFU7xg5Hb+swIeZnrb1GV9m2mvAwqyGWcryGeIR8g2kqZVjIUxxWxpGhmsZlC+FzgY95TSKCef/pjiMiOpI48iZ7eP0Z6oQZCO8qTH+q6pHI2Dxye2ZnExobpa1hLtqJJgLIUmBduZWSfYoVMEZ6PpttXpYO3PO4EZJ/HmedvPzHHAycTuPk7NrMwHcY0thU5GM8jkA9+Je3EVredfdHc+TuxVzzGqHHGe3mZVl0n+1YEeo1Dab/WLafS+XZnjbtxmeL1Z5jGo1mRM22zM7h4+iwpDwG0DY5hGaAdpfSyopiQ6SQ0rZbO0qqENUsSMc1TxLMVs5s3LbCOxI+07Sd5W6W0k1v2ex9NukcRhGLN4GfYAAfgREWYErXqypyIjRzRoXEqe/eQ4GFIbcSMsMEbTk8fXj94lZqi3ebHRLEwd23dn/Nj+H6Zk6fVaBvqtEcw1Zka5l9Q7MY+nb64lEaNuoPtDtbQ6GJ1tHtKmTJX4JU8Nes0+hz/AIn5znPH4xM/dPQnoSCvOTuAznx2mBfXgzDxXNN49PP4uSa3q2/P0kWyd8X3SytL9Q0w2ZdDA5l0MVozVQ2JDGQvaVcySRCqLOhXGQRkZGfIgy0hrSe5JxwM+BKsY6X8md0SXgHaHWstnHOBk45494IpGWEnRbRa81NuAB4IwfaL6rUF2ZjgFjnA7SlnEhFzHUyn2+i9iVMpqWjArimt4MZPWMqANB3fwmWLweof5TH0ZUZ9rxdmhLGjSdGtav1dp2EEg5HzAHBIH0gqkvZVUI6ukKFIZW3jOAcsnOMN7GJM80H1AFbV7KyWZW9QjNi4z8qnwDnmZjwJlVRxeBtsnM0DY87SqoFe8ULTT6lpUSpHV9zNjK8e3j7TEa2K2Gqw9PaJfRpnAHkyLRCaB9pBHcEGbmfQfTQ1GnZByMZzESZpavVlwMgDGe0ALF24847fWLr+hAIYxW0BU2CD7cw3qbiSfPtBoA26ERotul1aBgbHq2mno7Jio8bo1GJK1qM/IerXqTFNu44xjH09pm6qyJJrZSzUZmaOJSzD06+gm6FrMSDw9dss0TtjJMsjRdrZNVnMTDLVGmnaCtMvWeIK3zzj+u0kvZmqgeZ1ikd8wSvzC6rV7hjGJTHpCqKLqSvYkZGDg4yPaCfVReyyK2WyihEXYzZfmFosmW1sc6dU1rbV79yTwAJ1JJC9jUVpndRbmOPU1bbW78YxyCJm9TbmJH8jdhYvKalvlMGzyNQf7sn6ygyoS5JwOTNOz+06erayvXW/uOORyM+JmdO1wqtSxhuCOGI9wDPR/EfxTRbQa6yXZ9vdSoQA5yc+eJDkquySWotNHlbronZZB2XRdrZQqrLvZF7rJV7IvdZO0dWVvsiZeEtsipeSph7Hu7h3naWG1aKXxUHIIGAwBcnAzwPrmB0wx39/956Wn1X01NNp95VcgbiBk9hk4zHesdCGnKYbdvB4IwQRj+XM0uj0VGnJCsfm3k4JH/HEwdRqR6hwSwBIUk5+XPEzOnV+PhLs6rx6X/R7T/DFz1+qq5XkjkZYDvgeZksuDiep0Pxj6dIr2AsowjZwPpkeZ5a63cxPvF4q5G33Xj4LFcjdd1i+EE8y6gntB7D3wcds44z956r4LGn3v63p7sD0/Uxt7nPfjPaHl5Okus0HJydJdZuGX0jpj6iwVrgE5JJ4AA7kxrq/R30rAMQdwyrLnBjXVuqpptUX0uzAADBeayxHzAY8faZfVuvPqmDPgbRhVUYAEjNcl0q/bn9md1dUmvEtf3oFbYxpNUquGZRYoPKMSA36TOFksHmhrSVs9Z0jpiXVtYSBgkYxkDjPMx7nAYgdgeIjXq2AIBIB7gEgEfWQLZKYabbemSn7HTdDUPzM/fPV/C+kqdGZgHbOMHnauOOP1g5bXHPZmS6B0jgQWpE0L61ViE5UE48/iIawcGRitemWqKaLQPcdqDJAyfAA+8B1DTtUxVxhhNLp/U006b1JaxiQ9ZHy7PBz7zL6trzc5dsAnwOwA7CNFW79flM9NYIO8WtaWsaBd5qIOgTvG+ldUNL7gAcjBB8iZ9zSlL8zmlSxidz0z9QN1gYgDsAB4GZKdOF+oSpnFYbPzH6LnA+sV6cvzL91/eF1+ie29Kk/ic4GeB2HJmevCxePAyvyZ/W9IKLmqVg4Q43DsYpcpNLnwuM8jjJAmx8Q/ClmmRbS62LkKxAIKk9uD4mNcn9wx+o/eHjtVKaelO2MwrLIE2StrQBslGUVF3Pnx2z4zAkHBODgdzg4H5lHeXXqbLW1Qxhs8+RnvEZVUKPZA22SC2T+Yx1npvoFBvV94z8vGIjZVMzrbIsXj2u6e1ahiQfcDxMovI1qfkfT6cuqapw6HDLkg8GUruLksxyzHJPuSeYO9uTI0rcfp+89Z+z65vyaDWEL+sRN3MZd/l/WZztzFoFMbF8lHiiNDI0QTTR/6g2z0uNuc9uc594IXEdoqX5kizmLgjY0+7uQcHsSDgyFeOazqyPXtAOTjgjhcTNDwJkaYffJ9SL75O+Ey2xkPLh4pvlhZOMdscaztGtJqCDwSPtM1rO0PprORA0Y7Z7TRcoP68y1+pNYYgK2VK/MNw58/eD6bYPTHP8AWYPqtg2H8fvMWbWMy3WGQ2cyzJkRynrNS6Zqiimxm4fyBxz2/ETFwl1Te6sMt0LaqggcgjPbPkTKusxmbfUteXUZx8owMTzWrtlY1+yDorbfOot5ib2TqbOZTBdPXdMu+Zfuv7y/V+qNp70tTG5DkZ7H5RkH8GZvTLvnX/Un7wfxVb84/rwsi4TfkRX5Nnq/xa+sRa9i1rkMwBLFiO3J8Ra3Rf8AbufqP3mHobhkT1DWj+yv9x+8RcahZJT8R75PB62rGZmM81Op2jmYj2SleDRNHM8Az8zneLs/Mm2XTJdhgnPPtFrLTIteAseQplUxnVdTd1CseB9OT94j6gkO8CWkapv2U0+k2dzJ0/b9P3nTp7LPr/oy3b9Ym06dFYKJSFSdOiilm7/pOM6dAIyRLCdOgI0TOEidOMtlpadOhMdl2haO86dOMdnqtB/AP68yOof4bfj9506Z/wBxks8/5ji9pE6Wox0B1XaYep7zp0MEROyRX3nTpRhNjQ/xp/qT/wBpT4m/jH9f5VnTohJfqEtJ3E9L/wCM/wBx+86dFY79niupeZkNOnRbNUegLQDd506RZeRdu8XeTOkKLIC8CZ06SZQ/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AutoShape 10" descr="data:image/jpeg;base64,/9j/4AAQSkZJRgABAQAAAQABAAD/2wCEAAkGBhAPEBAPDxANDQ8NEA8PDQ0NDw4NDQwNFBAVFBQQEhIXHCYeFxkjGRIUHy8gIycpLCwtFR4xNTAqNSYrLCkBCQoKDgwOGg8PGikcHB0pKSkpKSksKSkpKiwsKSwsKSkpKSwsKSksKSwpKSwpLCkpKSkpLCkpLCwpKiwpLCksKf/AABEIALEBHAMBIgACEQEDEQH/xAAbAAACAwEBAQAAAAAAAAAAAAADBAECBQAGB//EADYQAAICAQMDAgUCAwcFAAAAAAECAAMRBBIhBTFBE1EGImFxgZGxMqHwFCMzQnLB0RUkRLLx/8QAGgEAAwEBAQEAAAAAAAAAAAAAAQIDBAAFBv/EACYRAAMBAAIDAAAGAwEAAAAAAAABAhEDEiExQRMiMkJRgSNxoQT/2gAMAwEAAhEDEQA/APmgWSFlgssFn2Kk9lSSiwyLIrWHrSXlGiJCVpGq65StI5VXNCRsiQXpR/o/RzqH2A7QBlj3wPt+Zu06TSjTNv2i4KfP95v7rge3aY2g1j0PvQ4PbkZBHsZHs6T6+0UcpMJ1foZ0zAZDBhlTjH3BER9OaGu6g97bnI4GAAMAD6CAFcaU+v5vZOkBWuFWuFWuFWuBk2gIqnGqOCqQapNk2hE1SvpR70pX0pNk2hQVSwpjQqlhVJsQSamUNcfNUoaYjAINVBGmaJqlDVFCkIGmVNUfNMqaZw6RnPVBNVNJ6YFqYcGSM9qoNqo+1UG1cKQ6RntVBskeeuBauHA4KFJQrGWSDKQYK5FysoVjDLKFYrRNyLlZQrDlZQrEaJuRgLJCwu2SiT0MKdS1Vcarqk0VRyumWlGqIK1VxpEkLXGUSUNCQPEkJDBJda4BWDSuGWuXSuGWuKxcBpXCrXCrXCrXJtiNAhXONcZFck1ybZNiZrkenGzXO9KTbJMVFcsKoyKpcVRGTEmqlDVNBqoM1RACBplDVH2qlGqgOEvSkGqOelI9OcOjPeqBamabVQL1RiiMt6oJqppPVA2VRkOjNeuAZJoPXF3rhwYRZIJkjrpAsk7DsFGSDZY0yQTJBgrQsVlNscu0rKAWUgNypIIDD6RcrEaJ1ODhSQgjLpBKs2lGsG6BHaxE6RHaRKIvLDKkYSuTRaVDKDgOAGGAcgHI+3Inpfg/o9eotIs7KpbaDgtyBjP5i8vKuKXdekPVKJdP0jzorhFSep+Luh1adkNXAcElCc7cEcj6c/ynnkSLxc08sK5+ixauVU+mVSuGWuESuFWuc6DgNK4RUhlrllSSdCMoEk+nDhJYJJuibFSkj04z6c4VwdiLArXCLVCqkKqSbZNipplDTHvTkGuLohntTBGqaTVReyuE5CZSV9ONlJU1wjoFVoi+ccYit2nwSD4mjXYV7eYC5cnJ8zlujpma9UBZVNF64/odBp2qsa19rqDsGQPHcDzz4jOlK0puHlLK4tZXNO6vmK2pKDmeyQLJHXSBZIcCJskCyxxkgXSccU1WtexVRjlaxhRgcePzEiIy6wRWIxabr2adqcQKVx7UJK0VZmt+ytT5Jqpj2j0+WA7Z8njEJTp43pq9rBioYAgkHOD9DiHSinA2p0KoAR58H94XRah6iGRirDsVJBEGxBJOAMk4A7AZ7CXxB7WMYNqdY9p3WMzn3YkmUrWQqw9SRfErEdhdEh0STXXDrXIVQrKKkkJDKksEkuwjBhJbZGDQQAcEA5wcHBx3wZb0Dx9eZPuTYqUnBIzZTiUCwdtJMoqQipLKsIqRXRKimyQa4wFkbInYmxZq4tZXNFkiticx5oCFCkrsjJWVKSiYws1cq9ca2SliRtGTELqvY5gLFmvToDb8qKzPnsORtxAajRGpsWKRg/MpyphVrc+lFXww7a4rbXNa6uJ3JKplEzLdIBkj1iRdljB0UdIB1jjrAOs4InYkCRHrW+Xbhe+d2Pm7Yxn2ihWIBmxqVldMYbViCpq4z/KaWaK/UalTR2vUDGPpMqpozSZw+hwYZZWuhm7An7CMHTMvDAg+xGDOdIOEosZoTmCQRrTDmRt+DmO00w3oy9Ih8TBVvTLVvRTZGNF05rd23HyjJycSGSVRypyCQfccQNtrx7ObbX5fZa7eMVsThM4UnIXPJxNrQaigUkNt3YO4EZLHxiYwVnPlmPJ7kmRtkrhWsbz/AEQ5ONWlLeffBWwZMqFhNs4LKaMzlWECzlWX2xGyLICywSWAlwsRsk2AdItYk0GWBaqNNC6IMkoVjdtUXZZdPRkwW2Q6wu2VsEZMKZqfDupNJdyjMmMMyjlfMR+I+ore+5RgABRnuceT+stp+rNWhrAUhs4JzkZGDM11zJxxf5HyNeQKV37v2Z1sTtE0rqZn3LNks0JiNgi7rGnEFsyce8cdMVdIuwxNujYuQSM57+4mZqgCTjtniDRxfqmta9zYwRScAitQi8ADgD7TOIjdoi5i+hGzY1awFQmhqqovXV5zznt/vNDZspeR6zpr1pXYwG20EpggnH1/WdpxJWpyucMVXzyQv/EtSvM5P+Rkj03wx1KqtwLOOCAx7AnyY/8AFGuqs2BCrsucsvIAPjM8ksOhmZ/+eXyfib5J/gy+Rcn1B0EaoHMXrjenjWyrHqmjCPFVMIrTHS0zUtGCIIiFSwYORk+DntKrWTnAPHJ+g+smvBNeC9GpKNuT5eMe/wB5UnJz7zgkttg8C+PZUiSqzjCVzmxKZZazOxNRL6/SK7fn98D9czPdJGb334M6vd8YVWEQZMGJYNiFiNjt+gKruyDjuPaIkw1uuZhgniJWNF45r9xJb9OuaKNCs0EZqlYMmX05AZd3bPMY6tYhA24J9x7RVVnW1Tml2TDvnRFoREkmvmM108StViG7CN6cTG1QnoNVVxMLVpG42PNGc4gmWNbeZufE/TUSrT2KagTWqFa1278Lnf35PuftGrkSaX8lex5R5K2oEYMuWPY+3/E5hA2LKaUVCNwirCN3iLERWxWz0upHEWrEfqrVwc+PAimzDEDnBl9PUaPVdP6vSmnCEfMFIK4yHJ+sw668mdVVHKK5OZUNtfRVKnWvoL0ZZRibfSakJO7BOBtB/nFeq1oH+THbkDsDAuXa6gV7XUVQxmloqsNWYaKMfV4RTFkMOhmdojSGUQmFTj/eF6f1I1BgFU7xg5Hb+swIeZnrb1GV9m2mvAwqyGWcryGeIR8g2kqZVjIUxxWxpGhmsZlC+FzgY95TSKCef/pjiMiOpI48iZ7eP0Z6oQZCO8qTH+q6pHI2Dxye2ZnExobpa1hLtqJJgLIUmBduZWSfYoVMEZ6PpttXpYO3PO4EZJ/HmedvPzHHAycTuPk7NrMwHcY0thU5GM8jkA9+Je3EVredfdHc+TuxVzzGqHHGe3mZVl0n+1YEeo1Dab/WLafS+XZnjbtxmeL1Z5jGo1mRM22zM7h4+iwpDwG0DY5hGaAdpfSyopiQ6SQ0rZbO0qqENUsSMc1TxLMVs5s3LbCOxI+07Sd5W6W0k1v2ex9NukcRhGLN4GfYAAfgREWYErXqypyIjRzRoXEqe/eQ4GFIbcSMsMEbTk8fXj94lZqi3ebHRLEwd23dn/Nj+H6Zk6fVaBvqtEcw1Zka5l9Q7MY+nb64lEaNuoPtDtbQ6GJ1tHtKmTJX4JU8Nes0+hz/AIn5znPH4xM/dPQnoSCvOTuAznx2mBfXgzDxXNN49PP4uSa3q2/P0kWyd8X3SytL9Q0w2ZdDA5l0MVozVQ2JDGQvaVcySRCqLOhXGQRkZGfIgy0hrSe5JxwM+BKsY6X8md0SXgHaHWstnHOBk45494IpGWEnRbRa81NuAB4IwfaL6rUF2ZjgFjnA7SlnEhFzHUyn2+i9iVMpqWjArimt4MZPWMqANB3fwmWLweof5TH0ZUZ9rxdmhLGjSdGtav1dp2EEg5HzAHBIH0gqkvZVUI6ukKFIZW3jOAcsnOMN7GJM80H1AFbV7KyWZW9QjNi4z8qnwDnmZjwJlVRxeBtsnM0DY87SqoFe8ULTT6lpUSpHV9zNjK8e3j7TEa2K2Gqw9PaJfRpnAHkyLRCaB9pBHcEGbmfQfTQ1GnZByMZzESZpavVlwMgDGe0ALF24847fWLr+hAIYxW0BU2CD7cw3qbiSfPtBoA26ERotul1aBgbHq2mno7Jio8bo1GJK1qM/IerXqTFNu44xjH09pm6qyJJrZSzUZmaOJSzD06+gm6FrMSDw9dss0TtjJMsjRdrZNVnMTDLVGmnaCtMvWeIK3zzj+u0kvZmqgeZ1ikd8wSvzC6rV7hjGJTHpCqKLqSvYkZGDg4yPaCfVReyyK2WyihEXYzZfmFosmW1sc6dU1rbV79yTwAJ1JJC9jUVpndRbmOPU1bbW78YxyCJm9TbmJH8jdhYvKalvlMGzyNQf7sn6ygyoS5JwOTNOz+06erayvXW/uOORyM+JmdO1wqtSxhuCOGI9wDPR/EfxTRbQa6yXZ9vdSoQA5yc+eJDkquySWotNHlbronZZB2XRdrZQqrLvZF7rJV7IvdZO0dWVvsiZeEtsipeSph7Hu7h3naWG1aKXxUHIIGAwBcnAzwPrmB0wx39/956Wn1X01NNp95VcgbiBk9hk4zHesdCGnKYbdvB4IwQRj+XM0uj0VGnJCsfm3k4JH/HEwdRqR6hwSwBIUk5+XPEzOnV+PhLs6rx6X/R7T/DFz1+qq5XkjkZYDvgeZksuDiep0Pxj6dIr2AsowjZwPpkeZ5a63cxPvF4q5G33Xj4LFcjdd1i+EE8y6gntB7D3wcds44z956r4LGn3v63p7sD0/Uxt7nPfjPaHl5Okus0HJydJdZuGX0jpj6iwVrgE5JJ4AA7kxrq/R30rAMQdwyrLnBjXVuqpptUX0uzAADBeayxHzAY8faZfVuvPqmDPgbRhVUYAEjNcl0q/bn9md1dUmvEtf3oFbYxpNUquGZRYoPKMSA36TOFksHmhrSVs9Z0jpiXVtYSBgkYxkDjPMx7nAYgdgeIjXq2AIBIB7gEgEfWQLZKYabbemSn7HTdDUPzM/fPV/C+kqdGZgHbOMHnauOOP1g5bXHPZmS6B0jgQWpE0L61ViE5UE48/iIawcGRitemWqKaLQPcdqDJAyfAA+8B1DTtUxVxhhNLp/U006b1JaxiQ9ZHy7PBz7zL6trzc5dsAnwOwA7CNFW79flM9NYIO8WtaWsaBd5qIOgTvG+ldUNL7gAcjBB8iZ9zSlL8zmlSxidz0z9QN1gYgDsAB4GZKdOF+oSpnFYbPzH6LnA+sV6cvzL91/eF1+ie29Kk/ic4GeB2HJmevCxePAyvyZ/W9IKLmqVg4Q43DsYpcpNLnwuM8jjJAmx8Q/ClmmRbS62LkKxAIKk9uD4mNcn9wx+o/eHjtVKaelO2MwrLIE2StrQBslGUVF3Pnx2z4zAkHBODgdzg4H5lHeXXqbLW1Qxhs8+RnvEZVUKPZA22SC2T+Yx1npvoFBvV94z8vGIjZVMzrbIsXj2u6e1ahiQfcDxMovI1qfkfT6cuqapw6HDLkg8GUruLksxyzHJPuSeYO9uTI0rcfp+89Z+z65vyaDWEL+sRN3MZd/l/WZztzFoFMbF8lHiiNDI0QTTR/6g2z0uNuc9uc594IXEdoqX5kizmLgjY0+7uQcHsSDgyFeOazqyPXtAOTjgjhcTNDwJkaYffJ9SL75O+Ey2xkPLh4pvlhZOMdscaztGtJqCDwSPtM1rO0PprORA0Y7Z7TRcoP68y1+pNYYgK2VK/MNw58/eD6bYPTHP8AWYPqtg2H8fvMWbWMy3WGQ2cyzJkRynrNS6Zqiimxm4fyBxz2/ETFwl1Te6sMt0LaqggcgjPbPkTKusxmbfUteXUZx8owMTzWrtlY1+yDorbfOot5ib2TqbOZTBdPXdMu+Zfuv7y/V+qNp70tTG5DkZ7H5RkH8GZvTLvnX/Un7wfxVb84/rwsi4TfkRX5Nnq/xa+sRa9i1rkMwBLFiO3J8Ra3Rf8AbufqP3mHobhkT1DWj+yv9x+8RcahZJT8R75PB62rGZmM81Op2jmYj2SleDRNHM8Az8zneLs/Mm2XTJdhgnPPtFrLTIteAseQplUxnVdTd1CseB9OT94j6gkO8CWkapv2U0+k2dzJ0/b9P3nTp7LPr/oy3b9Ym06dFYKJSFSdOiilm7/pOM6dAIyRLCdOgI0TOEidOMtlpadOhMdl2haO86dOMdnqtB/AP68yOof4bfj9506Z/wBxks8/5ji9pE6Wox0B1XaYep7zp0MEROyRX3nTpRhNjQ/xp/qT/wBpT4m/jH9f5VnTohJfqEtJ3E9L/wCM/wBx+86dFY79niupeZkNOnRbNUegLQDd506RZeRdu8XeTOkKLIC8CZ06SZQ/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976" y="714356"/>
            <a:ext cx="2092325" cy="63658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6" name="Picture 15" descr="jata_melakaGIF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7216" y="350272"/>
            <a:ext cx="1071570" cy="918488"/>
          </a:xfrm>
          <a:prstGeom prst="rect">
            <a:avLst/>
          </a:prstGeom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238752" y="2643182"/>
            <a:ext cx="4429156" cy="186593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Tarikh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 </a:t>
            </a:r>
            <a:endParaRPr lang="en-US" sz="1600" baseline="0" dirty="0" smtClean="0">
              <a:solidFill>
                <a:srgbClr val="000000"/>
              </a:solidFill>
              <a:latin typeface="Eras Medium ITC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11 November 2017 (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Sabtu</a:t>
            </a:r>
            <a:r>
              <a:rPr lang="en-US" sz="1600" dirty="0">
                <a:solidFill>
                  <a:srgbClr val="000000"/>
                </a:solidFill>
                <a:latin typeface="Eras Medium ITC" pitchFamily="34" charset="0"/>
                <a:cs typeface="Arial" pitchFamily="34" charset="0"/>
              </a:rPr>
              <a:t>)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Eras Medium ITC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Masa</a:t>
            </a:r>
            <a:r>
              <a:rPr lang="en-US" sz="1600" dirty="0" smtClean="0">
                <a:solidFill>
                  <a:srgbClr val="000000"/>
                </a:solidFill>
                <a:latin typeface="Eras Medium ITC" pitchFamily="34" charset="0"/>
                <a:cs typeface="Arial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Eras Medium ITC" pitchFamily="34" charset="0"/>
                <a:cs typeface="Arial" pitchFamily="34" charset="0"/>
              </a:rPr>
              <a:t>8.00 </a:t>
            </a:r>
            <a:r>
              <a:rPr lang="en-US" sz="1600" dirty="0" err="1" smtClean="0">
                <a:solidFill>
                  <a:srgbClr val="000000"/>
                </a:solidFill>
                <a:latin typeface="Eras Medium ITC" pitchFamily="34" charset="0"/>
                <a:cs typeface="Arial" pitchFamily="34" charset="0"/>
              </a:rPr>
              <a:t>pagi</a:t>
            </a:r>
            <a:r>
              <a:rPr lang="en-US" sz="1600" dirty="0" smtClean="0">
                <a:solidFill>
                  <a:srgbClr val="000000"/>
                </a:solidFill>
                <a:latin typeface="Eras Medium ITC" pitchFamily="34" charset="0"/>
                <a:cs typeface="Arial" pitchFamily="34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hingga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Eras Medium ITC" pitchFamily="34" charset="0"/>
                <a:cs typeface="Arial" pitchFamily="34" charset="0"/>
              </a:rPr>
              <a:t>1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.30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petang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Eras Medium ITC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Tempat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Eras Medium ITC" pitchFamily="34" charset="0"/>
              <a:cs typeface="Arial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Padang 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 TM 25, Taman </a:t>
            </a:r>
            <a:r>
              <a:rPr kumimoji="0" lang="en-US" sz="160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Tanjung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Eras Medium ITC" pitchFamily="34" charset="0"/>
                <a:cs typeface="Arial" pitchFamily="34" charset="0"/>
              </a:rPr>
              <a:t>Minyak</a:t>
            </a:r>
            <a:r>
              <a:rPr lang="en-US" sz="1600" dirty="0" smtClean="0">
                <a:solidFill>
                  <a:srgbClr val="000000"/>
                </a:solidFill>
                <a:latin typeface="Eras Medium ITC" pitchFamily="34" charset="0"/>
                <a:cs typeface="Arial" pitchFamily="34" charset="0"/>
              </a:rPr>
              <a:t>, Melaka.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Eras Medium ITC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Script MT Bold" pitchFamily="66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Brush Script MT" pitchFamily="66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rush Script MT" pitchFamily="66" charset="0"/>
                <a:cs typeface="Arial" pitchFamily="34" charset="0"/>
              </a:rPr>
              <a:t>Dirasmikan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Brush Script MT" pitchFamily="66" charset="0"/>
                <a:cs typeface="Arial" pitchFamily="34" charset="0"/>
              </a:rPr>
              <a:t> </a:t>
            </a:r>
            <a:r>
              <a:rPr kumimoji="0" lang="en-US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rush Script MT" pitchFamily="66" charset="0"/>
                <a:cs typeface="Arial" pitchFamily="34" charset="0"/>
              </a:rPr>
              <a:t>Oleh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Brush Script MT" pitchFamily="66" charset="0"/>
                <a:cs typeface="Arial" pitchFamily="34" charset="0"/>
              </a:rPr>
              <a:t> :</a:t>
            </a:r>
            <a:endParaRPr lang="en-US" dirty="0" smtClean="0">
              <a:solidFill>
                <a:srgbClr val="000000"/>
              </a:solidFill>
              <a:latin typeface="Brush Script MT" pitchFamily="66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YB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Datuk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Wira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Dr.Abu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Bakar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bin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Mohamad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Diah</a:t>
            </a:r>
            <a:endParaRPr lang="en-US" dirty="0" smtClean="0">
              <a:solidFill>
                <a:srgbClr val="000000"/>
              </a:solidFill>
              <a:latin typeface="Brush Script MT" pitchFamily="66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Timbalan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Menteri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Sains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Teknologi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(MOSTI)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m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erangkap</a:t>
            </a:r>
            <a:endParaRPr lang="en-US" dirty="0" smtClean="0">
              <a:solidFill>
                <a:srgbClr val="000000"/>
              </a:solidFill>
              <a:latin typeface="Brush Script MT" pitchFamily="66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Ahli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Parlimen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Tangga</a:t>
            </a:r>
            <a:r>
              <a:rPr lang="en-US" dirty="0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rush Script MT" pitchFamily="66" charset="0"/>
                <a:cs typeface="Arial" pitchFamily="34" charset="0"/>
              </a:rPr>
              <a:t>Batu</a:t>
            </a:r>
            <a:endParaRPr lang="en-US" dirty="0" smtClean="0">
              <a:solidFill>
                <a:srgbClr val="000000"/>
              </a:solidFill>
              <a:latin typeface="Brush Script MT" pitchFamily="66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46179" y="1214422"/>
            <a:ext cx="37993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Sukaneka</a:t>
            </a:r>
            <a:r>
              <a:rPr lang="en-US" sz="2000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 </a:t>
            </a:r>
            <a:r>
              <a:rPr lang="en-US" sz="200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dan</a:t>
            </a:r>
            <a:endParaRPr lang="en-US" sz="200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Ultra Bold" pitchFamily="34" charset="0"/>
            </a:endParaRPr>
          </a:p>
          <a:p>
            <a:pPr algn="ctr"/>
            <a:r>
              <a:rPr lang="en-US" sz="200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Penyampaian</a:t>
            </a:r>
            <a:r>
              <a:rPr lang="en-US" sz="2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 </a:t>
            </a:r>
            <a:r>
              <a:rPr lang="en-US" sz="200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Hadiah</a:t>
            </a:r>
            <a:endParaRPr lang="en-US" sz="200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Ultra Bold" pitchFamily="34" charset="0"/>
            </a:endParaRPr>
          </a:p>
          <a:p>
            <a:pPr algn="ctr"/>
            <a:r>
              <a:rPr lang="en-US" sz="2000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Tadika</a:t>
            </a:r>
            <a:r>
              <a:rPr lang="en-US" sz="2000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 JAIM</a:t>
            </a:r>
          </a:p>
          <a:p>
            <a:pPr algn="ctr"/>
            <a:r>
              <a:rPr lang="en-US" sz="2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Taman </a:t>
            </a:r>
            <a:r>
              <a:rPr lang="en-US" sz="200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Tanjung</a:t>
            </a:r>
            <a:r>
              <a:rPr lang="en-US" sz="2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 </a:t>
            </a:r>
            <a:r>
              <a:rPr lang="en-US" sz="200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Minyak</a:t>
            </a:r>
            <a:endParaRPr lang="en-US" sz="200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Ultra Bold" pitchFamily="34" charset="0"/>
            </a:endParaRPr>
          </a:p>
        </p:txBody>
      </p:sp>
      <p:pic>
        <p:nvPicPr>
          <p:cNvPr id="17" name="Picture 5" descr="C:\Documents and Settings\End User\Desktop\Border\flowers-5-lg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41032" y="152636"/>
            <a:ext cx="4320480" cy="6552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9942" y="357166"/>
            <a:ext cx="3535802" cy="1775690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en-US" sz="1800" b="1" dirty="0" smtClean="0">
                <a:latin typeface="Tempus Sans ITC" pitchFamily="82" charset="0"/>
              </a:rPr>
              <a:t>MATLAMAT</a:t>
            </a:r>
          </a:p>
          <a:p>
            <a:pPr algn="just"/>
            <a:r>
              <a:rPr lang="en-US" sz="1800" dirty="0" err="1" smtClean="0">
                <a:latin typeface="Tempus Sans ITC" pitchFamily="82" charset="0"/>
              </a:rPr>
              <a:t>Matlamat</a:t>
            </a:r>
            <a:r>
              <a:rPr lang="en-US" sz="1800" dirty="0" smtClean="0">
                <a:latin typeface="Tempus Sans ITC" pitchFamily="82" charset="0"/>
              </a:rPr>
              <a:t> program </a:t>
            </a:r>
            <a:r>
              <a:rPr lang="en-US" sz="1800" dirty="0" err="1" smtClean="0">
                <a:latin typeface="Tempus Sans ITC" pitchFamily="82" charset="0"/>
              </a:rPr>
              <a:t>diadakan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adalah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untuk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menyuburkan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potensi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murid-murid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dalam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semua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aspek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pertumbuhan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dan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perkembangan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diri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secara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menyeluruh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seimbang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dan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bersepadu</a:t>
            </a:r>
            <a:r>
              <a:rPr lang="en-US" sz="1800" dirty="0" smtClean="0">
                <a:latin typeface="Tempus Sans ITC" pitchFamily="82" charset="0"/>
              </a:rPr>
              <a:t>. </a:t>
            </a:r>
          </a:p>
          <a:p>
            <a:pPr algn="just"/>
            <a:r>
              <a:rPr lang="en-US" sz="1800" dirty="0" err="1" smtClean="0">
                <a:latin typeface="Tempus Sans ITC" pitchFamily="82" charset="0"/>
              </a:rPr>
              <a:t>Perkembangan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ini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meliputi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aspek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rohani</a:t>
            </a:r>
            <a:r>
              <a:rPr lang="en-US" sz="1800" dirty="0" smtClean="0">
                <a:latin typeface="Tempus Sans ITC" pitchFamily="82" charset="0"/>
              </a:rPr>
              <a:t>, </a:t>
            </a:r>
            <a:r>
              <a:rPr lang="en-US" sz="1800" dirty="0" err="1" smtClean="0">
                <a:latin typeface="Tempus Sans ITC" pitchFamily="82" charset="0"/>
              </a:rPr>
              <a:t>emosi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dan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jasmani</a:t>
            </a:r>
            <a:r>
              <a:rPr lang="en-US" sz="1800" dirty="0" smtClean="0">
                <a:latin typeface="Tempus Sans ITC" pitchFamily="82" charset="0"/>
              </a:rPr>
              <a:t>.</a:t>
            </a:r>
          </a:p>
          <a:p>
            <a:pPr algn="ctr">
              <a:buNone/>
            </a:pPr>
            <a:r>
              <a:rPr lang="en-US" sz="1800" b="1" dirty="0" smtClean="0">
                <a:latin typeface="Tempus Sans ITC" pitchFamily="82" charset="0"/>
              </a:rPr>
              <a:t>OBJEKTIF:-</a:t>
            </a:r>
          </a:p>
          <a:p>
            <a:pPr algn="just"/>
            <a:r>
              <a:rPr lang="en-US" sz="1800" dirty="0" err="1" smtClean="0">
                <a:latin typeface="Tempus Sans ITC" pitchFamily="82" charset="0"/>
              </a:rPr>
              <a:t>Membolehkan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murid-murid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bekerjasama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untuk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menjayakan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kumpulan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mereka</a:t>
            </a:r>
            <a:r>
              <a:rPr lang="en-US" sz="1800" dirty="0" smtClean="0">
                <a:latin typeface="Tempus Sans ITC" pitchFamily="82" charset="0"/>
              </a:rPr>
              <a:t>.</a:t>
            </a:r>
          </a:p>
          <a:p>
            <a:pPr algn="just"/>
            <a:r>
              <a:rPr lang="en-US" sz="1800" dirty="0" err="1" smtClean="0">
                <a:latin typeface="Tempus Sans ITC" pitchFamily="82" charset="0"/>
              </a:rPr>
              <a:t>Mewujudkan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sikap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toleransi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diantara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mereka</a:t>
            </a:r>
            <a:r>
              <a:rPr lang="en-US" sz="1800" dirty="0" smtClean="0">
                <a:latin typeface="Tempus Sans ITC" pitchFamily="82" charset="0"/>
              </a:rPr>
              <a:t>.</a:t>
            </a:r>
          </a:p>
          <a:p>
            <a:pPr algn="just"/>
            <a:r>
              <a:rPr lang="en-US" sz="1800" dirty="0" err="1" smtClean="0">
                <a:latin typeface="Tempus Sans ITC" pitchFamily="82" charset="0"/>
              </a:rPr>
              <a:t>Memupuk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sikap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berdaya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saing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untuk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mencapai</a:t>
            </a:r>
            <a:r>
              <a:rPr lang="en-US" sz="1800" dirty="0" smtClean="0">
                <a:latin typeface="Tempus Sans ITC" pitchFamily="82" charset="0"/>
              </a:rPr>
              <a:t> </a:t>
            </a:r>
            <a:r>
              <a:rPr lang="en-US" sz="1800" dirty="0" err="1" smtClean="0">
                <a:latin typeface="Tempus Sans ITC" pitchFamily="82" charset="0"/>
              </a:rPr>
              <a:t>kecemerlangan</a:t>
            </a:r>
            <a:r>
              <a:rPr lang="en-US" sz="1800" dirty="0" smtClean="0">
                <a:latin typeface="Tempus Sans ITC" pitchFamily="82" charset="0"/>
              </a:rPr>
              <a:t>. </a:t>
            </a:r>
          </a:p>
          <a:p>
            <a:endParaRPr lang="en-US" sz="14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4008" y="2132856"/>
            <a:ext cx="2000264" cy="4305864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PENYELARAS PROGRAM</a:t>
            </a:r>
            <a:endParaRPr kumimoji="0" lang="en-US" sz="100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Tempus Sans ITC" pitchFamily="82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empus Sans ITC" pitchFamily="82" charset="0"/>
                <a:cs typeface="Arial" pitchFamily="34" charset="0"/>
              </a:rPr>
              <a:t>En Alias  </a:t>
            </a:r>
            <a:r>
              <a:rPr kumimoji="0" lang="en-US" sz="100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empus Sans ITC" pitchFamily="82" charset="0"/>
                <a:cs typeface="Arial" pitchFamily="34" charset="0"/>
              </a:rPr>
              <a:t>Arsad</a:t>
            </a:r>
            <a:endParaRPr kumimoji="0" lang="en-US" sz="100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Tempus Sans ITC" pitchFamily="82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Tn.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Hj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.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Nekmat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Hj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.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Muhamad</a:t>
            </a: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Pn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Norhamimah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Ismail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Cooper Black" pitchFamily="18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PERALATAN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Pn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Nor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Shahidah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 Mat Nor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Pn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Ida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Norhidayah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Md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Derus</a:t>
            </a: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Cooper Black" pitchFamily="18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HAKIM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Pn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Norfaezah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Ismail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Pn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Hamizah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Abd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Hamid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Pn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Rossita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Ali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Nor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Afilah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Muhamad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Zuraimi</a:t>
            </a: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Cooper Black" pitchFamily="18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KETUA HAKIM/PERAKAM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Hjh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.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Zoriah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Hj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.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Tawil</a:t>
            </a: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PENGACARA MAJLIS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Pn</a:t>
            </a:r>
            <a:r>
              <a:rPr lang="en-US" sz="1000" dirty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Siti</a:t>
            </a:r>
            <a:r>
              <a:rPr lang="en-US" sz="1000" dirty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Zahrah</a:t>
            </a:r>
            <a:r>
              <a:rPr lang="en-US" sz="1000" dirty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Lajis</a:t>
            </a: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PENGULAS SUKAN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En </a:t>
            </a: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Ghafar</a:t>
            </a:r>
            <a:r>
              <a:rPr lang="en-US" sz="1000" dirty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Haron</a:t>
            </a:r>
            <a:r>
              <a:rPr lang="en-US" sz="1000" dirty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( Bob )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Cooper Black" pitchFamily="18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HADIAH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Pn</a:t>
            </a:r>
            <a:r>
              <a:rPr lang="en-US" sz="1000" dirty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Balkis</a:t>
            </a:r>
            <a:r>
              <a:rPr lang="en-US" sz="1000" dirty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Abu </a:t>
            </a: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Bakar</a:t>
            </a:r>
            <a:endParaRPr lang="en-US" sz="1000" dirty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Pn</a:t>
            </a:r>
            <a:r>
              <a:rPr lang="en-US" sz="1000" dirty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Sharipah</a:t>
            </a:r>
            <a:r>
              <a:rPr lang="en-US" sz="1000" dirty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Zahrah</a:t>
            </a:r>
            <a:r>
              <a:rPr lang="en-US" sz="1000" dirty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S. </a:t>
            </a:r>
            <a:r>
              <a:rPr lang="en-US" sz="1000" dirty="0" err="1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Haron</a:t>
            </a:r>
            <a:endParaRPr lang="en-US" sz="1000" dirty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24108" y="2000240"/>
            <a:ext cx="19968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KECERIAAN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En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Maznor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Maidin</a:t>
            </a: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En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Borhan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Hassan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En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Rahizan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Razali</a:t>
            </a: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Guru-Guru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Tadika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TTM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JAMUAN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Pn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Fauziah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Hj</a:t>
            </a:r>
            <a:r>
              <a:rPr lang="en-US" sz="1000" dirty="0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. </a:t>
            </a:r>
            <a:r>
              <a:rPr lang="en-US" sz="1000" dirty="0" err="1" smtClean="0">
                <a:solidFill>
                  <a:srgbClr val="000000"/>
                </a:solidFill>
                <a:latin typeface="Tempus Sans ITC" pitchFamily="82" charset="0"/>
                <a:cs typeface="Arial" pitchFamily="34" charset="0"/>
              </a:rPr>
              <a:t>Awal</a:t>
            </a: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Cooper Black" pitchFamily="18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4726" y="3789040"/>
            <a:ext cx="196766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355" lvl="0" indent="-352355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ACARA SUKANEKA</a:t>
            </a:r>
            <a:endParaRPr lang="en-US" sz="10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Aiskrim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Gergasi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- 5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0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Karung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Ajaib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– 6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0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Musang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Berjanggut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– 5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0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Membina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Menara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– 6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0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Lari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Bawa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Baton – 5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0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Jangan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Tinggal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Daku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– 6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0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Bomba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Bandar – 5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0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Rantaian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Hati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– 6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0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ACARA TERBUKA</a:t>
            </a:r>
          </a:p>
          <a:p>
            <a:pPr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Baling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Pingpong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–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Wanita</a:t>
            </a:r>
            <a:endParaRPr lang="en-US" sz="1000" dirty="0" smtClean="0"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Capteh</a:t>
            </a:r>
            <a:r>
              <a:rPr lang="en-US" sz="1000" dirty="0" smtClean="0">
                <a:latin typeface="Tempus Sans ITC" pitchFamily="82" charset="0"/>
                <a:cs typeface="Arial" pitchFamily="34" charset="0"/>
              </a:rPr>
              <a:t> - </a:t>
            </a:r>
            <a:r>
              <a:rPr lang="en-US" sz="1000" dirty="0" err="1" smtClean="0">
                <a:latin typeface="Tempus Sans ITC" pitchFamily="82" charset="0"/>
                <a:cs typeface="Arial" pitchFamily="34" charset="0"/>
              </a:rPr>
              <a:t>Lelaki</a:t>
            </a:r>
            <a:endParaRPr lang="en-US" sz="1000" dirty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 smtClean="0">
              <a:solidFill>
                <a:srgbClr val="000000"/>
              </a:solidFill>
              <a:latin typeface="Cooper Black" pitchFamily="18" charset="0"/>
              <a:cs typeface="Arial" pitchFamily="34" charset="0"/>
            </a:endParaRPr>
          </a:p>
        </p:txBody>
      </p:sp>
      <p:pic>
        <p:nvPicPr>
          <p:cNvPr id="19" name="Picture 5" descr="C:\Documents and Settings\End User\Desktop\Border\flowers-5-lg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1032" y="116632"/>
            <a:ext cx="3888432" cy="6552728"/>
          </a:xfrm>
          <a:prstGeom prst="rect">
            <a:avLst/>
          </a:prstGeom>
          <a:noFill/>
        </p:spPr>
      </p:pic>
      <p:pic>
        <p:nvPicPr>
          <p:cNvPr id="20" name="Picture 5" descr="C:\Documents and Settings\End User\Desktop\Border\flowers-5-lg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007" y="116632"/>
            <a:ext cx="4359961" cy="655272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961112" y="980728"/>
            <a:ext cx="3096344" cy="511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355" lvl="0" indent="-352355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ANUGERAH CELIK JAWI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Qistina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Suffiyah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Fazly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Che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Nurul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Iman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Saiful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Muhammad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Izz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Darwish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Hadafi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Hidayah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Raman</a:t>
            </a: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Nuraniesa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Azhar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Muhammad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Hadiff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Izani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Muhammad Danish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Muhamad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Shakirin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Muhammad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Aiman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Zafri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Azri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Muhammad Danish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Muzaini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Ali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Isnin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Farihah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Umairah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Fazly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Syazani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Zainudin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Sharatul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Izah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Sulaiman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Qaseh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Qalesya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Noorapizan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Aleeya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Maisara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Abd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Halim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Suhayda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Moeuravan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lvl="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ANUGERAH </a:t>
            </a:r>
            <a:r>
              <a:rPr lang="en-US" sz="12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KEHADIRAN TERBAIK</a:t>
            </a:r>
            <a:endParaRPr lang="en-US" sz="1200" dirty="0">
              <a:latin typeface="Tempus Sans ITC" pitchFamily="82" charset="0"/>
              <a:cs typeface="Arial" pitchFamily="34" charset="0"/>
            </a:endParaRPr>
          </a:p>
          <a:p>
            <a:pPr lvl="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Tempus Sans ITC" pitchFamily="82" charset="0"/>
                <a:cs typeface="Arial" pitchFamily="34" charset="0"/>
              </a:rPr>
              <a:t>5 </a:t>
            </a:r>
            <a:r>
              <a:rPr lang="en-US" sz="1200" b="1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200" b="1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Qalisyah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Damia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Rossidi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Tempus Sans ITC" pitchFamily="82" charset="0"/>
                <a:cs typeface="Arial" pitchFamily="34" charset="0"/>
              </a:rPr>
              <a:t>6 </a:t>
            </a:r>
            <a:r>
              <a:rPr lang="en-US" sz="1200" b="1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200" b="1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Eyvia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Natasya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Fairuz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Jana</a:t>
            </a: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 smtClean="0">
              <a:latin typeface="Tempus Sans ITC" pitchFamily="8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764" y="1270554"/>
            <a:ext cx="3130148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355" lvl="0" indent="-352355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ANUGERAH CELIK IQRA’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lvl="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Tempus Sans ITC" pitchFamily="82" charset="0"/>
                <a:cs typeface="Arial" pitchFamily="34" charset="0"/>
              </a:rPr>
              <a:t>5 </a:t>
            </a:r>
            <a:r>
              <a:rPr lang="en-US" sz="1200" b="1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200" b="1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Muhammad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Afiq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Faiz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Effandi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Hanis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Damia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Mohamad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Reza</a:t>
            </a:r>
          </a:p>
          <a:p>
            <a:pPr lvl="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Tempus Sans ITC" pitchFamily="82" charset="0"/>
                <a:cs typeface="Arial" pitchFamily="34" charset="0"/>
              </a:rPr>
              <a:t>6 </a:t>
            </a:r>
            <a:r>
              <a:rPr lang="en-US" sz="1200" b="1" dirty="0" err="1" smtClean="0">
                <a:latin typeface="Tempus Sans ITC" pitchFamily="82" charset="0"/>
                <a:cs typeface="Arial" pitchFamily="34" charset="0"/>
              </a:rPr>
              <a:t>Tahun</a:t>
            </a:r>
            <a:endParaRPr lang="en-US" sz="1200" b="1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Muhammad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Hadiff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Izani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Putra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Afiq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Danial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Nordin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Sharatul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Izah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Sulaiman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Nurul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Syamina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Sholhan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Nuraniesa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Azhar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Qistina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Suffiyah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Fadhli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Aisyah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Kaisara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Abdullah</a:t>
            </a: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Hafizul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Haidar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Shamsul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Muhafiz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Zaharudin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Suhayda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Moeuravan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 smtClean="0">
              <a:latin typeface="Tempus Sans ITC" pitchFamily="82" charset="0"/>
              <a:cs typeface="Arial" pitchFamily="34" charset="0"/>
            </a:endParaRPr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5422668" y="948620"/>
            <a:ext cx="3706796" cy="5000660"/>
          </a:xfrm>
          <a:prstGeom prst="rect">
            <a:avLst/>
          </a:prstGeom>
        </p:spPr>
        <p:txBody>
          <a:bodyPr vert="horz" lIns="93962" tIns="46977" rIns="93962" bIns="46977" rtlCol="0">
            <a:normAutofit fontScale="77500" lnSpcReduction="20000"/>
          </a:bodyPr>
          <a:lstStyle/>
          <a:p>
            <a:pPr marL="352355" indent="-352355" algn="ctr">
              <a:spcBef>
                <a:spcPct val="20000"/>
              </a:spcBef>
              <a:defRPr/>
            </a:pPr>
            <a:r>
              <a:rPr lang="en-US" sz="1900" dirty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ATURCARA PROGRAM</a:t>
            </a: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050" dirty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8.00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pagi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: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Ketibaan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Ibu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Bapa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&amp;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Murid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352355" lvl="0" indent="-352355">
              <a:spcBef>
                <a:spcPct val="20000"/>
              </a:spcBef>
              <a:defRPr/>
            </a:pPr>
            <a:r>
              <a:rPr lang="en-US" sz="1050" dirty="0" smtClean="0">
                <a:latin typeface="Tempus Sans ITC" pitchFamily="82" charset="0"/>
              </a:rPr>
              <a:t>		: </a:t>
            </a:r>
            <a:r>
              <a:rPr lang="en-US" sz="1050" dirty="0" err="1" smtClean="0">
                <a:latin typeface="Tempus Sans ITC" pitchFamily="82" charset="0"/>
              </a:rPr>
              <a:t>Ketibaan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Jemputan</a:t>
            </a:r>
            <a:endParaRPr lang="en-US" sz="1050" dirty="0" smtClean="0">
              <a:latin typeface="Tempus Sans ITC" pitchFamily="82" charset="0"/>
            </a:endParaRPr>
          </a:p>
          <a:p>
            <a:pPr marL="352355" lvl="0" indent="-352355">
              <a:spcBef>
                <a:spcPct val="20000"/>
              </a:spcBef>
              <a:defRPr/>
            </a:pPr>
            <a:endParaRPr lang="en-US" sz="1050" dirty="0" smtClean="0">
              <a:latin typeface="Tempus Sans ITC" pitchFamily="82" charset="0"/>
            </a:endParaRPr>
          </a:p>
          <a:p>
            <a:pPr marL="352355" lvl="0" indent="-352355">
              <a:spcBef>
                <a:spcPct val="20000"/>
              </a:spcBef>
              <a:defRPr/>
            </a:pPr>
            <a:r>
              <a:rPr lang="en-US" sz="1050" dirty="0" smtClean="0">
                <a:latin typeface="Tempus Sans ITC" pitchFamily="82" charset="0"/>
              </a:rPr>
              <a:t>9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.00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pagi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: </a:t>
            </a:r>
            <a:r>
              <a:rPr lang="en-US" sz="1050" dirty="0" err="1" smtClean="0">
                <a:latin typeface="Tempus Sans ITC" pitchFamily="82" charset="0"/>
              </a:rPr>
              <a:t>Ketibaan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Tetamu</a:t>
            </a:r>
            <a:r>
              <a:rPr lang="en-US" sz="1050" dirty="0" smtClean="0">
                <a:latin typeface="Tempus Sans ITC" pitchFamily="82" charset="0"/>
              </a:rPr>
              <a:t> VVIP</a:t>
            </a:r>
          </a:p>
          <a:p>
            <a:pPr marL="352355" lvl="0" indent="-352355">
              <a:spcBef>
                <a:spcPct val="20000"/>
              </a:spcBef>
              <a:defRPr/>
            </a:pPr>
            <a:r>
              <a:rPr lang="en-US" sz="1050" dirty="0" smtClean="0">
                <a:latin typeface="Tempus Sans ITC" pitchFamily="82" charset="0"/>
              </a:rPr>
              <a:t>		  			: </a:t>
            </a:r>
            <a:r>
              <a:rPr lang="en-US" sz="1050" dirty="0" err="1" smtClean="0">
                <a:latin typeface="Tempus Sans ITC" pitchFamily="82" charset="0"/>
              </a:rPr>
              <a:t>Lintas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Hormat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Kontinjen</a:t>
            </a:r>
            <a:endParaRPr lang="en-US" sz="1050" dirty="0" smtClean="0">
              <a:latin typeface="Tempus Sans ITC" pitchFamily="82" charset="0"/>
            </a:endParaRPr>
          </a:p>
          <a:p>
            <a:pPr marL="352355" lvl="0" indent="-352355">
              <a:spcBef>
                <a:spcPct val="20000"/>
              </a:spcBef>
              <a:defRPr/>
            </a:pPr>
            <a:r>
              <a:rPr lang="en-US" sz="1050" dirty="0">
                <a:latin typeface="Tempus Sans ITC" pitchFamily="82" charset="0"/>
              </a:rPr>
              <a:t>	</a:t>
            </a:r>
            <a:r>
              <a:rPr lang="en-US" sz="1050" dirty="0" smtClean="0">
                <a:latin typeface="Tempus Sans ITC" pitchFamily="82" charset="0"/>
              </a:rPr>
              <a:t>	: </a:t>
            </a:r>
            <a:r>
              <a:rPr lang="en-US" sz="1050" dirty="0" err="1" smtClean="0">
                <a:latin typeface="Tempus Sans ITC" pitchFamily="82" charset="0"/>
              </a:rPr>
              <a:t>Nyanyian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Lagu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Negaraku</a:t>
            </a:r>
            <a:r>
              <a:rPr lang="en-US" sz="1050" dirty="0" smtClean="0">
                <a:latin typeface="Tempus Sans ITC" pitchFamily="82" charset="0"/>
              </a:rPr>
              <a:t> &amp; Melaka </a:t>
            </a:r>
            <a:r>
              <a:rPr lang="en-US" sz="1050" dirty="0" err="1" smtClean="0">
                <a:latin typeface="Tempus Sans ITC" pitchFamily="82" charset="0"/>
              </a:rPr>
              <a:t>Maju</a:t>
            </a:r>
            <a:r>
              <a:rPr lang="en-US" sz="1050" dirty="0" smtClean="0">
                <a:latin typeface="Tempus Sans ITC" pitchFamily="82" charset="0"/>
              </a:rPr>
              <a:t> Jaya</a:t>
            </a:r>
          </a:p>
          <a:p>
            <a:pPr marL="352355" lvl="0" indent="-352355">
              <a:spcBef>
                <a:spcPct val="20000"/>
              </a:spcBef>
              <a:defRPr/>
            </a:pPr>
            <a:r>
              <a:rPr lang="en-US" sz="1050" dirty="0" smtClean="0">
                <a:latin typeface="Tempus Sans ITC" pitchFamily="82" charset="0"/>
              </a:rPr>
              <a:t>		: </a:t>
            </a:r>
            <a:r>
              <a:rPr lang="en-US" sz="1050" dirty="0" err="1" smtClean="0">
                <a:latin typeface="Tempus Sans ITC" pitchFamily="82" charset="0"/>
              </a:rPr>
              <a:t>Bacaan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Doa</a:t>
            </a:r>
            <a:endParaRPr lang="en-US" sz="1050" dirty="0" smtClean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50" dirty="0" smtClean="0">
                <a:latin typeface="Tempus Sans ITC" pitchFamily="82" charset="0"/>
              </a:rPr>
              <a:t>		</a:t>
            </a: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	: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Ucapan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Aluan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50" dirty="0" smtClean="0">
                <a:latin typeface="Tempus Sans ITC" pitchFamily="82" charset="0"/>
              </a:rPr>
              <a:t>		  En Alias bin </a:t>
            </a:r>
            <a:r>
              <a:rPr lang="en-US" sz="1050" dirty="0" err="1" smtClean="0">
                <a:latin typeface="Tempus Sans ITC" pitchFamily="82" charset="0"/>
              </a:rPr>
              <a:t>Arsad</a:t>
            </a:r>
            <a:endParaRPr lang="en-US" sz="1050" dirty="0" smtClean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	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Pengerusi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LEKAT </a:t>
            </a: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50" dirty="0" smtClean="0">
                <a:latin typeface="Tempus Sans ITC" pitchFamily="82" charset="0"/>
              </a:rPr>
              <a:t>		 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Tadika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JAIM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Tmn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Tanjung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Minyak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050" dirty="0" smtClean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	: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Ucapan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Wakil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JAIM</a:t>
            </a: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050" dirty="0" smtClean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	: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Ucapan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Perasmian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endParaRPr lang="en-US" sz="1050" dirty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50" dirty="0" smtClean="0">
                <a:latin typeface="Tempus Sans ITC" pitchFamily="82" charset="0"/>
              </a:rPr>
              <a:t>		:  </a:t>
            </a:r>
            <a:r>
              <a:rPr lang="en-US" sz="1050" b="1" dirty="0" smtClean="0">
                <a:latin typeface="Tempus Sans ITC" pitchFamily="82" charset="0"/>
              </a:rPr>
              <a:t>YB </a:t>
            </a:r>
            <a:r>
              <a:rPr lang="en-US" sz="1050" b="1" dirty="0" err="1">
                <a:latin typeface="Tempus Sans ITC" pitchFamily="82" charset="0"/>
              </a:rPr>
              <a:t>Datuk</a:t>
            </a:r>
            <a:r>
              <a:rPr lang="en-US" sz="1050" b="1" dirty="0">
                <a:latin typeface="Tempus Sans ITC" pitchFamily="82" charset="0"/>
              </a:rPr>
              <a:t> </a:t>
            </a:r>
            <a:r>
              <a:rPr lang="en-US" sz="1050" b="1" dirty="0" err="1">
                <a:latin typeface="Tempus Sans ITC" pitchFamily="82" charset="0"/>
              </a:rPr>
              <a:t>Wira</a:t>
            </a:r>
            <a:r>
              <a:rPr lang="en-US" sz="1050" b="1" dirty="0">
                <a:latin typeface="Tempus Sans ITC" pitchFamily="82" charset="0"/>
              </a:rPr>
              <a:t> Dr. Abu </a:t>
            </a:r>
            <a:r>
              <a:rPr lang="en-US" sz="1050" b="1" dirty="0" err="1">
                <a:latin typeface="Tempus Sans ITC" pitchFamily="82" charset="0"/>
              </a:rPr>
              <a:t>Bakar</a:t>
            </a:r>
            <a:r>
              <a:rPr lang="en-US" sz="1050" b="1" dirty="0">
                <a:latin typeface="Tempus Sans ITC" pitchFamily="82" charset="0"/>
              </a:rPr>
              <a:t> bin </a:t>
            </a:r>
            <a:r>
              <a:rPr lang="en-US" sz="1050" b="1" dirty="0" err="1">
                <a:latin typeface="Tempus Sans ITC" pitchFamily="82" charset="0"/>
              </a:rPr>
              <a:t>Mohamad</a:t>
            </a:r>
            <a:r>
              <a:rPr lang="en-US" sz="1050" b="1" dirty="0">
                <a:latin typeface="Tempus Sans ITC" pitchFamily="82" charset="0"/>
              </a:rPr>
              <a:t> </a:t>
            </a:r>
            <a:r>
              <a:rPr lang="en-US" sz="1050" b="1" dirty="0" err="1">
                <a:latin typeface="Tempus Sans ITC" pitchFamily="82" charset="0"/>
              </a:rPr>
              <a:t>Diah</a:t>
            </a:r>
            <a:endParaRPr lang="en-US" sz="1050" b="1" dirty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	</a:t>
            </a:r>
            <a:r>
              <a:rPr kumimoji="0" lang="en-US" sz="105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lang="en-US" sz="1050" b="1" dirty="0">
                <a:latin typeface="Tempus Sans ITC" pitchFamily="82" charset="0"/>
              </a:rPr>
              <a:t> </a:t>
            </a:r>
            <a:r>
              <a:rPr lang="en-US" sz="1050" b="1" dirty="0" err="1" smtClean="0">
                <a:latin typeface="Tempus Sans ITC" pitchFamily="82" charset="0"/>
              </a:rPr>
              <a:t>Timbalan</a:t>
            </a:r>
            <a:r>
              <a:rPr lang="en-US" sz="1050" b="1" dirty="0" smtClean="0">
                <a:latin typeface="Tempus Sans ITC" pitchFamily="82" charset="0"/>
              </a:rPr>
              <a:t> </a:t>
            </a:r>
            <a:r>
              <a:rPr lang="en-US" sz="1050" b="1" dirty="0" err="1" smtClean="0">
                <a:latin typeface="Tempus Sans ITC" pitchFamily="82" charset="0"/>
              </a:rPr>
              <a:t>Menteri</a:t>
            </a:r>
            <a:r>
              <a:rPr lang="en-US" sz="1050" b="1" dirty="0" smtClean="0">
                <a:latin typeface="Tempus Sans ITC" pitchFamily="82" charset="0"/>
              </a:rPr>
              <a:t> </a:t>
            </a:r>
            <a:r>
              <a:rPr lang="en-US" sz="1050" b="1" dirty="0" err="1" smtClean="0">
                <a:latin typeface="Tempus Sans ITC" pitchFamily="82" charset="0"/>
              </a:rPr>
              <a:t>Sains</a:t>
            </a:r>
            <a:r>
              <a:rPr lang="en-US" sz="1050" b="1" dirty="0" smtClean="0">
                <a:latin typeface="Tempus Sans ITC" pitchFamily="82" charset="0"/>
              </a:rPr>
              <a:t> &amp; </a:t>
            </a:r>
            <a:r>
              <a:rPr lang="en-US" sz="1050" b="1" dirty="0" err="1" smtClean="0">
                <a:latin typeface="Tempus Sans ITC" pitchFamily="82" charset="0"/>
              </a:rPr>
              <a:t>Teknologi</a:t>
            </a:r>
            <a:r>
              <a:rPr lang="en-US" sz="1050" b="1" dirty="0" smtClean="0">
                <a:latin typeface="Tempus Sans ITC" pitchFamily="82" charset="0"/>
              </a:rPr>
              <a:t> (MOSTI)</a:t>
            </a:r>
            <a:endParaRPr kumimoji="0" lang="en-US" sz="105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50" b="1" dirty="0" smtClean="0">
                <a:latin typeface="Tempus Sans ITC" pitchFamily="82" charset="0"/>
              </a:rPr>
              <a:t>		   </a:t>
            </a:r>
            <a:r>
              <a:rPr lang="en-US" sz="1050" b="1" dirty="0" err="1" smtClean="0">
                <a:latin typeface="Tempus Sans ITC" pitchFamily="82" charset="0"/>
              </a:rPr>
              <a:t>merangkap</a:t>
            </a:r>
            <a:r>
              <a:rPr lang="en-US" sz="1050" b="1" dirty="0" smtClean="0">
                <a:latin typeface="Tempus Sans ITC" pitchFamily="82" charset="0"/>
              </a:rPr>
              <a:t> </a:t>
            </a:r>
            <a:r>
              <a:rPr lang="en-US" sz="1050" b="1" dirty="0" err="1" smtClean="0">
                <a:latin typeface="Tempus Sans ITC" pitchFamily="82" charset="0"/>
              </a:rPr>
              <a:t>Ahli</a:t>
            </a:r>
            <a:r>
              <a:rPr lang="en-US" sz="1050" b="1" dirty="0" smtClean="0">
                <a:latin typeface="Tempus Sans ITC" pitchFamily="82" charset="0"/>
              </a:rPr>
              <a:t> </a:t>
            </a:r>
            <a:r>
              <a:rPr lang="en-US" sz="1050" b="1" dirty="0" err="1" smtClean="0">
                <a:latin typeface="Tempus Sans ITC" pitchFamily="82" charset="0"/>
              </a:rPr>
              <a:t>Parlimen</a:t>
            </a:r>
            <a:r>
              <a:rPr lang="en-US" sz="1050" b="1" dirty="0" smtClean="0">
                <a:latin typeface="Tempus Sans ITC" pitchFamily="82" charset="0"/>
              </a:rPr>
              <a:t> </a:t>
            </a:r>
            <a:r>
              <a:rPr lang="en-US" sz="1050" b="1" dirty="0" err="1" smtClean="0">
                <a:latin typeface="Tempus Sans ITC" pitchFamily="82" charset="0"/>
              </a:rPr>
              <a:t>Tangga</a:t>
            </a:r>
            <a:r>
              <a:rPr lang="en-US" sz="1050" b="1" dirty="0" smtClean="0">
                <a:latin typeface="Tempus Sans ITC" pitchFamily="82" charset="0"/>
              </a:rPr>
              <a:t> </a:t>
            </a:r>
            <a:r>
              <a:rPr lang="en-US" sz="1050" b="1" dirty="0" err="1" smtClean="0">
                <a:latin typeface="Tempus Sans ITC" pitchFamily="82" charset="0"/>
              </a:rPr>
              <a:t>Batu</a:t>
            </a:r>
            <a:endParaRPr lang="en-US" sz="1050" b="1" dirty="0" smtClean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r>
              <a:rPr lang="en-US" sz="1050" dirty="0" smtClean="0">
                <a:latin typeface="Tempus Sans ITC" pitchFamily="82" charset="0"/>
              </a:rPr>
              <a:t>	</a:t>
            </a: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50" dirty="0">
                <a:latin typeface="Tempus Sans ITC" pitchFamily="82" charset="0"/>
              </a:rPr>
              <a:t>	</a:t>
            </a:r>
            <a:r>
              <a:rPr lang="en-US" sz="1050" dirty="0" smtClean="0">
                <a:latin typeface="Tempus Sans ITC" pitchFamily="82" charset="0"/>
              </a:rPr>
              <a:t>	: </a:t>
            </a:r>
            <a:r>
              <a:rPr lang="en-US" sz="1050" dirty="0" err="1" smtClean="0">
                <a:latin typeface="Tempus Sans ITC" pitchFamily="82" charset="0"/>
              </a:rPr>
              <a:t>Sentuhan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Kasih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bersama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Kontinjen</a:t>
            </a:r>
            <a:endParaRPr lang="en-US" sz="1050" dirty="0" smtClean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	: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Penyampaian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Cenderamata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050" dirty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	: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Perbarisan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Keluar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Padang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050" dirty="0" smtClean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	: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Sukaneka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Bermula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050" dirty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	: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Penyampaian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Anugerah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Cemerlang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50" dirty="0">
                <a:latin typeface="Tempus Sans ITC" pitchFamily="82" charset="0"/>
              </a:rPr>
              <a:t>	</a:t>
            </a:r>
            <a:r>
              <a:rPr lang="en-US" sz="1050" dirty="0" smtClean="0">
                <a:latin typeface="Tempus Sans ITC" pitchFamily="82" charset="0"/>
              </a:rPr>
              <a:t>	: </a:t>
            </a:r>
            <a:r>
              <a:rPr lang="en-US" sz="1050" dirty="0" err="1" smtClean="0">
                <a:latin typeface="Tempus Sans ITC" pitchFamily="82" charset="0"/>
              </a:rPr>
              <a:t>Penyampaian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Cenderamata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Murid</a:t>
            </a:r>
            <a:r>
              <a:rPr lang="en-US" sz="1050" dirty="0" smtClean="0">
                <a:latin typeface="Tempus Sans ITC" pitchFamily="82" charset="0"/>
              </a:rPr>
              <a:t> 5 </a:t>
            </a:r>
            <a:r>
              <a:rPr lang="en-US" sz="1050" dirty="0" err="1" smtClean="0">
                <a:latin typeface="Tempus Sans ITC" pitchFamily="82" charset="0"/>
              </a:rPr>
              <a:t>Tahun</a:t>
            </a:r>
            <a:endParaRPr lang="en-US" sz="1050" dirty="0" smtClean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: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Penyampaian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Cenderamata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Murid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6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Tahun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50" dirty="0" smtClean="0">
                <a:latin typeface="Tempus Sans ITC" pitchFamily="82" charset="0"/>
              </a:rPr>
              <a:t>		: </a:t>
            </a:r>
            <a:r>
              <a:rPr lang="en-US" sz="1050" dirty="0" err="1" smtClean="0">
                <a:latin typeface="Tempus Sans ITC" pitchFamily="82" charset="0"/>
              </a:rPr>
              <a:t>Penyampaian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Hadiah</a:t>
            </a:r>
            <a:r>
              <a:rPr lang="en-US" sz="1050" dirty="0" smtClean="0">
                <a:latin typeface="Tempus Sans ITC" pitchFamily="82" charset="0"/>
              </a:rPr>
              <a:t> </a:t>
            </a:r>
            <a:r>
              <a:rPr lang="en-US" sz="1050" dirty="0" err="1" smtClean="0">
                <a:latin typeface="Tempus Sans ITC" pitchFamily="82" charset="0"/>
              </a:rPr>
              <a:t>Sukaneka</a:t>
            </a:r>
            <a:endParaRPr lang="en-US" sz="1050" dirty="0" smtClean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50" dirty="0">
                <a:latin typeface="Tempus Sans ITC" pitchFamily="82" charset="0"/>
              </a:rPr>
              <a:t>	</a:t>
            </a:r>
            <a:r>
              <a:rPr lang="en-US" sz="1050" dirty="0" smtClean="0">
                <a:latin typeface="Tempus Sans ITC" pitchFamily="82" charset="0"/>
              </a:rPr>
              <a:t>	</a:t>
            </a: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50" dirty="0">
                <a:latin typeface="Tempus Sans ITC" pitchFamily="82" charset="0"/>
              </a:rPr>
              <a:t>	</a:t>
            </a:r>
            <a:r>
              <a:rPr lang="en-US" sz="1050" dirty="0" smtClean="0">
                <a:latin typeface="Tempus Sans ITC" pitchFamily="82" charset="0"/>
              </a:rPr>
              <a:t>	: </a:t>
            </a:r>
            <a:r>
              <a:rPr lang="en-US" sz="1050" dirty="0" err="1" smtClean="0">
                <a:latin typeface="Tempus Sans ITC" pitchFamily="82" charset="0"/>
              </a:rPr>
              <a:t>Bersurai</a:t>
            </a:r>
            <a:endParaRPr lang="en-US" sz="1050" dirty="0" smtClean="0">
              <a:latin typeface="Tempus Sans ITC" pitchFamily="82" charset="0"/>
            </a:endParaRPr>
          </a:p>
          <a:p>
            <a:pPr marL="352355" marR="0" lvl="0" indent="-352355" defTabSz="93961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</p:txBody>
      </p:sp>
      <p:pic>
        <p:nvPicPr>
          <p:cNvPr id="7" name="Picture 5" descr="C:\Documents and Settings\End User\Desktop\Border\flowers-5-l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488" y="170806"/>
            <a:ext cx="4275016" cy="6498554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24570" y="428604"/>
            <a:ext cx="2592288" cy="30798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 descr="C:\Documents and Settings\End User\Desktop\Border\flowers-5-l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496" y="188640"/>
            <a:ext cx="4275016" cy="6498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47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8544" y="908720"/>
            <a:ext cx="3096344" cy="5152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355" lvl="0" indent="-352355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ANUGERAH BIJAK MEMBACA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Muhammad Adam b. Muhammad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Akmal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Farihah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Umairah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Fazly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Eyvia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Natasya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Fairuz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Jana</a:t>
            </a: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Aisyah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Kaisara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Abdullah</a:t>
            </a: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Qistina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Suffiyah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Fadhli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Nuraniesa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Azhar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Muhammad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Muizzuddin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Jorami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Aleeya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Maisara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Abd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Halim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Insyirah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Damia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Izwan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Qaseh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Qalesya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Noorapizan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Syazani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Zainudin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Muhammad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Hadiff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Izani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Sharatul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Izah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Sulaiman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Putra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Afiq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Danial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Nordin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lvl="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latin typeface="Tempus Sans ITC" pitchFamily="82" charset="0"/>
              <a:cs typeface="Arial" pitchFamily="34" charset="0"/>
            </a:endParaRPr>
          </a:p>
          <a:p>
            <a:pPr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INTELLIGENT READING AWARDS</a:t>
            </a:r>
            <a:endParaRPr lang="en-US" sz="1200" dirty="0">
              <a:latin typeface="Tempus Sans ITC" pitchFamily="82" charset="0"/>
              <a:cs typeface="Arial" pitchFamily="34" charset="0"/>
            </a:endParaRPr>
          </a:p>
          <a:p>
            <a:pPr lvl="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Syazani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Zainudin</a:t>
            </a:r>
            <a:endParaRPr lang="en-US" sz="1200" dirty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>
                <a:latin typeface="Tempus Sans ITC" pitchFamily="82" charset="0"/>
                <a:cs typeface="Arial" pitchFamily="34" charset="0"/>
              </a:rPr>
              <a:t>Muhammad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Hadiff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Izani</a:t>
            </a:r>
            <a:endParaRPr lang="en-US" sz="1200" dirty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>
                <a:latin typeface="Tempus Sans ITC" pitchFamily="82" charset="0"/>
                <a:cs typeface="Arial" pitchFamily="34" charset="0"/>
              </a:rPr>
              <a:t>Sharatul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Izah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Sulaiman</a:t>
            </a:r>
            <a:endParaRPr lang="en-US" sz="1200" dirty="0">
              <a:latin typeface="Tempus Sans ITC" pitchFamily="82" charset="0"/>
              <a:cs typeface="Arial" pitchFamily="34" charset="0"/>
            </a:endParaRPr>
          </a:p>
          <a:p>
            <a:pPr marL="22860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Eyvia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Natasya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Fairuz</a:t>
            </a:r>
            <a:r>
              <a:rPr lang="en-US" sz="1200" dirty="0">
                <a:latin typeface="Tempus Sans ITC" pitchFamily="82" charset="0"/>
                <a:cs typeface="Arial" pitchFamily="34" charset="0"/>
              </a:rPr>
              <a:t> Jana</a:t>
            </a:r>
          </a:p>
          <a:p>
            <a:pPr lvl="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lvl="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latin typeface="Tempus Sans ITC" pitchFamily="82" charset="0"/>
              <a:cs typeface="Arial" pitchFamily="34" charset="0"/>
            </a:endParaRPr>
          </a:p>
        </p:txBody>
      </p:sp>
      <p:pic>
        <p:nvPicPr>
          <p:cNvPr id="5" name="Picture 5" descr="C:\Documents and Settings\End User\Desktop\Border\flowers-5-l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313" y="116632"/>
            <a:ext cx="4310655" cy="655272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33120" y="908720"/>
            <a:ext cx="3096344" cy="369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355" lvl="0" indent="-352355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  <a:latin typeface="Cooper Black" pitchFamily="18" charset="0"/>
                <a:cs typeface="Arial" pitchFamily="34" charset="0"/>
              </a:rPr>
              <a:t>ANUGERAH BIJAK MENGIRA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Aleeya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>
                <a:latin typeface="Tempus Sans ITC" pitchFamily="82" charset="0"/>
                <a:cs typeface="Arial" pitchFamily="34" charset="0"/>
              </a:rPr>
              <a:t>M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aisarah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Ab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Halim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Adila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Fitria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Hezlirizan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Aisyah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Kaisara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Abdullah</a:t>
            </a: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Hidayah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Raman</a:t>
            </a: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Farihah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Umairah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Fazly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Suhayda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Moeuravan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Auni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Damia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Norsyamsudin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Nur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Syazani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Zainudin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Muhammad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Hadiff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Izani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Sharatul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Izah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bt.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Sulaiman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Putra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Afiq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Danial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Nordin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Adam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Dani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b.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Mohd</a:t>
            </a:r>
            <a:r>
              <a:rPr lang="en-US" sz="1200" dirty="0" smtClean="0">
                <a:latin typeface="Tempus Sans ITC" pitchFamily="82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Tempus Sans ITC" pitchFamily="82" charset="0"/>
                <a:cs typeface="Arial" pitchFamily="34" charset="0"/>
              </a:rPr>
              <a:t>Suhaimi</a:t>
            </a: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marL="22860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lvl="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 smtClean="0">
              <a:latin typeface="Tempus Sans ITC" pitchFamily="82" charset="0"/>
              <a:cs typeface="Arial" pitchFamily="34" charset="0"/>
            </a:endParaRPr>
          </a:p>
          <a:p>
            <a:pPr lvl="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 smtClean="0">
              <a:latin typeface="Tempus Sans ITC" pitchFamily="82" charset="0"/>
              <a:cs typeface="Arial" pitchFamily="34" charset="0"/>
            </a:endParaRPr>
          </a:p>
        </p:txBody>
      </p:sp>
      <p:pic>
        <p:nvPicPr>
          <p:cNvPr id="7" name="Picture 5" descr="C:\Documents and Settings\End User\Desktop\Border\flowers-5-l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4873" y="116632"/>
            <a:ext cx="3878607" cy="6552728"/>
          </a:xfrm>
          <a:prstGeom prst="rect">
            <a:avLst/>
          </a:prstGeom>
          <a:noFill/>
        </p:spPr>
      </p:pic>
      <p:pic>
        <p:nvPicPr>
          <p:cNvPr id="8" name="Picture 3" descr="C:\Documents and Settings\End User\Desktop\Border\Map_Border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6191337" y="3463091"/>
            <a:ext cx="2321515" cy="3261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03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660</Words>
  <Application>Microsoft Office PowerPoint</Application>
  <PresentationFormat>A4 Paper (210x297 mm)</PresentationFormat>
  <Paragraphs>198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manum</dc:creator>
  <cp:lastModifiedBy>User</cp:lastModifiedBy>
  <cp:revision>204</cp:revision>
  <cp:lastPrinted>2017-11-10T05:38:30Z</cp:lastPrinted>
  <dcterms:created xsi:type="dcterms:W3CDTF">2012-03-19T02:33:23Z</dcterms:created>
  <dcterms:modified xsi:type="dcterms:W3CDTF">2019-11-07T04:44:19Z</dcterms:modified>
</cp:coreProperties>
</file>