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82" r:id="rId2"/>
    <p:sldId id="286" r:id="rId3"/>
    <p:sldId id="287" r:id="rId4"/>
    <p:sldId id="295" r:id="rId5"/>
    <p:sldId id="314" r:id="rId6"/>
    <p:sldId id="316" r:id="rId7"/>
    <p:sldId id="267" r:id="rId8"/>
    <p:sldId id="310" r:id="rId9"/>
    <p:sldId id="312" r:id="rId10"/>
    <p:sldId id="285" r:id="rId11"/>
    <p:sldId id="288" r:id="rId12"/>
    <p:sldId id="333" r:id="rId13"/>
    <p:sldId id="297" r:id="rId14"/>
    <p:sldId id="334" r:id="rId15"/>
    <p:sldId id="289" r:id="rId16"/>
    <p:sldId id="257" r:id="rId17"/>
    <p:sldId id="258" r:id="rId18"/>
    <p:sldId id="322" r:id="rId19"/>
    <p:sldId id="330" r:id="rId20"/>
    <p:sldId id="324" r:id="rId21"/>
    <p:sldId id="281" r:id="rId22"/>
    <p:sldId id="265" r:id="rId23"/>
    <p:sldId id="320" r:id="rId24"/>
    <p:sldId id="272" r:id="rId25"/>
    <p:sldId id="263" r:id="rId26"/>
    <p:sldId id="291" r:id="rId27"/>
    <p:sldId id="283" r:id="rId28"/>
    <p:sldId id="293" r:id="rId29"/>
    <p:sldId id="294" r:id="rId30"/>
    <p:sldId id="266" r:id="rId31"/>
    <p:sldId id="262" r:id="rId32"/>
    <p:sldId id="335" r:id="rId33"/>
    <p:sldId id="260" r:id="rId34"/>
    <p:sldId id="270" r:id="rId35"/>
    <p:sldId id="300" r:id="rId36"/>
    <p:sldId id="301" r:id="rId37"/>
    <p:sldId id="302" r:id="rId38"/>
    <p:sldId id="305" r:id="rId39"/>
    <p:sldId id="306" r:id="rId40"/>
    <p:sldId id="308" r:id="rId41"/>
    <p:sldId id="304" r:id="rId42"/>
    <p:sldId id="303" r:id="rId43"/>
    <p:sldId id="332" r:id="rId44"/>
    <p:sldId id="326" r:id="rId45"/>
    <p:sldId id="307" r:id="rId46"/>
    <p:sldId id="336" r:id="rId4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, Muhammad Fahad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DE25"/>
    <a:srgbClr val="6A8A22"/>
    <a:srgbClr val="97C139"/>
    <a:srgbClr val="FFFFFF"/>
    <a:srgbClr val="975D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4" autoAdjust="0"/>
    <p:restoredTop sz="94660"/>
  </p:normalViewPr>
  <p:slideViewPr>
    <p:cSldViewPr snapToGrid="0">
      <p:cViewPr varScale="1">
        <p:scale>
          <a:sx n="90" d="100"/>
          <a:sy n="90" d="100"/>
        </p:scale>
        <p:origin x="4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CE74F-3FE7-46E6-8FF7-918601BAEDE2}" type="datetimeFigureOut">
              <a:rPr lang="en-DE" smtClean="0"/>
              <a:t>08/12/2024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F38BF-468E-4FDE-8834-5BB8BDB769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07757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38BF-468E-4FDE-8834-5BB8BDB769A4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00462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dirty="0"/>
              <a:t>Reference:</a:t>
            </a:r>
            <a:br>
              <a:rPr lang="en-DE" dirty="0"/>
            </a:br>
            <a:r>
              <a:rPr lang="en-DE" dirty="0"/>
              <a:t>https://medium.com/rahasak/kubernetes-role-base-access-control-with-service-account-e4c65e3f25cc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38BF-468E-4FDE-8834-5BB8BDB769A4}" type="slidenum">
              <a:rPr lang="en-DE" smtClean="0"/>
              <a:t>16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98155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dirty="0"/>
              <a:t>Reference:</a:t>
            </a:r>
            <a:br>
              <a:rPr lang="en-DE" dirty="0"/>
            </a:br>
            <a:r>
              <a:rPr lang="en-DE" dirty="0"/>
              <a:t>https://medium.com/rahasak/kubernetes-role-base-access-control-with-service-account-e4c65e3f25cc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38BF-468E-4FDE-8834-5BB8BDB769A4}" type="slidenum">
              <a:rPr lang="en-DE" smtClean="0"/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8889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https://blog.purestorage.com/purely-educational/parallel-vs-distributed-computing-an-overview/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38BF-468E-4FDE-8834-5BB8BDB769A4}" type="slidenum">
              <a:rPr lang="en-DE" smtClean="0"/>
              <a:t>18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0946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https://blog.purestorage.com/purely-educational/parallel-vs-distributed-computing-an-overview/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38BF-468E-4FDE-8834-5BB8BDB769A4}" type="slidenum">
              <a:rPr lang="en-DE" smtClean="0"/>
              <a:t>19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59782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https://www.geeksforgeeks.org/batch-processing-operating-system/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38BF-468E-4FDE-8834-5BB8BDB769A4}" type="slidenum">
              <a:rPr lang="en-DE" smtClean="0"/>
              <a:t>20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96494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Ray </a:t>
            </a:r>
            <a:r>
              <a:rPr lang="en-DE" dirty="0"/>
              <a:t>I</a:t>
            </a:r>
            <a:r>
              <a:rPr lang="de-DE" dirty="0" err="1"/>
              <a:t>nternal</a:t>
            </a:r>
            <a:r>
              <a:rPr lang="de-DE" dirty="0"/>
              <a:t> Architecture</a:t>
            </a:r>
            <a:br>
              <a:rPr lang="en-DE" dirty="0"/>
            </a:br>
            <a:br>
              <a:rPr lang="en-DE" dirty="0"/>
            </a:br>
            <a:r>
              <a:rPr lang="de-DE" dirty="0"/>
              <a:t>https://docs.ray.io/en/latest/cluster/key-concepts.html#cluster-key-concepts</a:t>
            </a:r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38BF-468E-4FDE-8834-5BB8BDB769A4}" type="slidenum">
              <a:rPr lang="en-DE" smtClean="0"/>
              <a:t>23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20872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R</a:t>
            </a:r>
            <a:r>
              <a:rPr lang="en-DE" dirty="0" err="1"/>
              <a:t>ayjob</a:t>
            </a:r>
            <a:br>
              <a:rPr lang="en-DE" dirty="0"/>
            </a:br>
            <a:r>
              <a:rPr lang="de-DE" dirty="0"/>
              <a:t>https://docs.ray.io/en/latest/cluster/key-concepts.html#ray-jobs</a:t>
            </a:r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38BF-468E-4FDE-8834-5BB8BDB769A4}" type="slidenum">
              <a:rPr lang="en-DE" smtClean="0"/>
              <a:t>24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9442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https://docs.ray.io/en/latest/train/overview.html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38BF-468E-4FDE-8834-5BB8BDB769A4}" type="slidenum">
              <a:rPr lang="en-DE" smtClean="0"/>
              <a:t>29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10710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38BF-468E-4FDE-8834-5BB8BDB769A4}" type="slidenum">
              <a:rPr lang="en-DE" smtClean="0"/>
              <a:t>30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60732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https://docs.ray.io/en/latest/cluster/kubernetes/user-guides/configuring-autoscaling.html</a:t>
            </a:r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38BF-468E-4FDE-8834-5BB8BDB769A4}" type="slidenum">
              <a:rPr lang="en-DE" smtClean="0"/>
              <a:t>31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7054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Containerization</a:t>
            </a:r>
            <a:br>
              <a:rPr lang="en-DE" dirty="0"/>
            </a:br>
            <a:r>
              <a:rPr lang="de-DE" dirty="0"/>
              <a:t>https://www.docker.com/resources/what-container/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38BF-468E-4FDE-8834-5BB8BDB769A4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939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Microservice Architecture</a:t>
            </a:r>
            <a:br>
              <a:rPr lang="en-DE" dirty="0"/>
            </a:br>
            <a:r>
              <a:rPr lang="de-DE" dirty="0"/>
              <a:t>https://www.unifiedinfotech.net/blog/microservices-architecture-for-your-business/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38BF-468E-4FDE-8834-5BB8BDB769A4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1513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https://docs.logz.io/docs/user-guide/distributed-tracing/tracing-overview/what-tracing/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38BF-468E-4FDE-8834-5BB8BDB769A4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1850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https://www.codeprimers.com/circuit-breaker-in-microservice-architecture/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38BF-468E-4FDE-8834-5BB8BDB769A4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8541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https://kubernetes.io/de/docs/tasks/run-application/horizontal-pod-autoscale/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38BF-468E-4FDE-8834-5BB8BDB769A4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43971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https://academy.pega.com/topic/role-based-access-control-rbac/v5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38BF-468E-4FDE-8834-5BB8BDB769A4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9914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https://www.heise.de/ratgeber/Eine-Identitaet-fuer-alles-mit-Keycloak-3834525.html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38BF-468E-4FDE-8834-5BB8BDB769A4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67871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https://www.cncf.io/blog/2020/08/28/kubernetes-rbac-101-authorization/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38BF-468E-4FDE-8834-5BB8BDB769A4}" type="slidenum">
              <a:rPr lang="en-DE" smtClean="0"/>
              <a:t>15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8660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6CE2-FAF3-C9F8-79EB-FFB29600F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6237A-7C02-8507-7747-8D44ABDF3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149E7-E35A-6DAF-8CD1-B39A677C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DBA6-089B-47E1-8EBA-3AC481BD9157}" type="datetimeFigureOut">
              <a:rPr lang="en-DE" smtClean="0"/>
              <a:t>08/12/2024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C6847-31A7-E918-4B87-6597F186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3E53D-55CC-0699-D310-161F25FE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ADA-2F5A-4C40-8E79-E7EDF63A0E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1721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CA01-846E-2388-99B2-29B69284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D9EC0-268B-08A3-523F-A49A264DE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C4801-2059-9119-87D1-5C3FFC54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DBA6-089B-47E1-8EBA-3AC481BD9157}" type="datetimeFigureOut">
              <a:rPr lang="en-DE" smtClean="0"/>
              <a:t>08/12/2024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F15E-829C-EB44-78E4-66AD9BAC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E711-2728-D44A-E0A7-4C5EB2E5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ADA-2F5A-4C40-8E79-E7EDF63A0E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321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42845-F29E-E95E-5BBE-EF90B23DC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F536B-6C62-69D9-A720-39D2F116E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E126A-D2E7-188B-593A-9CC5A3013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DBA6-089B-47E1-8EBA-3AC481BD9157}" type="datetimeFigureOut">
              <a:rPr lang="en-DE" smtClean="0"/>
              <a:t>08/12/2024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19EAC-FABA-4041-8E00-F8F88F71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77600-8F69-3C68-7E11-6217C94D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ADA-2F5A-4C40-8E79-E7EDF63A0E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519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58C7-EBE8-6048-0DD8-A7D90A273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6C27A-0BEB-D1F9-ADE5-94DF1F78C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ABB66-B7FF-5372-17E4-9CC4AF58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DBA6-089B-47E1-8EBA-3AC481BD9157}" type="datetimeFigureOut">
              <a:rPr lang="en-DE" smtClean="0"/>
              <a:t>08/12/2024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60624-A15D-E9A0-5EC6-E5764863D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7C26D-9DB5-BE4B-0D11-049C8B40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ADA-2F5A-4C40-8E79-E7EDF63A0E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070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FDC5-5CD8-40A6-2CD0-D775C193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18F41-17BF-82F9-B204-8C22DFA9F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E4BC2-53CB-B499-F15C-C0A89BED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DBA6-089B-47E1-8EBA-3AC481BD9157}" type="datetimeFigureOut">
              <a:rPr lang="en-DE" smtClean="0"/>
              <a:t>08/12/2024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D1CF1-517C-8BCB-5F97-AC668AE1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DB6EA-9A9E-A54A-8E3B-56DC23DF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ADA-2F5A-4C40-8E79-E7EDF63A0E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5202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E23BF-C179-B25A-C4D4-4EE78868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F01F4-C99F-F078-EA9D-47579012D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6D8C6-47EC-0B96-8927-5DAEBD466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90F9A-16D7-1A9B-EE77-91D711DC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DBA6-089B-47E1-8EBA-3AC481BD9157}" type="datetimeFigureOut">
              <a:rPr lang="en-DE" smtClean="0"/>
              <a:t>08/12/2024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F55CC-BF22-A09E-3F31-1E4311BD3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B6056-1141-8E5B-66E6-266A9308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ADA-2F5A-4C40-8E79-E7EDF63A0E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102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8182-9150-6164-23C4-C85CC440F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BC3A4-688F-7914-170C-898FC634A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AB764-D40D-FB8D-E383-6C06DEFF1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29B92-DF6E-6DE3-606C-6D089E0BC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08454-B4B2-57F2-2319-5B276BF5C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FC195D-D24D-6609-DC4F-60C5D9BB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DBA6-089B-47E1-8EBA-3AC481BD9157}" type="datetimeFigureOut">
              <a:rPr lang="en-DE" smtClean="0"/>
              <a:t>08/12/2024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825F4-EE21-97BB-9190-C7A06AB8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0CC232-1AE5-DED4-73E4-D91602369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ADA-2F5A-4C40-8E79-E7EDF63A0E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287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34EA-F1EA-D742-F8D7-71B4ED247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537B66-33D4-794F-0AFC-DE507910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DBA6-089B-47E1-8EBA-3AC481BD9157}" type="datetimeFigureOut">
              <a:rPr lang="en-DE" smtClean="0"/>
              <a:t>08/12/2024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52C6B-C5E4-8232-15D3-24E6BB8E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48417-9CF4-17F3-9CA6-957CF6D2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ADA-2F5A-4C40-8E79-E7EDF63A0E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1847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8319F8-379C-D9A2-99A9-7AE80D61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DBA6-089B-47E1-8EBA-3AC481BD9157}" type="datetimeFigureOut">
              <a:rPr lang="en-DE" smtClean="0"/>
              <a:t>08/12/2024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F6B2E8-E192-2F65-7AF0-286923F2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11685-4B80-BB0F-C7F0-2370E796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ADA-2F5A-4C40-8E79-E7EDF63A0E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545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BD53-F5D1-5485-E7B5-463B8020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0EE65-008F-1AB5-AE6E-C98C8D4F9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CCB12-4B22-753F-A8AA-5E9CA1EA1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45F52-0488-E18A-46FB-EA256DD2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DBA6-089B-47E1-8EBA-3AC481BD9157}" type="datetimeFigureOut">
              <a:rPr lang="en-DE" smtClean="0"/>
              <a:t>08/12/2024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D4121-9B6F-4F86-2DE7-72138077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58998-0D46-B352-D45E-2485201F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ADA-2F5A-4C40-8E79-E7EDF63A0E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53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CA3B-2D9B-0CD2-37C9-80455A77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3257DE-9786-5517-BB9A-4BC2C0167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4DBBA-378E-3AC3-7963-7E1164591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3C410-8D7A-3126-0D5E-328B2AD5F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DBA6-089B-47E1-8EBA-3AC481BD9157}" type="datetimeFigureOut">
              <a:rPr lang="en-DE" smtClean="0"/>
              <a:t>08/12/2024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9A176-397C-AC90-A9F3-7DA29FE2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A41A3-2850-F745-6CD2-82465687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ADA-2F5A-4C40-8E79-E7EDF63A0E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219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F274BC-6637-817D-26E7-20322F53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0E7C4-F2DC-6E09-EB08-BD339BA27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589DE-CE0F-DCB8-65CC-6C1DD807E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E2DBA6-089B-47E1-8EBA-3AC481BD9157}" type="datetimeFigureOut">
              <a:rPr lang="en-DE" smtClean="0"/>
              <a:t>08/12/2024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0CF3-E4E6-8C81-46AE-E18475BB2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8C87B-089A-894F-788B-140A44E23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ED4ADA-2F5A-4C40-8E79-E7EDF63A0E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698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83A44D4-0D3D-9CEE-091F-04164DD4346D}"/>
              </a:ext>
            </a:extLst>
          </p:cNvPr>
          <p:cNvGrpSpPr/>
          <p:nvPr/>
        </p:nvGrpSpPr>
        <p:grpSpPr>
          <a:xfrm>
            <a:off x="2116668" y="1041401"/>
            <a:ext cx="7196666" cy="3911600"/>
            <a:chOff x="2116667" y="1041400"/>
            <a:chExt cx="7713133" cy="405553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4B8093A-3EC8-CF99-190A-F82BCE309A12}"/>
                </a:ext>
              </a:extLst>
            </p:cNvPr>
            <p:cNvSpPr/>
            <p:nvPr/>
          </p:nvSpPr>
          <p:spPr>
            <a:xfrm>
              <a:off x="2116667" y="1041400"/>
              <a:ext cx="7713133" cy="4055533"/>
            </a:xfrm>
            <a:prstGeom prst="roundRect">
              <a:avLst/>
            </a:prstGeom>
            <a:noFill/>
            <a:ln w="57150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76A2448-3FDB-1172-95B4-1DB5A8FA264A}"/>
                </a:ext>
              </a:extLst>
            </p:cNvPr>
            <p:cNvSpPr/>
            <p:nvPr/>
          </p:nvSpPr>
          <p:spPr>
            <a:xfrm>
              <a:off x="4309534" y="1227667"/>
              <a:ext cx="5334000" cy="3674534"/>
            </a:xfrm>
            <a:prstGeom prst="roundRect">
              <a:avLst/>
            </a:prstGeom>
            <a:noFill/>
            <a:ln w="57150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7C79134-B71B-2D5D-AF6C-EBF019801623}"/>
                </a:ext>
              </a:extLst>
            </p:cNvPr>
            <p:cNvSpPr/>
            <p:nvPr/>
          </p:nvSpPr>
          <p:spPr>
            <a:xfrm>
              <a:off x="6096000" y="1405467"/>
              <a:ext cx="3352799" cy="3310466"/>
            </a:xfrm>
            <a:prstGeom prst="roundRect">
              <a:avLst/>
            </a:prstGeom>
            <a:noFill/>
            <a:ln w="57150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931D4A9-47E0-8CFB-B8CC-8F351188906B}"/>
                </a:ext>
              </a:extLst>
            </p:cNvPr>
            <p:cNvSpPr/>
            <p:nvPr/>
          </p:nvSpPr>
          <p:spPr>
            <a:xfrm>
              <a:off x="7869801" y="1570567"/>
              <a:ext cx="1302243" cy="2980266"/>
            </a:xfrm>
            <a:prstGeom prst="roundRect">
              <a:avLst/>
            </a:prstGeom>
            <a:noFill/>
            <a:ln w="57150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28" name="Picture 4" descr="File:Kubernetes logo without workmark ...">
              <a:extLst>
                <a:ext uri="{FF2B5EF4-FFF2-40B4-BE49-F238E27FC236}">
                  <a16:creationId xmlns:a16="http://schemas.microsoft.com/office/drawing/2014/main" id="{8A14FDBA-4721-E323-109A-EE9832B386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747" y="2080153"/>
              <a:ext cx="1391569" cy="1348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Docker logo thumbnail transparent PNG ...">
              <a:extLst>
                <a:ext uri="{FF2B5EF4-FFF2-40B4-BE49-F238E27FC236}">
                  <a16:creationId xmlns:a16="http://schemas.microsoft.com/office/drawing/2014/main" id="{8D5092B7-7538-B989-CAEF-9EF96F0A61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1965" y="2080153"/>
              <a:ext cx="1391569" cy="1391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Graphic 8" descr="Document with solid fill">
              <a:extLst>
                <a:ext uri="{FF2B5EF4-FFF2-40B4-BE49-F238E27FC236}">
                  <a16:creationId xmlns:a16="http://schemas.microsoft.com/office/drawing/2014/main" id="{6269B323-E33C-9096-C378-970F0AB8F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857067" y="2101516"/>
              <a:ext cx="1348845" cy="1348845"/>
            </a:xfrm>
            <a:prstGeom prst="rect">
              <a:avLst/>
            </a:prstGeom>
          </p:spPr>
        </p:pic>
        <p:pic>
          <p:nvPicPr>
            <p:cNvPr id="11" name="Graphic 10" descr="Server with solid fill">
              <a:extLst>
                <a:ext uri="{FF2B5EF4-FFF2-40B4-BE49-F238E27FC236}">
                  <a16:creationId xmlns:a16="http://schemas.microsoft.com/office/drawing/2014/main" id="{E03A8DED-E878-6264-F034-5C662968C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48466" y="2101516"/>
              <a:ext cx="1348845" cy="134884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F42ABB-41E9-946C-AA58-14467C8C66A4}"/>
                </a:ext>
              </a:extLst>
            </p:cNvPr>
            <p:cNvSpPr txBox="1"/>
            <p:nvPr/>
          </p:nvSpPr>
          <p:spPr>
            <a:xfrm>
              <a:off x="2813160" y="3519902"/>
              <a:ext cx="898879" cy="3829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b="1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571272-EDBA-2F5A-668F-6696DD87EA50}"/>
                </a:ext>
              </a:extLst>
            </p:cNvPr>
            <p:cNvSpPr txBox="1"/>
            <p:nvPr/>
          </p:nvSpPr>
          <p:spPr>
            <a:xfrm>
              <a:off x="4722708" y="3519902"/>
              <a:ext cx="1050067" cy="3829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b="1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Cluster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691BE7B-DCAD-6791-46D3-8FDB49C3FF31}"/>
                </a:ext>
              </a:extLst>
            </p:cNvPr>
            <p:cNvSpPr txBox="1"/>
            <p:nvPr/>
          </p:nvSpPr>
          <p:spPr>
            <a:xfrm>
              <a:off x="6360981" y="3519902"/>
              <a:ext cx="1352443" cy="3829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b="1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82AB1F-2BD2-8B6C-6309-402B67B3998D}"/>
                </a:ext>
              </a:extLst>
            </p:cNvPr>
            <p:cNvSpPr txBox="1"/>
            <p:nvPr/>
          </p:nvSpPr>
          <p:spPr>
            <a:xfrm>
              <a:off x="8148865" y="3519902"/>
              <a:ext cx="816414" cy="3829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b="1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518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B5F0C-6947-0CEA-C845-36419D52AC83}"/>
              </a:ext>
            </a:extLst>
          </p:cNvPr>
          <p:cNvSpPr/>
          <p:nvPr/>
        </p:nvSpPr>
        <p:spPr>
          <a:xfrm>
            <a:off x="6342086" y="1117597"/>
            <a:ext cx="4744995" cy="3539067"/>
          </a:xfrm>
          <a:prstGeom prst="rect">
            <a:avLst/>
          </a:prstGeom>
          <a:noFill/>
          <a:ln w="38100">
            <a:solidFill>
              <a:srgbClr val="6A8A2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55B96-319D-23D7-E4E2-5FACB61AF9B2}"/>
              </a:ext>
            </a:extLst>
          </p:cNvPr>
          <p:cNvSpPr txBox="1"/>
          <p:nvPr/>
        </p:nvSpPr>
        <p:spPr>
          <a:xfrm>
            <a:off x="3424981" y="1225166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</a:p>
          <a:p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60B9D6-3C9B-9BE3-30A4-B8B074B547ED}"/>
              </a:ext>
            </a:extLst>
          </p:cNvPr>
          <p:cNvSpPr txBox="1"/>
          <p:nvPr/>
        </p:nvSpPr>
        <p:spPr>
          <a:xfrm>
            <a:off x="7397844" y="1247158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</a:p>
          <a:p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phic 10" descr="Ui Ux with solid fill">
            <a:extLst>
              <a:ext uri="{FF2B5EF4-FFF2-40B4-BE49-F238E27FC236}">
                <a16:creationId xmlns:a16="http://schemas.microsoft.com/office/drawing/2014/main" id="{3617377B-F324-D936-D349-7BE5685D5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8662" y="2514600"/>
            <a:ext cx="914400" cy="914400"/>
          </a:xfrm>
          <a:prstGeom prst="rect">
            <a:avLst/>
          </a:prstGeom>
        </p:spPr>
      </p:pic>
      <p:pic>
        <p:nvPicPr>
          <p:cNvPr id="13" name="Graphic 12" descr="User with solid fill">
            <a:extLst>
              <a:ext uri="{FF2B5EF4-FFF2-40B4-BE49-F238E27FC236}">
                <a16:creationId xmlns:a16="http://schemas.microsoft.com/office/drawing/2014/main" id="{83E99CDD-9ABD-C612-B403-5A1709681E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7047" y="2514600"/>
            <a:ext cx="914400" cy="914400"/>
          </a:xfrm>
          <a:prstGeom prst="rect">
            <a:avLst/>
          </a:prstGeom>
        </p:spPr>
      </p:pic>
      <p:pic>
        <p:nvPicPr>
          <p:cNvPr id="15" name="Graphic 14" descr="Internet with solid fill">
            <a:extLst>
              <a:ext uri="{FF2B5EF4-FFF2-40B4-BE49-F238E27FC236}">
                <a16:creationId xmlns:a16="http://schemas.microsoft.com/office/drawing/2014/main" id="{738530EA-9BFB-9239-D390-61B0E0760B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8678" y="2452831"/>
            <a:ext cx="1037936" cy="1037936"/>
          </a:xfrm>
          <a:prstGeom prst="rect">
            <a:avLst/>
          </a:prstGeom>
        </p:spPr>
      </p:pic>
      <p:pic>
        <p:nvPicPr>
          <p:cNvPr id="17" name="Graphic 16" descr="Target Audience with solid fill">
            <a:extLst>
              <a:ext uri="{FF2B5EF4-FFF2-40B4-BE49-F238E27FC236}">
                <a16:creationId xmlns:a16="http://schemas.microsoft.com/office/drawing/2014/main" id="{7995E020-E1E9-A457-D71E-726F337E69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80681" y="2514600"/>
            <a:ext cx="914400" cy="914400"/>
          </a:xfrm>
          <a:prstGeom prst="rect">
            <a:avLst/>
          </a:prstGeom>
        </p:spPr>
      </p:pic>
      <p:pic>
        <p:nvPicPr>
          <p:cNvPr id="19" name="Graphic 18" descr="Briefcase with solid fill">
            <a:extLst>
              <a:ext uri="{FF2B5EF4-FFF2-40B4-BE49-F238E27FC236}">
                <a16:creationId xmlns:a16="http://schemas.microsoft.com/office/drawing/2014/main" id="{DD071E66-802F-3F69-0A42-9A8CF00060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96936" y="1722324"/>
            <a:ext cx="637213" cy="637213"/>
          </a:xfrm>
          <a:prstGeom prst="rect">
            <a:avLst/>
          </a:prstGeom>
        </p:spPr>
      </p:pic>
      <p:pic>
        <p:nvPicPr>
          <p:cNvPr id="21" name="Graphic 20" descr="Browser window with solid fill">
            <a:extLst>
              <a:ext uri="{FF2B5EF4-FFF2-40B4-BE49-F238E27FC236}">
                <a16:creationId xmlns:a16="http://schemas.microsoft.com/office/drawing/2014/main" id="{AF7C5533-2CC0-AF63-52A4-1BCBB2FA049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96936" y="2663539"/>
            <a:ext cx="637213" cy="637213"/>
          </a:xfrm>
          <a:prstGeom prst="rect">
            <a:avLst/>
          </a:prstGeom>
        </p:spPr>
      </p:pic>
      <p:pic>
        <p:nvPicPr>
          <p:cNvPr id="23" name="Graphic 22" descr="Gears with solid fill">
            <a:extLst>
              <a:ext uri="{FF2B5EF4-FFF2-40B4-BE49-F238E27FC236}">
                <a16:creationId xmlns:a16="http://schemas.microsoft.com/office/drawing/2014/main" id="{5C786518-C541-A78E-946F-B35D07119F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96936" y="3654928"/>
            <a:ext cx="637213" cy="63721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1581795-BB4E-4C9B-0357-14F8EE47DC47}"/>
              </a:ext>
            </a:extLst>
          </p:cNvPr>
          <p:cNvSpPr/>
          <p:nvPr/>
        </p:nvSpPr>
        <p:spPr>
          <a:xfrm>
            <a:off x="2387045" y="1117598"/>
            <a:ext cx="3818467" cy="3539067"/>
          </a:xfrm>
          <a:prstGeom prst="rect">
            <a:avLst/>
          </a:prstGeom>
          <a:noFill/>
          <a:ln w="38100">
            <a:solidFill>
              <a:srgbClr val="6A8A2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AF308A3-2781-98A2-9B7C-056900F86289}"/>
              </a:ext>
            </a:extLst>
          </p:cNvPr>
          <p:cNvCxnSpPr>
            <a:cxnSpLocks/>
          </p:cNvCxnSpPr>
          <p:nvPr/>
        </p:nvCxnSpPr>
        <p:spPr>
          <a:xfrm>
            <a:off x="2031447" y="2982145"/>
            <a:ext cx="707231" cy="0"/>
          </a:xfrm>
          <a:prstGeom prst="straightConnector1">
            <a:avLst/>
          </a:prstGeom>
          <a:ln w="5715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C8020D-9438-174C-EF57-828997260A21}"/>
              </a:ext>
            </a:extLst>
          </p:cNvPr>
          <p:cNvCxnSpPr>
            <a:cxnSpLocks/>
          </p:cNvCxnSpPr>
          <p:nvPr/>
        </p:nvCxnSpPr>
        <p:spPr>
          <a:xfrm>
            <a:off x="3852333" y="2984023"/>
            <a:ext cx="770467" cy="0"/>
          </a:xfrm>
          <a:prstGeom prst="straightConnector1">
            <a:avLst/>
          </a:prstGeom>
          <a:ln w="5715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17AD60-55CE-0B1B-104E-EEAD74E18EA8}"/>
              </a:ext>
            </a:extLst>
          </p:cNvPr>
          <p:cNvCxnSpPr>
            <a:cxnSpLocks/>
          </p:cNvCxnSpPr>
          <p:nvPr/>
        </p:nvCxnSpPr>
        <p:spPr>
          <a:xfrm>
            <a:off x="5799665" y="2971799"/>
            <a:ext cx="822651" cy="10346"/>
          </a:xfrm>
          <a:prstGeom prst="straightConnector1">
            <a:avLst/>
          </a:prstGeom>
          <a:ln w="5715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97C4AE-9A1B-F8D4-7F63-44E8F541F293}"/>
              </a:ext>
            </a:extLst>
          </p:cNvPr>
          <p:cNvCxnSpPr>
            <a:cxnSpLocks/>
          </p:cNvCxnSpPr>
          <p:nvPr/>
        </p:nvCxnSpPr>
        <p:spPr>
          <a:xfrm>
            <a:off x="7731655" y="2982145"/>
            <a:ext cx="1200678" cy="0"/>
          </a:xfrm>
          <a:prstGeom prst="straightConnector1">
            <a:avLst/>
          </a:prstGeom>
          <a:ln w="5715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F214B5-2819-8316-51B0-5A0333326E70}"/>
              </a:ext>
            </a:extLst>
          </p:cNvPr>
          <p:cNvCxnSpPr>
            <a:cxnSpLocks/>
          </p:cNvCxnSpPr>
          <p:nvPr/>
        </p:nvCxnSpPr>
        <p:spPr>
          <a:xfrm flipV="1">
            <a:off x="7731655" y="2100198"/>
            <a:ext cx="1200678" cy="881947"/>
          </a:xfrm>
          <a:prstGeom prst="straightConnector1">
            <a:avLst/>
          </a:prstGeom>
          <a:ln w="5715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FBC5A5A-8997-4612-ED56-446187756A11}"/>
              </a:ext>
            </a:extLst>
          </p:cNvPr>
          <p:cNvCxnSpPr>
            <a:cxnSpLocks/>
          </p:cNvCxnSpPr>
          <p:nvPr/>
        </p:nvCxnSpPr>
        <p:spPr>
          <a:xfrm>
            <a:off x="7748517" y="2971799"/>
            <a:ext cx="1111845" cy="904056"/>
          </a:xfrm>
          <a:prstGeom prst="straightConnector1">
            <a:avLst/>
          </a:prstGeom>
          <a:ln w="5715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979F230-EABD-7EE9-7ABD-0BE7D52CE6FE}"/>
              </a:ext>
            </a:extLst>
          </p:cNvPr>
          <p:cNvSpPr txBox="1"/>
          <p:nvPr/>
        </p:nvSpPr>
        <p:spPr>
          <a:xfrm>
            <a:off x="1236237" y="342382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4427D3-0008-4F13-297D-5059249D87DD}"/>
              </a:ext>
            </a:extLst>
          </p:cNvPr>
          <p:cNvSpPr txBox="1"/>
          <p:nvPr/>
        </p:nvSpPr>
        <p:spPr>
          <a:xfrm>
            <a:off x="2815858" y="342382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 In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DC1DA7-BF20-122F-129E-FA2CAF161FFE}"/>
              </a:ext>
            </a:extLst>
          </p:cNvPr>
          <p:cNvSpPr txBox="1"/>
          <p:nvPr/>
        </p:nvSpPr>
        <p:spPr>
          <a:xfrm>
            <a:off x="4570776" y="3423827"/>
            <a:ext cx="142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AF1756-386A-E92D-60A9-36827DD7331E}"/>
              </a:ext>
            </a:extLst>
          </p:cNvPr>
          <p:cNvSpPr txBox="1"/>
          <p:nvPr/>
        </p:nvSpPr>
        <p:spPr>
          <a:xfrm>
            <a:off x="6464994" y="3418590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Group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70DBEF-F91C-C81E-D99E-154BEEF98128}"/>
              </a:ext>
            </a:extLst>
          </p:cNvPr>
          <p:cNvSpPr txBox="1"/>
          <p:nvPr/>
        </p:nvSpPr>
        <p:spPr>
          <a:xfrm>
            <a:off x="9698752" y="185626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7B26F41-7529-6DC5-E80F-A4B57D95A37B}"/>
              </a:ext>
            </a:extLst>
          </p:cNvPr>
          <p:cNvSpPr txBox="1"/>
          <p:nvPr/>
        </p:nvSpPr>
        <p:spPr>
          <a:xfrm>
            <a:off x="9698752" y="279747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E8EFEAD-5404-51C9-7E84-D0B2418927E2}"/>
              </a:ext>
            </a:extLst>
          </p:cNvPr>
          <p:cNvSpPr txBox="1"/>
          <p:nvPr/>
        </p:nvSpPr>
        <p:spPr>
          <a:xfrm>
            <a:off x="9698752" y="37888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47246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016D88-D610-524D-883E-5F8EAA4A681E}"/>
              </a:ext>
            </a:extLst>
          </p:cNvPr>
          <p:cNvSpPr/>
          <p:nvPr/>
        </p:nvSpPr>
        <p:spPr>
          <a:xfrm>
            <a:off x="7371079" y="3175000"/>
            <a:ext cx="1947334" cy="821266"/>
          </a:xfrm>
          <a:prstGeom prst="roundRect">
            <a:avLst/>
          </a:prstGeom>
          <a:noFill/>
          <a:ln w="381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LDAP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AA3EFF-A6EE-4CD9-E2C0-13CDD8F2A45C}"/>
              </a:ext>
            </a:extLst>
          </p:cNvPr>
          <p:cNvSpPr/>
          <p:nvPr/>
        </p:nvSpPr>
        <p:spPr>
          <a:xfrm>
            <a:off x="5423745" y="1075267"/>
            <a:ext cx="1947334" cy="821266"/>
          </a:xfrm>
          <a:prstGeom prst="roundRect">
            <a:avLst/>
          </a:prstGeom>
          <a:noFill/>
          <a:ln w="381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C5465F-3DE5-E409-ACC9-C118795AF954}"/>
              </a:ext>
            </a:extLst>
          </p:cNvPr>
          <p:cNvSpPr/>
          <p:nvPr/>
        </p:nvSpPr>
        <p:spPr>
          <a:xfrm>
            <a:off x="3476411" y="2840567"/>
            <a:ext cx="1947334" cy="821266"/>
          </a:xfrm>
          <a:prstGeom prst="roundRect">
            <a:avLst/>
          </a:prstGeom>
          <a:noFill/>
          <a:ln w="381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C1021A-1135-27F2-38F9-B9F2047E76C0}"/>
              </a:ext>
            </a:extLst>
          </p:cNvPr>
          <p:cNvSpPr/>
          <p:nvPr/>
        </p:nvSpPr>
        <p:spPr>
          <a:xfrm>
            <a:off x="7371079" y="2840567"/>
            <a:ext cx="1947334" cy="821266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Keycloak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9DFDDD-1408-93B8-FEC7-9C17DEEBCAC0}"/>
              </a:ext>
            </a:extLst>
          </p:cNvPr>
          <p:cNvCxnSpPr>
            <a:cxnSpLocks/>
          </p:cNvCxnSpPr>
          <p:nvPr/>
        </p:nvCxnSpPr>
        <p:spPr>
          <a:xfrm>
            <a:off x="7455746" y="1401234"/>
            <a:ext cx="1354667" cy="1354667"/>
          </a:xfrm>
          <a:prstGeom prst="straightConnector1">
            <a:avLst/>
          </a:prstGeom>
          <a:ln w="28575"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6CE6CC-0A43-5B23-80A5-4FED365B8852}"/>
              </a:ext>
            </a:extLst>
          </p:cNvPr>
          <p:cNvCxnSpPr/>
          <p:nvPr/>
        </p:nvCxnSpPr>
        <p:spPr>
          <a:xfrm flipH="1">
            <a:off x="4136812" y="1485900"/>
            <a:ext cx="1176867" cy="1282700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00EB2B-8C74-00AE-D223-51D48D669D58}"/>
              </a:ext>
            </a:extLst>
          </p:cNvPr>
          <p:cNvCxnSpPr>
            <a:cxnSpLocks/>
          </p:cNvCxnSpPr>
          <p:nvPr/>
        </p:nvCxnSpPr>
        <p:spPr>
          <a:xfrm flipH="1" flipV="1">
            <a:off x="5533812" y="3488267"/>
            <a:ext cx="1744134" cy="2117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4C6669-6A69-E77B-A16C-85A2D62A28BD}"/>
              </a:ext>
            </a:extLst>
          </p:cNvPr>
          <p:cNvCxnSpPr>
            <a:cxnSpLocks/>
          </p:cNvCxnSpPr>
          <p:nvPr/>
        </p:nvCxnSpPr>
        <p:spPr>
          <a:xfrm>
            <a:off x="5550746" y="3067050"/>
            <a:ext cx="1727200" cy="0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EAF0218-B077-E459-2264-A5E66E1954AB}"/>
              </a:ext>
            </a:extLst>
          </p:cNvPr>
          <p:cNvSpPr txBox="1"/>
          <p:nvPr/>
        </p:nvSpPr>
        <p:spPr>
          <a:xfrm>
            <a:off x="5618006" y="3215844"/>
            <a:ext cx="1685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&amp; ID Token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F775B5-8D86-8BFF-02A6-16DDE35497BE}"/>
              </a:ext>
            </a:extLst>
          </p:cNvPr>
          <p:cNvSpPr txBox="1"/>
          <p:nvPr/>
        </p:nvSpPr>
        <p:spPr>
          <a:xfrm>
            <a:off x="5996218" y="276860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Redirect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66BFBA-6532-BD18-1137-D1C922A5EEFA}"/>
              </a:ext>
            </a:extLst>
          </p:cNvPr>
          <p:cNvSpPr txBox="1"/>
          <p:nvPr/>
        </p:nvSpPr>
        <p:spPr>
          <a:xfrm rot="18666862">
            <a:off x="4216261" y="1924678"/>
            <a:ext cx="715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CA615C-F799-7E5A-2D74-64F820398CEA}"/>
              </a:ext>
            </a:extLst>
          </p:cNvPr>
          <p:cNvSpPr txBox="1"/>
          <p:nvPr/>
        </p:nvSpPr>
        <p:spPr>
          <a:xfrm rot="2597967">
            <a:off x="7639368" y="1883191"/>
            <a:ext cx="1331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265557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5698A51-719E-20B2-CAFE-825E4E7C93DB}"/>
              </a:ext>
            </a:extLst>
          </p:cNvPr>
          <p:cNvCxnSpPr>
            <a:cxnSpLocks/>
          </p:cNvCxnSpPr>
          <p:nvPr/>
        </p:nvCxnSpPr>
        <p:spPr>
          <a:xfrm>
            <a:off x="1978661" y="1159930"/>
            <a:ext cx="0" cy="4284134"/>
          </a:xfrm>
          <a:prstGeom prst="line">
            <a:avLst/>
          </a:prstGeom>
          <a:ln w="38100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7ABDE66-F2C5-E644-EBA9-AB51FCD5BAF2}"/>
              </a:ext>
            </a:extLst>
          </p:cNvPr>
          <p:cNvCxnSpPr>
            <a:cxnSpLocks/>
          </p:cNvCxnSpPr>
          <p:nvPr/>
        </p:nvCxnSpPr>
        <p:spPr>
          <a:xfrm>
            <a:off x="8746068" y="1159930"/>
            <a:ext cx="0" cy="4284137"/>
          </a:xfrm>
          <a:prstGeom prst="line">
            <a:avLst/>
          </a:prstGeom>
          <a:ln w="38100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4D6636-B236-D53B-CFAB-A914523ED9DA}"/>
              </a:ext>
            </a:extLst>
          </p:cNvPr>
          <p:cNvCxnSpPr>
            <a:cxnSpLocks/>
          </p:cNvCxnSpPr>
          <p:nvPr/>
        </p:nvCxnSpPr>
        <p:spPr>
          <a:xfrm>
            <a:off x="6490714" y="1159930"/>
            <a:ext cx="0" cy="4284134"/>
          </a:xfrm>
          <a:prstGeom prst="line">
            <a:avLst/>
          </a:prstGeom>
          <a:ln w="38100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282736-7F67-8043-339D-EAE413E29642}"/>
              </a:ext>
            </a:extLst>
          </p:cNvPr>
          <p:cNvCxnSpPr>
            <a:cxnSpLocks/>
          </p:cNvCxnSpPr>
          <p:nvPr/>
        </p:nvCxnSpPr>
        <p:spPr>
          <a:xfrm>
            <a:off x="4234686" y="1837267"/>
            <a:ext cx="4511382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7840A6-8C5A-B2DB-2DAF-0E889D3D9483}"/>
              </a:ext>
            </a:extLst>
          </p:cNvPr>
          <p:cNvCxnSpPr>
            <a:cxnSpLocks/>
          </p:cNvCxnSpPr>
          <p:nvPr/>
        </p:nvCxnSpPr>
        <p:spPr>
          <a:xfrm>
            <a:off x="4234686" y="3534827"/>
            <a:ext cx="2251876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5208A5-C574-586D-38ED-CE8A0C52E7FB}"/>
              </a:ext>
            </a:extLst>
          </p:cNvPr>
          <p:cNvCxnSpPr>
            <a:cxnSpLocks/>
          </p:cNvCxnSpPr>
          <p:nvPr/>
        </p:nvCxnSpPr>
        <p:spPr>
          <a:xfrm flipH="1">
            <a:off x="4234686" y="2866830"/>
            <a:ext cx="4511381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0F1CEC-3C9C-FB87-45A0-E7A4CADF641C}"/>
              </a:ext>
            </a:extLst>
          </p:cNvPr>
          <p:cNvCxnSpPr>
            <a:cxnSpLocks/>
          </p:cNvCxnSpPr>
          <p:nvPr/>
        </p:nvCxnSpPr>
        <p:spPr>
          <a:xfrm flipH="1">
            <a:off x="6495344" y="4796362"/>
            <a:ext cx="2259505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B6201B-F706-688A-56F7-E3F375FB18D4}"/>
              </a:ext>
            </a:extLst>
          </p:cNvPr>
          <p:cNvSpPr txBox="1"/>
          <p:nvPr/>
        </p:nvSpPr>
        <p:spPr>
          <a:xfrm>
            <a:off x="4343401" y="1529490"/>
            <a:ext cx="3505198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access source site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55DE2-C88D-BB1F-FD1F-5FA364D429A7}"/>
              </a:ext>
            </a:extLst>
          </p:cNvPr>
          <p:cNvSpPr txBox="1"/>
          <p:nvPr/>
        </p:nvSpPr>
        <p:spPr>
          <a:xfrm>
            <a:off x="6486562" y="3815110"/>
            <a:ext cx="3056458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SAML request to source site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2E0742-89E8-D2B1-C930-5E0A7F9ED998}"/>
              </a:ext>
            </a:extLst>
          </p:cNvPr>
          <p:cNvSpPr txBox="1"/>
          <p:nvPr/>
        </p:nvSpPr>
        <p:spPr>
          <a:xfrm>
            <a:off x="2385723" y="2066497"/>
            <a:ext cx="1088760" cy="276999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 tracking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A58F7B-293D-DC9C-D144-F2C1A93D6E70}"/>
              </a:ext>
            </a:extLst>
          </p:cNvPr>
          <p:cNvSpPr txBox="1"/>
          <p:nvPr/>
        </p:nvSpPr>
        <p:spPr>
          <a:xfrm>
            <a:off x="4343401" y="2542910"/>
            <a:ext cx="2105063" cy="276999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redirect to destination site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FA4D42-8F05-A624-394F-3CF56BBC52A2}"/>
              </a:ext>
            </a:extLst>
          </p:cNvPr>
          <p:cNvSpPr txBox="1"/>
          <p:nvPr/>
        </p:nvSpPr>
        <p:spPr>
          <a:xfrm>
            <a:off x="4343401" y="3073162"/>
            <a:ext cx="16113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finish of redirect to</a:t>
            </a:r>
            <a:b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destination site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51AC5F-F293-5E24-9485-7B682C3632CC}"/>
              </a:ext>
            </a:extLst>
          </p:cNvPr>
          <p:cNvSpPr txBox="1"/>
          <p:nvPr/>
        </p:nvSpPr>
        <p:spPr>
          <a:xfrm>
            <a:off x="4343401" y="4883075"/>
            <a:ext cx="1631946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HTTP response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4A04A2-3AEB-F0F9-032A-D22381351C04}"/>
              </a:ext>
            </a:extLst>
          </p:cNvPr>
          <p:cNvSpPr/>
          <p:nvPr/>
        </p:nvSpPr>
        <p:spPr>
          <a:xfrm>
            <a:off x="1364830" y="664633"/>
            <a:ext cx="1246185" cy="499534"/>
          </a:xfrm>
          <a:prstGeom prst="rect">
            <a:avLst/>
          </a:prstGeom>
          <a:solidFill>
            <a:srgbClr val="C0DE25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BAA50A-7456-BD37-8EF7-B65256D27AA2}"/>
              </a:ext>
            </a:extLst>
          </p:cNvPr>
          <p:cNvSpPr/>
          <p:nvPr/>
        </p:nvSpPr>
        <p:spPr>
          <a:xfrm>
            <a:off x="5829917" y="664633"/>
            <a:ext cx="1324415" cy="499534"/>
          </a:xfrm>
          <a:prstGeom prst="rect">
            <a:avLst/>
          </a:prstGeom>
          <a:solidFill>
            <a:srgbClr val="C0DE25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8D997E-9DAF-2554-601B-49D308662A6D}"/>
              </a:ext>
            </a:extLst>
          </p:cNvPr>
          <p:cNvSpPr/>
          <p:nvPr/>
        </p:nvSpPr>
        <p:spPr>
          <a:xfrm>
            <a:off x="8122975" y="664636"/>
            <a:ext cx="1324415" cy="499534"/>
          </a:xfrm>
          <a:prstGeom prst="rect">
            <a:avLst/>
          </a:prstGeom>
          <a:solidFill>
            <a:srgbClr val="C0DE25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site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B5B0C5-6B66-21F3-F5E8-A56C34F53482}"/>
              </a:ext>
            </a:extLst>
          </p:cNvPr>
          <p:cNvCxnSpPr>
            <a:cxnSpLocks/>
          </p:cNvCxnSpPr>
          <p:nvPr/>
        </p:nvCxnSpPr>
        <p:spPr>
          <a:xfrm>
            <a:off x="4234687" y="1159932"/>
            <a:ext cx="0" cy="4284134"/>
          </a:xfrm>
          <a:prstGeom prst="line">
            <a:avLst/>
          </a:prstGeom>
          <a:ln w="38100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352ABF8-F847-62EA-354C-403AA60E38D1}"/>
              </a:ext>
            </a:extLst>
          </p:cNvPr>
          <p:cNvSpPr/>
          <p:nvPr/>
        </p:nvSpPr>
        <p:spPr>
          <a:xfrm>
            <a:off x="3616225" y="664635"/>
            <a:ext cx="1246185" cy="499534"/>
          </a:xfrm>
          <a:prstGeom prst="rect">
            <a:avLst/>
          </a:prstGeom>
          <a:solidFill>
            <a:srgbClr val="C0DE25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browser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D67BBC-8FEB-9E2C-A9E5-D63A07FA3FD6}"/>
              </a:ext>
            </a:extLst>
          </p:cNvPr>
          <p:cNvCxnSpPr>
            <a:cxnSpLocks/>
          </p:cNvCxnSpPr>
          <p:nvPr/>
        </p:nvCxnSpPr>
        <p:spPr>
          <a:xfrm>
            <a:off x="4234686" y="2345266"/>
            <a:ext cx="4511381" cy="0"/>
          </a:xfrm>
          <a:prstGeom prst="straightConnector1">
            <a:avLst/>
          </a:prstGeom>
          <a:ln w="38100">
            <a:solidFill>
              <a:srgbClr val="6A8A22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B668C2-2460-9B09-13CA-DA36C9235E8F}"/>
              </a:ext>
            </a:extLst>
          </p:cNvPr>
          <p:cNvCxnSpPr>
            <a:cxnSpLocks/>
          </p:cNvCxnSpPr>
          <p:nvPr/>
        </p:nvCxnSpPr>
        <p:spPr>
          <a:xfrm>
            <a:off x="1978661" y="2345266"/>
            <a:ext cx="2256025" cy="0"/>
          </a:xfrm>
          <a:prstGeom prst="straightConnector1">
            <a:avLst/>
          </a:prstGeom>
          <a:ln w="38100">
            <a:solidFill>
              <a:srgbClr val="6A8A22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A214E6-F590-9C8E-3B2D-3AB89991AB72}"/>
              </a:ext>
            </a:extLst>
          </p:cNvPr>
          <p:cNvCxnSpPr>
            <a:cxnSpLocks/>
          </p:cNvCxnSpPr>
          <p:nvPr/>
        </p:nvCxnSpPr>
        <p:spPr>
          <a:xfrm>
            <a:off x="6495344" y="4116165"/>
            <a:ext cx="2251876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602880-03B5-75BB-C161-BB251CAA4FC9}"/>
              </a:ext>
            </a:extLst>
          </p:cNvPr>
          <p:cNvCxnSpPr>
            <a:cxnSpLocks/>
          </p:cNvCxnSpPr>
          <p:nvPr/>
        </p:nvCxnSpPr>
        <p:spPr>
          <a:xfrm flipH="1">
            <a:off x="4227057" y="5206996"/>
            <a:ext cx="2259505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74DF5C7-FFF7-E171-6E96-0F0BBC3D42F7}"/>
              </a:ext>
            </a:extLst>
          </p:cNvPr>
          <p:cNvSpPr txBox="1"/>
          <p:nvPr/>
        </p:nvSpPr>
        <p:spPr>
          <a:xfrm>
            <a:off x="6486085" y="4334697"/>
            <a:ext cx="2268762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DE" sz="11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SAML response to destination</a:t>
            </a:r>
            <a:r>
              <a:rPr lang="en-US" sz="11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DE" sz="11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</a:p>
        </p:txBody>
      </p:sp>
    </p:spTree>
    <p:extLst>
      <p:ext uri="{BB962C8B-B14F-4D97-AF65-F5344CB8AC3E}">
        <p14:creationId xmlns:p14="http://schemas.microsoft.com/office/powerpoint/2010/main" val="2754757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BEDFFC-0B53-D5B0-8D7A-A9F3F893A2B4}"/>
              </a:ext>
            </a:extLst>
          </p:cNvPr>
          <p:cNvSpPr/>
          <p:nvPr/>
        </p:nvSpPr>
        <p:spPr>
          <a:xfrm>
            <a:off x="2379132" y="1168401"/>
            <a:ext cx="1371601" cy="1083732"/>
          </a:xfrm>
          <a:prstGeom prst="rect">
            <a:avLst/>
          </a:prstGeom>
          <a:noFill/>
          <a:ln w="381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de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81E00-99C4-BA3E-455A-F530616A8329}"/>
              </a:ext>
            </a:extLst>
          </p:cNvPr>
          <p:cNvSpPr/>
          <p:nvPr/>
        </p:nvSpPr>
        <p:spPr>
          <a:xfrm>
            <a:off x="2379132" y="3750736"/>
            <a:ext cx="1371601" cy="1083732"/>
          </a:xfrm>
          <a:prstGeom prst="rect">
            <a:avLst/>
          </a:prstGeom>
          <a:noFill/>
          <a:ln w="381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FFB4DA-5357-01BC-7110-FFD1492F9C9C}"/>
              </a:ext>
            </a:extLst>
          </p:cNvPr>
          <p:cNvSpPr/>
          <p:nvPr/>
        </p:nvSpPr>
        <p:spPr>
          <a:xfrm>
            <a:off x="6294965" y="1124225"/>
            <a:ext cx="1905002" cy="1083732"/>
          </a:xfrm>
          <a:prstGeom prst="rect">
            <a:avLst/>
          </a:prstGeom>
          <a:noFill/>
          <a:ln w="381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 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46E3A6-848A-2688-F3B1-7957741E948D}"/>
              </a:ext>
            </a:extLst>
          </p:cNvPr>
          <p:cNvCxnSpPr>
            <a:cxnSpLocks/>
          </p:cNvCxnSpPr>
          <p:nvPr/>
        </p:nvCxnSpPr>
        <p:spPr>
          <a:xfrm>
            <a:off x="3251200" y="2260594"/>
            <a:ext cx="0" cy="1498603"/>
          </a:xfrm>
          <a:prstGeom prst="straightConnector1">
            <a:avLst/>
          </a:prstGeom>
          <a:ln w="28575">
            <a:solidFill>
              <a:srgbClr val="6A8A2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421461-F9F1-E212-ACF6-0723AC514A54}"/>
              </a:ext>
            </a:extLst>
          </p:cNvPr>
          <p:cNvCxnSpPr>
            <a:cxnSpLocks/>
          </p:cNvCxnSpPr>
          <p:nvPr/>
        </p:nvCxnSpPr>
        <p:spPr>
          <a:xfrm flipV="1">
            <a:off x="2836334" y="2252133"/>
            <a:ext cx="0" cy="1507064"/>
          </a:xfrm>
          <a:prstGeom prst="straightConnector1">
            <a:avLst/>
          </a:prstGeom>
          <a:ln w="28575">
            <a:solidFill>
              <a:srgbClr val="6A8A2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5928A9-D368-319E-4917-254F8F135C8D}"/>
              </a:ext>
            </a:extLst>
          </p:cNvPr>
          <p:cNvCxnSpPr>
            <a:cxnSpLocks/>
          </p:cNvCxnSpPr>
          <p:nvPr/>
        </p:nvCxnSpPr>
        <p:spPr>
          <a:xfrm>
            <a:off x="3750733" y="1312329"/>
            <a:ext cx="2544232" cy="0"/>
          </a:xfrm>
          <a:prstGeom prst="straightConnector1">
            <a:avLst/>
          </a:prstGeom>
          <a:ln w="28575">
            <a:solidFill>
              <a:srgbClr val="6A8A2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EB83EA-D28C-E086-FF84-EB1921765B0E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750733" y="1666091"/>
            <a:ext cx="2544232" cy="18772"/>
          </a:xfrm>
          <a:prstGeom prst="straightConnector1">
            <a:avLst/>
          </a:prstGeom>
          <a:ln w="28575">
            <a:solidFill>
              <a:srgbClr val="6A8A2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B783BF-4282-E649-007C-EBB9420E013B}"/>
              </a:ext>
            </a:extLst>
          </p:cNvPr>
          <p:cNvCxnSpPr>
            <a:cxnSpLocks/>
          </p:cNvCxnSpPr>
          <p:nvPr/>
        </p:nvCxnSpPr>
        <p:spPr>
          <a:xfrm flipH="1" flipV="1">
            <a:off x="3733797" y="2048923"/>
            <a:ext cx="2561168" cy="5434"/>
          </a:xfrm>
          <a:prstGeom prst="straightConnector1">
            <a:avLst/>
          </a:prstGeom>
          <a:ln w="28575">
            <a:solidFill>
              <a:srgbClr val="6A8A2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42A7085-B8F8-DE87-4B4D-03AB0C078091}"/>
              </a:ext>
            </a:extLst>
          </p:cNvPr>
          <p:cNvCxnSpPr>
            <a:cxnSpLocks/>
          </p:cNvCxnSpPr>
          <p:nvPr/>
        </p:nvCxnSpPr>
        <p:spPr>
          <a:xfrm flipV="1">
            <a:off x="3750733" y="2252133"/>
            <a:ext cx="3064936" cy="1794939"/>
          </a:xfrm>
          <a:prstGeom prst="bentConnector3">
            <a:avLst>
              <a:gd name="adj1" fmla="val 100000"/>
            </a:avLst>
          </a:prstGeom>
          <a:ln w="28575">
            <a:solidFill>
              <a:srgbClr val="6A8A2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11777FC-E798-7FB6-D4B1-5C326A31DCD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50739" y="2260594"/>
            <a:ext cx="3564463" cy="2226736"/>
          </a:xfrm>
          <a:prstGeom prst="bentConnector3">
            <a:avLst>
              <a:gd name="adj1" fmla="val -119"/>
            </a:avLst>
          </a:prstGeom>
          <a:ln w="28575">
            <a:solidFill>
              <a:srgbClr val="6A8A2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6B0B847-0E7A-0D76-DE1C-CAB634EFB81F}"/>
              </a:ext>
            </a:extLst>
          </p:cNvPr>
          <p:cNvSpPr txBox="1"/>
          <p:nvPr/>
        </p:nvSpPr>
        <p:spPr>
          <a:xfrm>
            <a:off x="4950421" y="4218797"/>
            <a:ext cx="1080745" cy="276999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token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F7DAA3-C7DC-5AEE-1C8D-2363A37664B1}"/>
              </a:ext>
            </a:extLst>
          </p:cNvPr>
          <p:cNvSpPr txBox="1"/>
          <p:nvPr/>
        </p:nvSpPr>
        <p:spPr>
          <a:xfrm>
            <a:off x="3969939" y="3717436"/>
            <a:ext cx="2845730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 code and redirection uri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C2E68B-F082-CD0C-B2C3-E8520E0EEC88}"/>
              </a:ext>
            </a:extLst>
          </p:cNvPr>
          <p:cNvSpPr txBox="1"/>
          <p:nvPr/>
        </p:nvSpPr>
        <p:spPr>
          <a:xfrm>
            <a:off x="4372568" y="1777358"/>
            <a:ext cx="1507990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 code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CAFBCE-E46C-602D-FDC0-FD24B94A01AF}"/>
              </a:ext>
            </a:extLst>
          </p:cNvPr>
          <p:cNvSpPr txBox="1"/>
          <p:nvPr/>
        </p:nvSpPr>
        <p:spPr>
          <a:xfrm>
            <a:off x="4347174" y="1421756"/>
            <a:ext cx="1507990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authenticates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C85408-8AE4-CDA6-0408-877910769D65}"/>
              </a:ext>
            </a:extLst>
          </p:cNvPr>
          <p:cNvSpPr txBox="1"/>
          <p:nvPr/>
        </p:nvSpPr>
        <p:spPr>
          <a:xfrm>
            <a:off x="3851873" y="1052262"/>
            <a:ext cx="2498592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identifiers &amp; redirection ur</a:t>
            </a:r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A18078-3DFE-C49E-1433-79749E89B640}"/>
              </a:ext>
            </a:extLst>
          </p:cNvPr>
          <p:cNvSpPr txBox="1"/>
          <p:nvPr/>
        </p:nvSpPr>
        <p:spPr>
          <a:xfrm>
            <a:off x="1471347" y="2565385"/>
            <a:ext cx="2498592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identifiers &amp; </a:t>
            </a:r>
            <a:b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redirection uri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220AC9-9EEF-0408-39BC-E466C83F53A0}"/>
              </a:ext>
            </a:extLst>
          </p:cNvPr>
          <p:cNvSpPr txBox="1"/>
          <p:nvPr/>
        </p:nvSpPr>
        <p:spPr>
          <a:xfrm>
            <a:off x="3251200" y="2579277"/>
            <a:ext cx="1507990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 code</a:t>
            </a:r>
          </a:p>
        </p:txBody>
      </p:sp>
    </p:spTree>
    <p:extLst>
      <p:ext uri="{BB962C8B-B14F-4D97-AF65-F5344CB8AC3E}">
        <p14:creationId xmlns:p14="http://schemas.microsoft.com/office/powerpoint/2010/main" val="4243102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49AD41-BF12-FEEF-C0F4-2AE1C2F7375E}"/>
              </a:ext>
            </a:extLst>
          </p:cNvPr>
          <p:cNvSpPr/>
          <p:nvPr/>
        </p:nvSpPr>
        <p:spPr>
          <a:xfrm>
            <a:off x="2472267" y="1346200"/>
            <a:ext cx="1549400" cy="3767667"/>
          </a:xfrm>
          <a:prstGeom prst="rect">
            <a:avLst/>
          </a:prstGeom>
          <a:noFill/>
          <a:ln w="381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0" i="0" dirty="0">
                <a:solidFill>
                  <a:srgbClr val="6A8A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DE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3EC5BC-501B-4E26-E40D-D730C880EB6F}"/>
              </a:ext>
            </a:extLst>
          </p:cNvPr>
          <p:cNvSpPr/>
          <p:nvPr/>
        </p:nvSpPr>
        <p:spPr>
          <a:xfrm>
            <a:off x="7395635" y="1346199"/>
            <a:ext cx="1549400" cy="3767667"/>
          </a:xfrm>
          <a:prstGeom prst="rect">
            <a:avLst/>
          </a:prstGeom>
          <a:noFill/>
          <a:ln w="381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0" i="0" dirty="0">
                <a:solidFill>
                  <a:srgbClr val="6A8A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OpenID Provider</a:t>
            </a:r>
            <a:endParaRPr lang="en-DE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14DCFF9-A9F3-FDF4-B594-3EE2C6029668}"/>
              </a:ext>
            </a:extLst>
          </p:cNvPr>
          <p:cNvCxnSpPr>
            <a:cxnSpLocks/>
          </p:cNvCxnSpPr>
          <p:nvPr/>
        </p:nvCxnSpPr>
        <p:spPr>
          <a:xfrm>
            <a:off x="4021664" y="2698466"/>
            <a:ext cx="3373968" cy="0"/>
          </a:xfrm>
          <a:prstGeom prst="straightConnector1">
            <a:avLst/>
          </a:prstGeom>
          <a:ln w="38100">
            <a:solidFill>
              <a:srgbClr val="6A8A22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7693D4-DF6A-CDA4-5EBF-92BD9C4164FC}"/>
              </a:ext>
            </a:extLst>
          </p:cNvPr>
          <p:cNvCxnSpPr>
            <a:cxnSpLocks/>
          </p:cNvCxnSpPr>
          <p:nvPr/>
        </p:nvCxnSpPr>
        <p:spPr>
          <a:xfrm>
            <a:off x="4021667" y="2032001"/>
            <a:ext cx="3373968" cy="0"/>
          </a:xfrm>
          <a:prstGeom prst="straightConnector1">
            <a:avLst/>
          </a:prstGeom>
          <a:ln w="38100">
            <a:solidFill>
              <a:srgbClr val="6A8A2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69FB58-BB10-0A13-3F40-74F4D44CFD86}"/>
              </a:ext>
            </a:extLst>
          </p:cNvPr>
          <p:cNvCxnSpPr>
            <a:cxnSpLocks/>
          </p:cNvCxnSpPr>
          <p:nvPr/>
        </p:nvCxnSpPr>
        <p:spPr>
          <a:xfrm>
            <a:off x="4021664" y="4112401"/>
            <a:ext cx="3373968" cy="0"/>
          </a:xfrm>
          <a:prstGeom prst="straightConnector1">
            <a:avLst/>
          </a:prstGeom>
          <a:ln w="38100">
            <a:solidFill>
              <a:srgbClr val="6A8A2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D6CFFA-2C07-9458-91E6-B54483047189}"/>
              </a:ext>
            </a:extLst>
          </p:cNvPr>
          <p:cNvCxnSpPr>
            <a:cxnSpLocks/>
          </p:cNvCxnSpPr>
          <p:nvPr/>
        </p:nvCxnSpPr>
        <p:spPr>
          <a:xfrm flipH="1">
            <a:off x="4021664" y="3427167"/>
            <a:ext cx="3373965" cy="0"/>
          </a:xfrm>
          <a:prstGeom prst="straightConnector1">
            <a:avLst/>
          </a:prstGeom>
          <a:ln w="38100">
            <a:solidFill>
              <a:srgbClr val="6A8A2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E851A5-5B59-C8D5-1E0C-D917038CBC0D}"/>
              </a:ext>
            </a:extLst>
          </p:cNvPr>
          <p:cNvCxnSpPr>
            <a:cxnSpLocks/>
          </p:cNvCxnSpPr>
          <p:nvPr/>
        </p:nvCxnSpPr>
        <p:spPr>
          <a:xfrm flipH="1">
            <a:off x="4021664" y="4766734"/>
            <a:ext cx="3373965" cy="0"/>
          </a:xfrm>
          <a:prstGeom prst="straightConnector1">
            <a:avLst/>
          </a:prstGeom>
          <a:ln w="38100">
            <a:solidFill>
              <a:srgbClr val="6A8A2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536E9B0-1AFB-701A-0F73-47DD5D2A48B1}"/>
              </a:ext>
            </a:extLst>
          </p:cNvPr>
          <p:cNvSpPr txBox="1"/>
          <p:nvPr/>
        </p:nvSpPr>
        <p:spPr>
          <a:xfrm>
            <a:off x="4241801" y="1732630"/>
            <a:ext cx="3505198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authentication request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F9BDF6-4264-80FB-F68B-375532621A33}"/>
              </a:ext>
            </a:extLst>
          </p:cNvPr>
          <p:cNvSpPr txBox="1"/>
          <p:nvPr/>
        </p:nvSpPr>
        <p:spPr>
          <a:xfrm>
            <a:off x="4241801" y="2396060"/>
            <a:ext cx="3505198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end user authentication &amp;  authorization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CABBE-825A-D6B7-112B-B9529B39388C}"/>
              </a:ext>
            </a:extLst>
          </p:cNvPr>
          <p:cNvSpPr txBox="1"/>
          <p:nvPr/>
        </p:nvSpPr>
        <p:spPr>
          <a:xfrm>
            <a:off x="4241801" y="3107269"/>
            <a:ext cx="3505198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authentication response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DBC474-4316-37C7-37AA-8ED7545D0C4E}"/>
              </a:ext>
            </a:extLst>
          </p:cNvPr>
          <p:cNvSpPr txBox="1"/>
          <p:nvPr/>
        </p:nvSpPr>
        <p:spPr>
          <a:xfrm>
            <a:off x="4241801" y="3822702"/>
            <a:ext cx="3505198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user info request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F3005-87F5-3C55-F7E0-20DEE3F24A67}"/>
              </a:ext>
            </a:extLst>
          </p:cNvPr>
          <p:cNvSpPr txBox="1"/>
          <p:nvPr/>
        </p:nvSpPr>
        <p:spPr>
          <a:xfrm>
            <a:off x="4241801" y="4489735"/>
            <a:ext cx="3505198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user info response</a:t>
            </a:r>
          </a:p>
        </p:txBody>
      </p:sp>
    </p:spTree>
    <p:extLst>
      <p:ext uri="{BB962C8B-B14F-4D97-AF65-F5344CB8AC3E}">
        <p14:creationId xmlns:p14="http://schemas.microsoft.com/office/powerpoint/2010/main" val="153906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B75229-B874-548E-02D2-2E9D053AB0EA}"/>
              </a:ext>
            </a:extLst>
          </p:cNvPr>
          <p:cNvSpPr/>
          <p:nvPr/>
        </p:nvSpPr>
        <p:spPr>
          <a:xfrm>
            <a:off x="4097867" y="2025971"/>
            <a:ext cx="2638127" cy="592430"/>
          </a:xfrm>
          <a:prstGeom prst="roundRect">
            <a:avLst/>
          </a:prstGeom>
          <a:noFill/>
          <a:ln w="381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 Service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25DFC7-276B-0CE2-8D6A-522769DD4981}"/>
              </a:ext>
            </a:extLst>
          </p:cNvPr>
          <p:cNvSpPr/>
          <p:nvPr/>
        </p:nvSpPr>
        <p:spPr>
          <a:xfrm>
            <a:off x="3302000" y="4037741"/>
            <a:ext cx="1227666" cy="592430"/>
          </a:xfrm>
          <a:prstGeom prst="roundRect">
            <a:avLst/>
          </a:prstGeom>
          <a:noFill/>
          <a:ln w="381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DE" sz="24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EF9F34-BE97-EF7F-128A-416D2381DEBA}"/>
              </a:ext>
            </a:extLst>
          </p:cNvPr>
          <p:cNvSpPr/>
          <p:nvPr/>
        </p:nvSpPr>
        <p:spPr>
          <a:xfrm>
            <a:off x="6476999" y="4037741"/>
            <a:ext cx="2429933" cy="592429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 API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56A1EA-2F7F-C8AF-92A3-233A6A403AEE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529666" y="4333956"/>
            <a:ext cx="1947333" cy="5490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252A47-739E-E793-F230-0FFD1D996F8E}"/>
              </a:ext>
            </a:extLst>
          </p:cNvPr>
          <p:cNvSpPr txBox="1"/>
          <p:nvPr/>
        </p:nvSpPr>
        <p:spPr>
          <a:xfrm>
            <a:off x="5049999" y="404958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70E2E6-06C0-7FD8-DB5F-02B2F8E5D1D1}"/>
              </a:ext>
            </a:extLst>
          </p:cNvPr>
          <p:cNvSpPr txBox="1"/>
          <p:nvPr/>
        </p:nvSpPr>
        <p:spPr>
          <a:xfrm rot="1952777">
            <a:off x="6419369" y="3092222"/>
            <a:ext cx="633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C8FAF6-6E7B-3770-9D76-C3752C17FFB2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499228" y="2618401"/>
            <a:ext cx="2192738" cy="1419340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3223A55-7942-8EFF-D1DC-6A793CE83DE4}"/>
              </a:ext>
            </a:extLst>
          </p:cNvPr>
          <p:cNvSpPr txBox="1"/>
          <p:nvPr/>
        </p:nvSpPr>
        <p:spPr>
          <a:xfrm>
            <a:off x="6096000" y="4635661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 file in </a:t>
            </a:r>
            <a:r>
              <a:rPr lang="en-US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ubeconfig format</a:t>
            </a:r>
          </a:p>
        </p:txBody>
      </p:sp>
    </p:spTree>
    <p:extLst>
      <p:ext uri="{BB962C8B-B14F-4D97-AF65-F5344CB8AC3E}">
        <p14:creationId xmlns:p14="http://schemas.microsoft.com/office/powerpoint/2010/main" val="3289360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F4450A4-C198-EA95-5D83-A006F22EEAC5}"/>
              </a:ext>
            </a:extLst>
          </p:cNvPr>
          <p:cNvGrpSpPr/>
          <p:nvPr/>
        </p:nvGrpSpPr>
        <p:grpSpPr>
          <a:xfrm>
            <a:off x="385897" y="1034653"/>
            <a:ext cx="10603836" cy="5594747"/>
            <a:chOff x="385897" y="1034653"/>
            <a:chExt cx="10603836" cy="5594747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ADD4F49-389F-C648-7A31-F08FB64D7775}"/>
                </a:ext>
              </a:extLst>
            </p:cNvPr>
            <p:cNvSpPr/>
            <p:nvPr/>
          </p:nvSpPr>
          <p:spPr>
            <a:xfrm>
              <a:off x="7040209" y="2123956"/>
              <a:ext cx="3641330" cy="1954453"/>
            </a:xfrm>
            <a:prstGeom prst="roundRect">
              <a:avLst/>
            </a:prstGeom>
            <a:noFill/>
            <a:ln w="57150">
              <a:solidFill>
                <a:srgbClr val="C0DE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3487242-D47F-3545-B8DA-7E53C42B674A}"/>
                </a:ext>
              </a:extLst>
            </p:cNvPr>
            <p:cNvSpPr/>
            <p:nvPr/>
          </p:nvSpPr>
          <p:spPr>
            <a:xfrm>
              <a:off x="6739465" y="1292886"/>
              <a:ext cx="4250268" cy="5336514"/>
            </a:xfrm>
            <a:prstGeom prst="roundRect">
              <a:avLst/>
            </a:prstGeom>
            <a:noFill/>
            <a:ln w="57150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E99A739-0586-A6B4-C11C-6F4B968FF307}"/>
                </a:ext>
              </a:extLst>
            </p:cNvPr>
            <p:cNvSpPr/>
            <p:nvPr/>
          </p:nvSpPr>
          <p:spPr>
            <a:xfrm>
              <a:off x="7688241" y="1865723"/>
              <a:ext cx="2345266" cy="516466"/>
            </a:xfrm>
            <a:prstGeom prst="roundRect">
              <a:avLst/>
            </a:prstGeom>
            <a:solidFill>
              <a:srgbClr val="6A8A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latin typeface="Arial" panose="020B0604020202020204" pitchFamily="34" charset="0"/>
                  <a:cs typeface="Arial" panose="020B0604020202020204" pitchFamily="34" charset="0"/>
                </a:rPr>
                <a:t>namespaces1</a:t>
              </a:r>
            </a:p>
          </p:txBody>
        </p:sp>
        <p:pic>
          <p:nvPicPr>
            <p:cNvPr id="13" name="Graphic 12" descr="User with solid fill">
              <a:extLst>
                <a:ext uri="{FF2B5EF4-FFF2-40B4-BE49-F238E27FC236}">
                  <a16:creationId xmlns:a16="http://schemas.microsoft.com/office/drawing/2014/main" id="{1D02956C-5ED2-5671-3FA1-9042782BD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5897" y="2700521"/>
              <a:ext cx="883246" cy="883246"/>
            </a:xfrm>
            <a:prstGeom prst="rect">
              <a:avLst/>
            </a:prstGeom>
          </p:spPr>
        </p:pic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C770910-AA3E-EF89-7BE0-FC6CB0DDFFA8}"/>
                </a:ext>
              </a:extLst>
            </p:cNvPr>
            <p:cNvSpPr/>
            <p:nvPr/>
          </p:nvSpPr>
          <p:spPr>
            <a:xfrm>
              <a:off x="4070598" y="2647938"/>
              <a:ext cx="1776687" cy="935829"/>
            </a:xfrm>
            <a:prstGeom prst="roundRect">
              <a:avLst/>
            </a:prstGeom>
            <a:solidFill>
              <a:srgbClr val="97C139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DE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cluster role</a:t>
              </a:r>
            </a:p>
            <a:p>
              <a:pPr algn="ctr"/>
              <a:r>
                <a:rPr lang="en-DE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get, watch, create, list</a:t>
              </a:r>
            </a:p>
            <a:p>
              <a:pPr algn="ctr"/>
              <a:endParaRPr lang="en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BC41E442-F6CD-EFD0-DBB8-AA1C12007C03}"/>
                </a:ext>
              </a:extLst>
            </p:cNvPr>
            <p:cNvSpPr/>
            <p:nvPr/>
          </p:nvSpPr>
          <p:spPr>
            <a:xfrm>
              <a:off x="7448002" y="3189177"/>
              <a:ext cx="1412872" cy="479646"/>
            </a:xfrm>
            <a:prstGeom prst="roundRect">
              <a:avLst/>
            </a:prstGeom>
            <a:solidFill>
              <a:srgbClr val="97C1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latin typeface="Arial" panose="020B0604020202020204" pitchFamily="34" charset="0"/>
                  <a:cs typeface="Arial" panose="020B0604020202020204" pitchFamily="34" charset="0"/>
                </a:rPr>
                <a:t>pod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B2B2FD94-1EB0-7E15-B10B-CC94B5D4D73C}"/>
                </a:ext>
              </a:extLst>
            </p:cNvPr>
            <p:cNvSpPr/>
            <p:nvPr/>
          </p:nvSpPr>
          <p:spPr>
            <a:xfrm>
              <a:off x="8933482" y="3189177"/>
              <a:ext cx="1412872" cy="479646"/>
            </a:xfrm>
            <a:prstGeom prst="roundRect">
              <a:avLst/>
            </a:prstGeom>
            <a:solidFill>
              <a:srgbClr val="97C1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277D27B-DA47-BD4D-6C09-045432670410}"/>
                </a:ext>
              </a:extLst>
            </p:cNvPr>
            <p:cNvSpPr/>
            <p:nvPr/>
          </p:nvSpPr>
          <p:spPr>
            <a:xfrm>
              <a:off x="7448002" y="2640180"/>
              <a:ext cx="1412872" cy="479646"/>
            </a:xfrm>
            <a:prstGeom prst="roundRect">
              <a:avLst/>
            </a:prstGeom>
            <a:solidFill>
              <a:srgbClr val="97C1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latin typeface="Arial" panose="020B0604020202020204" pitchFamily="34" charset="0"/>
                  <a:cs typeface="Arial" panose="020B0604020202020204" pitchFamily="34" charset="0"/>
                </a:rPr>
                <a:t>deployment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DB599B4F-AAA8-DDD3-786A-B7634FF0ED35}"/>
                </a:ext>
              </a:extLst>
            </p:cNvPr>
            <p:cNvSpPr/>
            <p:nvPr/>
          </p:nvSpPr>
          <p:spPr>
            <a:xfrm>
              <a:off x="8933482" y="2640180"/>
              <a:ext cx="1412872" cy="479646"/>
            </a:xfrm>
            <a:prstGeom prst="roundRect">
              <a:avLst/>
            </a:prstGeom>
            <a:solidFill>
              <a:srgbClr val="97C1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latin typeface="Arial" panose="020B0604020202020204" pitchFamily="34" charset="0"/>
                  <a:cs typeface="Arial" panose="020B0604020202020204" pitchFamily="34" charset="0"/>
                </a:rPr>
                <a:t>configmap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B61AA7B-7C2E-13E5-44D6-295D12EA6505}"/>
                </a:ext>
              </a:extLst>
            </p:cNvPr>
            <p:cNvSpPr/>
            <p:nvPr/>
          </p:nvSpPr>
          <p:spPr>
            <a:xfrm>
              <a:off x="1845646" y="2651911"/>
              <a:ext cx="1776687" cy="935829"/>
            </a:xfrm>
            <a:prstGeom prst="roundRect">
              <a:avLst/>
            </a:prstGeom>
            <a:solidFill>
              <a:srgbClr val="97C139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DE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cluster role binding</a:t>
              </a:r>
            </a:p>
            <a:p>
              <a:pPr algn="ctr"/>
              <a:r>
                <a:rPr lang="en-DE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rolebinding-role</a:t>
              </a:r>
            </a:p>
            <a:p>
              <a:pPr algn="ctr"/>
              <a:endParaRPr lang="en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691535C-AEFB-53BC-4672-EC56AABB8A65}"/>
                </a:ext>
              </a:extLst>
            </p:cNvPr>
            <p:cNvCxnSpPr>
              <a:stCxn id="40" idx="1"/>
            </p:cNvCxnSpPr>
            <p:nvPr/>
          </p:nvCxnSpPr>
          <p:spPr>
            <a:xfrm flipH="1" flipV="1">
              <a:off x="1115387" y="3119824"/>
              <a:ext cx="730259" cy="2"/>
            </a:xfrm>
            <a:prstGeom prst="straightConnector1">
              <a:avLst/>
            </a:prstGeom>
            <a:ln>
              <a:solidFill>
                <a:srgbClr val="6A8A2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2B95D4E-1448-14B9-7009-C6073910B4AA}"/>
                </a:ext>
              </a:extLst>
            </p:cNvPr>
            <p:cNvCxnSpPr>
              <a:cxnSpLocks/>
            </p:cNvCxnSpPr>
            <p:nvPr/>
          </p:nvCxnSpPr>
          <p:spPr>
            <a:xfrm>
              <a:off x="3622333" y="3135162"/>
              <a:ext cx="476570" cy="0"/>
            </a:xfrm>
            <a:prstGeom prst="straightConnector1">
              <a:avLst/>
            </a:prstGeom>
            <a:ln>
              <a:solidFill>
                <a:srgbClr val="6A8A2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79F4939-7100-1B61-EFD8-C41D13159878}"/>
                </a:ext>
              </a:extLst>
            </p:cNvPr>
            <p:cNvCxnSpPr>
              <a:cxnSpLocks/>
            </p:cNvCxnSpPr>
            <p:nvPr/>
          </p:nvCxnSpPr>
          <p:spPr>
            <a:xfrm>
              <a:off x="5847285" y="3135162"/>
              <a:ext cx="1194323" cy="0"/>
            </a:xfrm>
            <a:prstGeom prst="straightConnector1">
              <a:avLst/>
            </a:prstGeom>
            <a:ln>
              <a:solidFill>
                <a:srgbClr val="6A8A2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902871AE-1252-45FB-1DE0-1EDC812138CD}"/>
                </a:ext>
              </a:extLst>
            </p:cNvPr>
            <p:cNvSpPr/>
            <p:nvPr/>
          </p:nvSpPr>
          <p:spPr>
            <a:xfrm>
              <a:off x="7688241" y="1034653"/>
              <a:ext cx="2345266" cy="516466"/>
            </a:xfrm>
            <a:prstGeom prst="roundRect">
              <a:avLst/>
            </a:prstGeom>
            <a:solidFill>
              <a:srgbClr val="6A8A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latin typeface="Arial" panose="020B0604020202020204" pitchFamily="34" charset="0"/>
                  <a:cs typeface="Arial" panose="020B0604020202020204" pitchFamily="34" charset="0"/>
                </a:rPr>
                <a:t>cluster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B7DCE73-1D54-3C2E-6AFB-1D9AB1CDD82E}"/>
                </a:ext>
              </a:extLst>
            </p:cNvPr>
            <p:cNvSpPr txBox="1"/>
            <p:nvPr/>
          </p:nvSpPr>
          <p:spPr>
            <a:xfrm>
              <a:off x="509369" y="342502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B9170ED3-8F01-5F61-AF98-1E0F627FD92F}"/>
                </a:ext>
              </a:extLst>
            </p:cNvPr>
            <p:cNvSpPr/>
            <p:nvPr/>
          </p:nvSpPr>
          <p:spPr>
            <a:xfrm>
              <a:off x="7040209" y="4479081"/>
              <a:ext cx="3641330" cy="1954453"/>
            </a:xfrm>
            <a:prstGeom prst="roundRect">
              <a:avLst/>
            </a:prstGeom>
            <a:noFill/>
            <a:ln w="57150">
              <a:solidFill>
                <a:srgbClr val="C0DE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2002AA8C-E023-8949-5C3F-D1D15CD223FA}"/>
                </a:ext>
              </a:extLst>
            </p:cNvPr>
            <p:cNvSpPr/>
            <p:nvPr/>
          </p:nvSpPr>
          <p:spPr>
            <a:xfrm>
              <a:off x="7439497" y="5456308"/>
              <a:ext cx="1412872" cy="479646"/>
            </a:xfrm>
            <a:prstGeom prst="roundRect">
              <a:avLst/>
            </a:prstGeom>
            <a:solidFill>
              <a:srgbClr val="97C1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latin typeface="Arial" panose="020B0604020202020204" pitchFamily="34" charset="0"/>
                  <a:cs typeface="Arial" panose="020B0604020202020204" pitchFamily="34" charset="0"/>
                </a:rPr>
                <a:t>pod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AA8758B3-20C1-7BC6-F723-BDCA39045484}"/>
                </a:ext>
              </a:extLst>
            </p:cNvPr>
            <p:cNvSpPr/>
            <p:nvPr/>
          </p:nvSpPr>
          <p:spPr>
            <a:xfrm>
              <a:off x="8924977" y="5456308"/>
              <a:ext cx="1412872" cy="479646"/>
            </a:xfrm>
            <a:prstGeom prst="roundRect">
              <a:avLst/>
            </a:prstGeom>
            <a:solidFill>
              <a:srgbClr val="97C1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D9CD960A-F20D-98B8-F1DB-D1D52BAEDAE4}"/>
                </a:ext>
              </a:extLst>
            </p:cNvPr>
            <p:cNvSpPr/>
            <p:nvPr/>
          </p:nvSpPr>
          <p:spPr>
            <a:xfrm>
              <a:off x="7439497" y="4907311"/>
              <a:ext cx="1412872" cy="479646"/>
            </a:xfrm>
            <a:prstGeom prst="roundRect">
              <a:avLst/>
            </a:prstGeom>
            <a:solidFill>
              <a:srgbClr val="97C1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latin typeface="Arial" panose="020B0604020202020204" pitchFamily="34" charset="0"/>
                  <a:cs typeface="Arial" panose="020B0604020202020204" pitchFamily="34" charset="0"/>
                </a:rPr>
                <a:t>deployment</a:t>
              </a: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04B28DBC-6009-B073-17BD-D213F121F394}"/>
                </a:ext>
              </a:extLst>
            </p:cNvPr>
            <p:cNvSpPr/>
            <p:nvPr/>
          </p:nvSpPr>
          <p:spPr>
            <a:xfrm>
              <a:off x="8924977" y="4907311"/>
              <a:ext cx="1412872" cy="479646"/>
            </a:xfrm>
            <a:prstGeom prst="roundRect">
              <a:avLst/>
            </a:prstGeom>
            <a:solidFill>
              <a:srgbClr val="97C1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latin typeface="Arial" panose="020B0604020202020204" pitchFamily="34" charset="0"/>
                  <a:cs typeface="Arial" panose="020B0604020202020204" pitchFamily="34" charset="0"/>
                </a:rPr>
                <a:t>configmap</a:t>
              </a: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829735E9-FFE2-A064-0FED-5ACABB472259}"/>
                </a:ext>
              </a:extLst>
            </p:cNvPr>
            <p:cNvSpPr/>
            <p:nvPr/>
          </p:nvSpPr>
          <p:spPr>
            <a:xfrm>
              <a:off x="7688241" y="4209145"/>
              <a:ext cx="2345266" cy="516466"/>
            </a:xfrm>
            <a:prstGeom prst="roundRect">
              <a:avLst/>
            </a:prstGeom>
            <a:solidFill>
              <a:srgbClr val="6A8A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latin typeface="Arial" panose="020B0604020202020204" pitchFamily="34" charset="0"/>
                  <a:cs typeface="Arial" panose="020B0604020202020204" pitchFamily="34" charset="0"/>
                </a:rPr>
                <a:t>namespaces2</a:t>
              </a:r>
            </a:p>
          </p:txBody>
        </p: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BCD2E916-1DD1-673D-8DFE-FDE25413EE59}"/>
                </a:ext>
              </a:extLst>
            </p:cNvPr>
            <p:cNvCxnSpPr>
              <a:stCxn id="33" idx="2"/>
              <a:endCxn id="70" idx="1"/>
            </p:cNvCxnSpPr>
            <p:nvPr/>
          </p:nvCxnSpPr>
          <p:spPr>
            <a:xfrm rot="16200000" flipH="1">
              <a:off x="5063305" y="3479403"/>
              <a:ext cx="1872541" cy="2081267"/>
            </a:xfrm>
            <a:prstGeom prst="bentConnector2">
              <a:avLst/>
            </a:prstGeom>
            <a:ln>
              <a:solidFill>
                <a:srgbClr val="6A8A2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Graphic 83" descr="Tick with solid fill">
              <a:extLst>
                <a:ext uri="{FF2B5EF4-FFF2-40B4-BE49-F238E27FC236}">
                  <a16:creationId xmlns:a16="http://schemas.microsoft.com/office/drawing/2014/main" id="{B648D2BD-DAED-7EEE-5A3E-F351782BD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127920" y="2649416"/>
              <a:ext cx="461173" cy="461173"/>
            </a:xfrm>
            <a:prstGeom prst="rect">
              <a:avLst/>
            </a:prstGeom>
          </p:spPr>
        </p:pic>
        <p:pic>
          <p:nvPicPr>
            <p:cNvPr id="3" name="Graphic 2" descr="Close with solid fill">
              <a:extLst>
                <a:ext uri="{FF2B5EF4-FFF2-40B4-BE49-F238E27FC236}">
                  <a16:creationId xmlns:a16="http://schemas.microsoft.com/office/drawing/2014/main" id="{0AEA9404-2917-108E-4415-EE9143BF4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58942" y="4314317"/>
              <a:ext cx="408970" cy="408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5734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7E939BC-A672-357F-C048-45737634080F}"/>
              </a:ext>
            </a:extLst>
          </p:cNvPr>
          <p:cNvGrpSpPr/>
          <p:nvPr/>
        </p:nvGrpSpPr>
        <p:grpSpPr>
          <a:xfrm>
            <a:off x="385897" y="1034653"/>
            <a:ext cx="10603836" cy="5594747"/>
            <a:chOff x="385897" y="1034653"/>
            <a:chExt cx="10603836" cy="5594747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ADD4F49-389F-C648-7A31-F08FB64D7775}"/>
                </a:ext>
              </a:extLst>
            </p:cNvPr>
            <p:cNvSpPr/>
            <p:nvPr/>
          </p:nvSpPr>
          <p:spPr>
            <a:xfrm>
              <a:off x="7040209" y="2123956"/>
              <a:ext cx="3641330" cy="1954453"/>
            </a:xfrm>
            <a:prstGeom prst="roundRect">
              <a:avLst/>
            </a:prstGeom>
            <a:noFill/>
            <a:ln w="57150">
              <a:solidFill>
                <a:srgbClr val="C0DE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3487242-D47F-3545-B8DA-7E53C42B674A}"/>
                </a:ext>
              </a:extLst>
            </p:cNvPr>
            <p:cNvSpPr/>
            <p:nvPr/>
          </p:nvSpPr>
          <p:spPr>
            <a:xfrm>
              <a:off x="6739465" y="1292886"/>
              <a:ext cx="4250268" cy="5336514"/>
            </a:xfrm>
            <a:prstGeom prst="roundRect">
              <a:avLst/>
            </a:prstGeom>
            <a:noFill/>
            <a:ln w="57150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E99A739-0586-A6B4-C11C-6F4B968FF307}"/>
                </a:ext>
              </a:extLst>
            </p:cNvPr>
            <p:cNvSpPr/>
            <p:nvPr/>
          </p:nvSpPr>
          <p:spPr>
            <a:xfrm>
              <a:off x="7688241" y="1865723"/>
              <a:ext cx="2345266" cy="516466"/>
            </a:xfrm>
            <a:prstGeom prst="roundRect">
              <a:avLst/>
            </a:prstGeom>
            <a:solidFill>
              <a:srgbClr val="6A8A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latin typeface="Arial" panose="020B0604020202020204" pitchFamily="34" charset="0"/>
                  <a:cs typeface="Arial" panose="020B0604020202020204" pitchFamily="34" charset="0"/>
                </a:rPr>
                <a:t>namespaces1</a:t>
              </a:r>
            </a:p>
          </p:txBody>
        </p:sp>
        <p:pic>
          <p:nvPicPr>
            <p:cNvPr id="13" name="Graphic 12" descr="User with solid fill">
              <a:extLst>
                <a:ext uri="{FF2B5EF4-FFF2-40B4-BE49-F238E27FC236}">
                  <a16:creationId xmlns:a16="http://schemas.microsoft.com/office/drawing/2014/main" id="{1D02956C-5ED2-5671-3FA1-9042782BD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5897" y="2700521"/>
              <a:ext cx="883246" cy="883246"/>
            </a:xfrm>
            <a:prstGeom prst="rect">
              <a:avLst/>
            </a:prstGeom>
          </p:spPr>
        </p:pic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C770910-AA3E-EF89-7BE0-FC6CB0DDFFA8}"/>
                </a:ext>
              </a:extLst>
            </p:cNvPr>
            <p:cNvSpPr/>
            <p:nvPr/>
          </p:nvSpPr>
          <p:spPr>
            <a:xfrm>
              <a:off x="4070598" y="2647938"/>
              <a:ext cx="1776687" cy="935829"/>
            </a:xfrm>
            <a:prstGeom prst="roundRect">
              <a:avLst/>
            </a:prstGeom>
            <a:solidFill>
              <a:srgbClr val="97C139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DE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cluster role</a:t>
              </a:r>
            </a:p>
            <a:p>
              <a:pPr algn="ctr"/>
              <a:r>
                <a:rPr lang="en-DE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get, watch, create, list</a:t>
              </a:r>
            </a:p>
            <a:p>
              <a:pPr algn="ctr"/>
              <a:endParaRPr lang="en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BC41E442-F6CD-EFD0-DBB8-AA1C12007C03}"/>
                </a:ext>
              </a:extLst>
            </p:cNvPr>
            <p:cNvSpPr/>
            <p:nvPr/>
          </p:nvSpPr>
          <p:spPr>
            <a:xfrm>
              <a:off x="7448002" y="3189177"/>
              <a:ext cx="1412872" cy="479646"/>
            </a:xfrm>
            <a:prstGeom prst="roundRect">
              <a:avLst/>
            </a:prstGeom>
            <a:solidFill>
              <a:srgbClr val="97C1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latin typeface="Arial" panose="020B0604020202020204" pitchFamily="34" charset="0"/>
                  <a:cs typeface="Arial" panose="020B0604020202020204" pitchFamily="34" charset="0"/>
                </a:rPr>
                <a:t>pod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B2B2FD94-1EB0-7E15-B10B-CC94B5D4D73C}"/>
                </a:ext>
              </a:extLst>
            </p:cNvPr>
            <p:cNvSpPr/>
            <p:nvPr/>
          </p:nvSpPr>
          <p:spPr>
            <a:xfrm>
              <a:off x="8933482" y="3189177"/>
              <a:ext cx="1412872" cy="479646"/>
            </a:xfrm>
            <a:prstGeom prst="roundRect">
              <a:avLst/>
            </a:prstGeom>
            <a:solidFill>
              <a:srgbClr val="97C1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277D27B-DA47-BD4D-6C09-045432670410}"/>
                </a:ext>
              </a:extLst>
            </p:cNvPr>
            <p:cNvSpPr/>
            <p:nvPr/>
          </p:nvSpPr>
          <p:spPr>
            <a:xfrm>
              <a:off x="7448002" y="2640180"/>
              <a:ext cx="1412872" cy="479646"/>
            </a:xfrm>
            <a:prstGeom prst="roundRect">
              <a:avLst/>
            </a:prstGeom>
            <a:solidFill>
              <a:srgbClr val="97C1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latin typeface="Arial" panose="020B0604020202020204" pitchFamily="34" charset="0"/>
                  <a:cs typeface="Arial" panose="020B0604020202020204" pitchFamily="34" charset="0"/>
                </a:rPr>
                <a:t>deployment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DB599B4F-AAA8-DDD3-786A-B7634FF0ED35}"/>
                </a:ext>
              </a:extLst>
            </p:cNvPr>
            <p:cNvSpPr/>
            <p:nvPr/>
          </p:nvSpPr>
          <p:spPr>
            <a:xfrm>
              <a:off x="8933482" y="2640180"/>
              <a:ext cx="1412872" cy="479646"/>
            </a:xfrm>
            <a:prstGeom prst="roundRect">
              <a:avLst/>
            </a:prstGeom>
            <a:solidFill>
              <a:srgbClr val="97C1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latin typeface="Arial" panose="020B0604020202020204" pitchFamily="34" charset="0"/>
                  <a:cs typeface="Arial" panose="020B0604020202020204" pitchFamily="34" charset="0"/>
                </a:rPr>
                <a:t>configmap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B61AA7B-7C2E-13E5-44D6-295D12EA6505}"/>
                </a:ext>
              </a:extLst>
            </p:cNvPr>
            <p:cNvSpPr/>
            <p:nvPr/>
          </p:nvSpPr>
          <p:spPr>
            <a:xfrm>
              <a:off x="1845646" y="2651911"/>
              <a:ext cx="1776687" cy="935829"/>
            </a:xfrm>
            <a:prstGeom prst="roundRect">
              <a:avLst/>
            </a:prstGeom>
            <a:solidFill>
              <a:srgbClr val="97C139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DE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cluster role binding</a:t>
              </a:r>
            </a:p>
            <a:p>
              <a:pPr algn="ctr"/>
              <a:r>
                <a:rPr lang="en-DE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rolebinding-role</a:t>
              </a:r>
            </a:p>
            <a:p>
              <a:pPr algn="ctr"/>
              <a:endParaRPr lang="en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691535C-AEFB-53BC-4672-EC56AABB8A65}"/>
                </a:ext>
              </a:extLst>
            </p:cNvPr>
            <p:cNvCxnSpPr>
              <a:stCxn id="40" idx="1"/>
            </p:cNvCxnSpPr>
            <p:nvPr/>
          </p:nvCxnSpPr>
          <p:spPr>
            <a:xfrm flipH="1" flipV="1">
              <a:off x="1115387" y="3119824"/>
              <a:ext cx="730259" cy="2"/>
            </a:xfrm>
            <a:prstGeom prst="straightConnector1">
              <a:avLst/>
            </a:prstGeom>
            <a:ln>
              <a:solidFill>
                <a:srgbClr val="6A8A2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2B95D4E-1448-14B9-7009-C6073910B4AA}"/>
                </a:ext>
              </a:extLst>
            </p:cNvPr>
            <p:cNvCxnSpPr>
              <a:cxnSpLocks/>
            </p:cNvCxnSpPr>
            <p:nvPr/>
          </p:nvCxnSpPr>
          <p:spPr>
            <a:xfrm>
              <a:off x="3622333" y="3135162"/>
              <a:ext cx="476570" cy="0"/>
            </a:xfrm>
            <a:prstGeom prst="straightConnector1">
              <a:avLst/>
            </a:prstGeom>
            <a:ln>
              <a:solidFill>
                <a:srgbClr val="6A8A2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79F4939-7100-1B61-EFD8-C41D13159878}"/>
                </a:ext>
              </a:extLst>
            </p:cNvPr>
            <p:cNvCxnSpPr>
              <a:cxnSpLocks/>
            </p:cNvCxnSpPr>
            <p:nvPr/>
          </p:nvCxnSpPr>
          <p:spPr>
            <a:xfrm>
              <a:off x="5847285" y="3135162"/>
              <a:ext cx="1194323" cy="0"/>
            </a:xfrm>
            <a:prstGeom prst="straightConnector1">
              <a:avLst/>
            </a:prstGeom>
            <a:ln>
              <a:solidFill>
                <a:srgbClr val="6A8A2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902871AE-1252-45FB-1DE0-1EDC812138CD}"/>
                </a:ext>
              </a:extLst>
            </p:cNvPr>
            <p:cNvSpPr/>
            <p:nvPr/>
          </p:nvSpPr>
          <p:spPr>
            <a:xfrm>
              <a:off x="7688241" y="1034653"/>
              <a:ext cx="2345266" cy="516466"/>
            </a:xfrm>
            <a:prstGeom prst="roundRect">
              <a:avLst/>
            </a:prstGeom>
            <a:solidFill>
              <a:srgbClr val="6A8A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latin typeface="Arial" panose="020B0604020202020204" pitchFamily="34" charset="0"/>
                  <a:cs typeface="Arial" panose="020B0604020202020204" pitchFamily="34" charset="0"/>
                </a:rPr>
                <a:t>cluster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B7DCE73-1D54-3C2E-6AFB-1D9AB1CDD82E}"/>
                </a:ext>
              </a:extLst>
            </p:cNvPr>
            <p:cNvSpPr txBox="1"/>
            <p:nvPr/>
          </p:nvSpPr>
          <p:spPr>
            <a:xfrm>
              <a:off x="509369" y="342502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B9170ED3-8F01-5F61-AF98-1E0F627FD92F}"/>
                </a:ext>
              </a:extLst>
            </p:cNvPr>
            <p:cNvSpPr/>
            <p:nvPr/>
          </p:nvSpPr>
          <p:spPr>
            <a:xfrm>
              <a:off x="7040209" y="4479081"/>
              <a:ext cx="3641330" cy="1954453"/>
            </a:xfrm>
            <a:prstGeom prst="roundRect">
              <a:avLst/>
            </a:prstGeom>
            <a:noFill/>
            <a:ln w="57150">
              <a:solidFill>
                <a:srgbClr val="C0DE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2002AA8C-E023-8949-5C3F-D1D15CD223FA}"/>
                </a:ext>
              </a:extLst>
            </p:cNvPr>
            <p:cNvSpPr/>
            <p:nvPr/>
          </p:nvSpPr>
          <p:spPr>
            <a:xfrm>
              <a:off x="7439497" y="5456308"/>
              <a:ext cx="1412872" cy="479646"/>
            </a:xfrm>
            <a:prstGeom prst="roundRect">
              <a:avLst/>
            </a:prstGeom>
            <a:solidFill>
              <a:srgbClr val="97C1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latin typeface="Arial" panose="020B0604020202020204" pitchFamily="34" charset="0"/>
                  <a:cs typeface="Arial" panose="020B0604020202020204" pitchFamily="34" charset="0"/>
                </a:rPr>
                <a:t>pod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AA8758B3-20C1-7BC6-F723-BDCA39045484}"/>
                </a:ext>
              </a:extLst>
            </p:cNvPr>
            <p:cNvSpPr/>
            <p:nvPr/>
          </p:nvSpPr>
          <p:spPr>
            <a:xfrm>
              <a:off x="8924977" y="5456308"/>
              <a:ext cx="1412872" cy="479646"/>
            </a:xfrm>
            <a:prstGeom prst="roundRect">
              <a:avLst/>
            </a:prstGeom>
            <a:solidFill>
              <a:srgbClr val="97C1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D9CD960A-F20D-98B8-F1DB-D1D52BAEDAE4}"/>
                </a:ext>
              </a:extLst>
            </p:cNvPr>
            <p:cNvSpPr/>
            <p:nvPr/>
          </p:nvSpPr>
          <p:spPr>
            <a:xfrm>
              <a:off x="7439497" y="4907311"/>
              <a:ext cx="1412872" cy="479646"/>
            </a:xfrm>
            <a:prstGeom prst="roundRect">
              <a:avLst/>
            </a:prstGeom>
            <a:solidFill>
              <a:srgbClr val="97C1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latin typeface="Arial" panose="020B0604020202020204" pitchFamily="34" charset="0"/>
                  <a:cs typeface="Arial" panose="020B0604020202020204" pitchFamily="34" charset="0"/>
                </a:rPr>
                <a:t>deployment</a:t>
              </a: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04B28DBC-6009-B073-17BD-D213F121F394}"/>
                </a:ext>
              </a:extLst>
            </p:cNvPr>
            <p:cNvSpPr/>
            <p:nvPr/>
          </p:nvSpPr>
          <p:spPr>
            <a:xfrm>
              <a:off x="8924977" y="4907311"/>
              <a:ext cx="1412872" cy="479646"/>
            </a:xfrm>
            <a:prstGeom prst="roundRect">
              <a:avLst/>
            </a:prstGeom>
            <a:solidFill>
              <a:srgbClr val="97C1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latin typeface="Arial" panose="020B0604020202020204" pitchFamily="34" charset="0"/>
                  <a:cs typeface="Arial" panose="020B0604020202020204" pitchFamily="34" charset="0"/>
                </a:rPr>
                <a:t>configmap</a:t>
              </a: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829735E9-FFE2-A064-0FED-5ACABB472259}"/>
                </a:ext>
              </a:extLst>
            </p:cNvPr>
            <p:cNvSpPr/>
            <p:nvPr/>
          </p:nvSpPr>
          <p:spPr>
            <a:xfrm>
              <a:off x="7688241" y="4209145"/>
              <a:ext cx="2345266" cy="516466"/>
            </a:xfrm>
            <a:prstGeom prst="roundRect">
              <a:avLst/>
            </a:prstGeom>
            <a:solidFill>
              <a:srgbClr val="6A8A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latin typeface="Arial" panose="020B0604020202020204" pitchFamily="34" charset="0"/>
                  <a:cs typeface="Arial" panose="020B0604020202020204" pitchFamily="34" charset="0"/>
                </a:rPr>
                <a:t>namespaces2</a:t>
              </a:r>
            </a:p>
          </p:txBody>
        </p: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BCD2E916-1DD1-673D-8DFE-FDE25413EE59}"/>
                </a:ext>
              </a:extLst>
            </p:cNvPr>
            <p:cNvCxnSpPr>
              <a:stCxn id="33" idx="2"/>
              <a:endCxn id="70" idx="1"/>
            </p:cNvCxnSpPr>
            <p:nvPr/>
          </p:nvCxnSpPr>
          <p:spPr>
            <a:xfrm rot="16200000" flipH="1">
              <a:off x="5063305" y="3479403"/>
              <a:ext cx="1872541" cy="2081267"/>
            </a:xfrm>
            <a:prstGeom prst="bentConnector2">
              <a:avLst/>
            </a:prstGeom>
            <a:ln>
              <a:solidFill>
                <a:srgbClr val="6A8A2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Graphic 83" descr="Tick with solid fill">
              <a:extLst>
                <a:ext uri="{FF2B5EF4-FFF2-40B4-BE49-F238E27FC236}">
                  <a16:creationId xmlns:a16="http://schemas.microsoft.com/office/drawing/2014/main" id="{B648D2BD-DAED-7EEE-5A3E-F351782BD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127920" y="2649416"/>
              <a:ext cx="461173" cy="461173"/>
            </a:xfrm>
            <a:prstGeom prst="rect">
              <a:avLst/>
            </a:prstGeom>
          </p:spPr>
        </p:pic>
        <p:pic>
          <p:nvPicPr>
            <p:cNvPr id="2" name="Graphic 1" descr="Tick with solid fill">
              <a:extLst>
                <a:ext uri="{FF2B5EF4-FFF2-40B4-BE49-F238E27FC236}">
                  <a16:creationId xmlns:a16="http://schemas.microsoft.com/office/drawing/2014/main" id="{75E4A5CD-3257-9BD8-542E-7B9AF704A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91363" y="4314317"/>
              <a:ext cx="461173" cy="4611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7272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76755A-B9BC-65B8-2659-22DCF87C237B}"/>
              </a:ext>
            </a:extLst>
          </p:cNvPr>
          <p:cNvSpPr/>
          <p:nvPr/>
        </p:nvSpPr>
        <p:spPr>
          <a:xfrm>
            <a:off x="2294467" y="778933"/>
            <a:ext cx="1947333" cy="1735667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2CE36B-DA6F-BF2C-E51B-D94052935C96}"/>
              </a:ext>
            </a:extLst>
          </p:cNvPr>
          <p:cNvSpPr/>
          <p:nvPr/>
        </p:nvSpPr>
        <p:spPr>
          <a:xfrm>
            <a:off x="2421467" y="914400"/>
            <a:ext cx="1684866" cy="558800"/>
          </a:xfrm>
          <a:prstGeom prst="roundRect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ADDE81-F2DB-F920-7425-6823C4C5923C}"/>
              </a:ext>
            </a:extLst>
          </p:cNvPr>
          <p:cNvSpPr/>
          <p:nvPr/>
        </p:nvSpPr>
        <p:spPr>
          <a:xfrm>
            <a:off x="2421467" y="1803400"/>
            <a:ext cx="1684866" cy="558800"/>
          </a:xfrm>
          <a:prstGeom prst="roundRect">
            <a:avLst/>
          </a:prstGeom>
          <a:solidFill>
            <a:srgbClr val="97C139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89F5F8-AE67-4ACC-A8EC-F0153F78665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263900" y="1473200"/>
            <a:ext cx="0" cy="330200"/>
          </a:xfrm>
          <a:prstGeom prst="straightConnector1">
            <a:avLst/>
          </a:prstGeom>
          <a:ln w="38100"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513C534-BA2A-004C-ADE8-BA9E5193C09F}"/>
              </a:ext>
            </a:extLst>
          </p:cNvPr>
          <p:cNvSpPr/>
          <p:nvPr/>
        </p:nvSpPr>
        <p:spPr>
          <a:xfrm>
            <a:off x="2294467" y="3323167"/>
            <a:ext cx="1947333" cy="1735667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B9BDB03-1B75-17E0-CCDD-BCD568073EC9}"/>
              </a:ext>
            </a:extLst>
          </p:cNvPr>
          <p:cNvSpPr/>
          <p:nvPr/>
        </p:nvSpPr>
        <p:spPr>
          <a:xfrm>
            <a:off x="2421467" y="3458634"/>
            <a:ext cx="1684866" cy="558800"/>
          </a:xfrm>
          <a:prstGeom prst="roundRect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49CD36E-E275-5646-F51D-D94C96CA2201}"/>
              </a:ext>
            </a:extLst>
          </p:cNvPr>
          <p:cNvSpPr/>
          <p:nvPr/>
        </p:nvSpPr>
        <p:spPr>
          <a:xfrm>
            <a:off x="2421467" y="4347634"/>
            <a:ext cx="1684866" cy="558800"/>
          </a:xfrm>
          <a:prstGeom prst="roundRect">
            <a:avLst/>
          </a:prstGeom>
          <a:solidFill>
            <a:srgbClr val="97C139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B2196E-DC3B-9BDE-5108-43CB2DDFE5DE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3263900" y="4017434"/>
            <a:ext cx="0" cy="330200"/>
          </a:xfrm>
          <a:prstGeom prst="straightConnector1">
            <a:avLst/>
          </a:prstGeom>
          <a:ln w="38100"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638B420-910C-5B51-9F80-9E00F8B32595}"/>
              </a:ext>
            </a:extLst>
          </p:cNvPr>
          <p:cNvSpPr/>
          <p:nvPr/>
        </p:nvSpPr>
        <p:spPr>
          <a:xfrm>
            <a:off x="5494867" y="778933"/>
            <a:ext cx="1947333" cy="1735667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04B3E68-0854-39FB-F681-77ACA4AF7E00}"/>
              </a:ext>
            </a:extLst>
          </p:cNvPr>
          <p:cNvSpPr/>
          <p:nvPr/>
        </p:nvSpPr>
        <p:spPr>
          <a:xfrm>
            <a:off x="5621867" y="914400"/>
            <a:ext cx="1684866" cy="558800"/>
          </a:xfrm>
          <a:prstGeom prst="roundRect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41C9CDA-9F20-72B7-9BC4-C9C66A5A18E9}"/>
              </a:ext>
            </a:extLst>
          </p:cNvPr>
          <p:cNvSpPr/>
          <p:nvPr/>
        </p:nvSpPr>
        <p:spPr>
          <a:xfrm>
            <a:off x="5621867" y="1803400"/>
            <a:ext cx="1684866" cy="558800"/>
          </a:xfrm>
          <a:prstGeom prst="roundRect">
            <a:avLst/>
          </a:prstGeom>
          <a:solidFill>
            <a:srgbClr val="97C139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58F713-6727-4A19-B325-6186B39B477C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464300" y="1473200"/>
            <a:ext cx="0" cy="330200"/>
          </a:xfrm>
          <a:prstGeom prst="straightConnector1">
            <a:avLst/>
          </a:prstGeom>
          <a:ln w="38100"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4392122-43E4-D030-C3A1-965C9F8F6810}"/>
              </a:ext>
            </a:extLst>
          </p:cNvPr>
          <p:cNvSpPr/>
          <p:nvPr/>
        </p:nvSpPr>
        <p:spPr>
          <a:xfrm>
            <a:off x="5494867" y="3323167"/>
            <a:ext cx="1947333" cy="1735667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7680D36-2D30-8085-E028-A64DA0A5EE05}"/>
              </a:ext>
            </a:extLst>
          </p:cNvPr>
          <p:cNvSpPr/>
          <p:nvPr/>
        </p:nvSpPr>
        <p:spPr>
          <a:xfrm>
            <a:off x="5621867" y="3458634"/>
            <a:ext cx="1684866" cy="558800"/>
          </a:xfrm>
          <a:prstGeom prst="roundRect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B572C9D-B0E0-1CFD-CD2D-2249685BABF6}"/>
              </a:ext>
            </a:extLst>
          </p:cNvPr>
          <p:cNvSpPr/>
          <p:nvPr/>
        </p:nvSpPr>
        <p:spPr>
          <a:xfrm>
            <a:off x="5621867" y="4347634"/>
            <a:ext cx="1684866" cy="558800"/>
          </a:xfrm>
          <a:prstGeom prst="roundRect">
            <a:avLst/>
          </a:prstGeom>
          <a:solidFill>
            <a:srgbClr val="97C139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D80C7A-427F-79FD-D61D-10BA68BAB69F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6464300" y="4017434"/>
            <a:ext cx="0" cy="330200"/>
          </a:xfrm>
          <a:prstGeom prst="straightConnector1">
            <a:avLst/>
          </a:prstGeom>
          <a:ln w="38100"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58F666-D560-AB78-DCBC-0F9B3485A63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263900" y="2497667"/>
            <a:ext cx="4234" cy="825500"/>
          </a:xfrm>
          <a:prstGeom prst="straightConnector1">
            <a:avLst/>
          </a:prstGeom>
          <a:ln w="38100"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C420A6-88D6-4AE8-6DD2-674F2AC9B45A}"/>
              </a:ext>
            </a:extLst>
          </p:cNvPr>
          <p:cNvCxnSpPr>
            <a:cxnSpLocks/>
          </p:cNvCxnSpPr>
          <p:nvPr/>
        </p:nvCxnSpPr>
        <p:spPr>
          <a:xfrm>
            <a:off x="6464300" y="2514600"/>
            <a:ext cx="4234" cy="825500"/>
          </a:xfrm>
          <a:prstGeom prst="straightConnector1">
            <a:avLst/>
          </a:prstGeom>
          <a:ln w="38100"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75AE855-F014-1C7A-2BEE-317DAF15F798}"/>
              </a:ext>
            </a:extLst>
          </p:cNvPr>
          <p:cNvCxnSpPr>
            <a:cxnSpLocks/>
          </p:cNvCxnSpPr>
          <p:nvPr/>
        </p:nvCxnSpPr>
        <p:spPr>
          <a:xfrm flipH="1">
            <a:off x="3845985" y="2082800"/>
            <a:ext cx="1644649" cy="1263651"/>
          </a:xfrm>
          <a:prstGeom prst="straightConnector1">
            <a:avLst/>
          </a:prstGeom>
          <a:ln w="38100"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4D1F64-7DD9-F25E-D74C-751D3FFC27C1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4241800" y="1646767"/>
            <a:ext cx="1253067" cy="0"/>
          </a:xfrm>
          <a:prstGeom prst="straightConnector1">
            <a:avLst/>
          </a:prstGeom>
          <a:ln w="38100"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EBB5078-0FF2-B1DE-F860-A9431A660528}"/>
              </a:ext>
            </a:extLst>
          </p:cNvPr>
          <p:cNvCxnSpPr>
            <a:cxnSpLocks/>
          </p:cNvCxnSpPr>
          <p:nvPr/>
        </p:nvCxnSpPr>
        <p:spPr>
          <a:xfrm>
            <a:off x="4237567" y="4195234"/>
            <a:ext cx="1253067" cy="0"/>
          </a:xfrm>
          <a:prstGeom prst="straightConnector1">
            <a:avLst/>
          </a:prstGeom>
          <a:ln w="38100"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263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CC31AB-B2DB-2E85-AA11-5D46305AAE19}"/>
              </a:ext>
            </a:extLst>
          </p:cNvPr>
          <p:cNvSpPr/>
          <p:nvPr/>
        </p:nvSpPr>
        <p:spPr>
          <a:xfrm>
            <a:off x="2294467" y="778933"/>
            <a:ext cx="6002866" cy="1964267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A4903FA-A6E1-F833-110B-5A606345F79B}"/>
              </a:ext>
            </a:extLst>
          </p:cNvPr>
          <p:cNvSpPr/>
          <p:nvPr/>
        </p:nvSpPr>
        <p:spPr>
          <a:xfrm>
            <a:off x="2421467" y="914400"/>
            <a:ext cx="1684866" cy="558800"/>
          </a:xfrm>
          <a:prstGeom prst="roundRect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E851A0-4776-33DC-8168-BC04265A93E0}"/>
              </a:ext>
            </a:extLst>
          </p:cNvPr>
          <p:cNvSpPr/>
          <p:nvPr/>
        </p:nvSpPr>
        <p:spPr>
          <a:xfrm>
            <a:off x="2421466" y="2048935"/>
            <a:ext cx="5744629" cy="558800"/>
          </a:xfrm>
          <a:prstGeom prst="roundRect">
            <a:avLst/>
          </a:prstGeom>
          <a:solidFill>
            <a:srgbClr val="97C139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D3F3D8-5878-6F86-9EFB-9E34AC0CB2E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263900" y="1473200"/>
            <a:ext cx="0" cy="575735"/>
          </a:xfrm>
          <a:prstGeom prst="straightConnector1">
            <a:avLst/>
          </a:prstGeom>
          <a:ln w="38100"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871D23-6ED8-587F-4617-DBC495CF2A23}"/>
              </a:ext>
            </a:extLst>
          </p:cNvPr>
          <p:cNvSpPr/>
          <p:nvPr/>
        </p:nvSpPr>
        <p:spPr>
          <a:xfrm>
            <a:off x="4451351" y="914400"/>
            <a:ext cx="1684866" cy="558800"/>
          </a:xfrm>
          <a:prstGeom prst="roundRect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ADDFB2-BDEC-3B79-D7C3-CAFC9CAA3CB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293784" y="1473200"/>
            <a:ext cx="0" cy="575735"/>
          </a:xfrm>
          <a:prstGeom prst="straightConnector1">
            <a:avLst/>
          </a:prstGeom>
          <a:ln w="38100"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CED313-D07C-2CC3-C08F-5A42794EAE87}"/>
              </a:ext>
            </a:extLst>
          </p:cNvPr>
          <p:cNvSpPr/>
          <p:nvPr/>
        </p:nvSpPr>
        <p:spPr>
          <a:xfrm>
            <a:off x="6481235" y="914400"/>
            <a:ext cx="1684866" cy="558800"/>
          </a:xfrm>
          <a:prstGeom prst="roundRect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743B06-15F7-E0E4-9C92-0075E3228782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323668" y="1473200"/>
            <a:ext cx="0" cy="575735"/>
          </a:xfrm>
          <a:prstGeom prst="straightConnector1">
            <a:avLst/>
          </a:prstGeom>
          <a:ln w="38100"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3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14EE56-1640-C56D-E691-5F5DCE27E6B0}"/>
              </a:ext>
            </a:extLst>
          </p:cNvPr>
          <p:cNvSpPr/>
          <p:nvPr/>
        </p:nvSpPr>
        <p:spPr>
          <a:xfrm>
            <a:off x="2514599" y="3810000"/>
            <a:ext cx="6451600" cy="711201"/>
          </a:xfrm>
          <a:prstGeom prst="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4BF91A-AF67-5ECD-39E8-6F0FBF7BF880}"/>
              </a:ext>
            </a:extLst>
          </p:cNvPr>
          <p:cNvSpPr/>
          <p:nvPr/>
        </p:nvSpPr>
        <p:spPr>
          <a:xfrm>
            <a:off x="2514599" y="1507067"/>
            <a:ext cx="1168400" cy="2209800"/>
          </a:xfrm>
          <a:prstGeom prst="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App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A870D0-1E5C-0D9F-572C-9079CD6DE71B}"/>
              </a:ext>
            </a:extLst>
          </p:cNvPr>
          <p:cNvSpPr/>
          <p:nvPr/>
        </p:nvSpPr>
        <p:spPr>
          <a:xfrm>
            <a:off x="3835399" y="1507067"/>
            <a:ext cx="1168400" cy="2209800"/>
          </a:xfrm>
          <a:prstGeom prst="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App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ABB38A-6AE8-E60F-6334-D43B9652AFD7}"/>
              </a:ext>
            </a:extLst>
          </p:cNvPr>
          <p:cNvSpPr/>
          <p:nvPr/>
        </p:nvSpPr>
        <p:spPr>
          <a:xfrm>
            <a:off x="5156199" y="1507067"/>
            <a:ext cx="1168400" cy="2209800"/>
          </a:xfrm>
          <a:prstGeom prst="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App 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6804EA-3FDF-DEE2-C785-6B6D4FD71C12}"/>
              </a:ext>
            </a:extLst>
          </p:cNvPr>
          <p:cNvSpPr/>
          <p:nvPr/>
        </p:nvSpPr>
        <p:spPr>
          <a:xfrm>
            <a:off x="6476999" y="1507067"/>
            <a:ext cx="1168400" cy="2209800"/>
          </a:xfrm>
          <a:prstGeom prst="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App 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0A3C7F-C974-6BFB-FE57-EFE9151FCB73}"/>
              </a:ext>
            </a:extLst>
          </p:cNvPr>
          <p:cNvSpPr/>
          <p:nvPr/>
        </p:nvSpPr>
        <p:spPr>
          <a:xfrm>
            <a:off x="7797799" y="1507067"/>
            <a:ext cx="1168400" cy="2209800"/>
          </a:xfrm>
          <a:prstGeom prst="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App 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C852C5-335E-EC36-6054-1EFC845739AC}"/>
              </a:ext>
            </a:extLst>
          </p:cNvPr>
          <p:cNvSpPr/>
          <p:nvPr/>
        </p:nvSpPr>
        <p:spPr>
          <a:xfrm>
            <a:off x="2514599" y="4614334"/>
            <a:ext cx="6451600" cy="711201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Host Operating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D7A6B-4470-DD29-05EC-3CEE108FA2F8}"/>
              </a:ext>
            </a:extLst>
          </p:cNvPr>
          <p:cNvSpPr/>
          <p:nvPr/>
        </p:nvSpPr>
        <p:spPr>
          <a:xfrm>
            <a:off x="2514599" y="5418668"/>
            <a:ext cx="6451600" cy="711201"/>
          </a:xfrm>
          <a:prstGeom prst="rect">
            <a:avLst/>
          </a:prstGeom>
          <a:solidFill>
            <a:srgbClr val="C0D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8391524-3557-E758-E786-0EFAE011D123}"/>
              </a:ext>
            </a:extLst>
          </p:cNvPr>
          <p:cNvCxnSpPr>
            <a:cxnSpLocks/>
          </p:cNvCxnSpPr>
          <p:nvPr/>
        </p:nvCxnSpPr>
        <p:spPr>
          <a:xfrm flipV="1">
            <a:off x="2523066" y="1219200"/>
            <a:ext cx="6413500" cy="194734"/>
          </a:xfrm>
          <a:prstGeom prst="bentConnector3">
            <a:avLst>
              <a:gd name="adj1" fmla="val -165"/>
            </a:avLst>
          </a:prstGeom>
          <a:ln w="38100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FBCB93-1F66-957B-7CC8-1AC1230E2574}"/>
              </a:ext>
            </a:extLst>
          </p:cNvPr>
          <p:cNvCxnSpPr>
            <a:cxnSpLocks/>
          </p:cNvCxnSpPr>
          <p:nvPr/>
        </p:nvCxnSpPr>
        <p:spPr>
          <a:xfrm>
            <a:off x="8928099" y="1219200"/>
            <a:ext cx="0" cy="194734"/>
          </a:xfrm>
          <a:prstGeom prst="line">
            <a:avLst/>
          </a:prstGeom>
          <a:ln w="38100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D1E0B8E-3ABF-7404-94FE-201F1BF68806}"/>
              </a:ext>
            </a:extLst>
          </p:cNvPr>
          <p:cNvSpPr txBox="1"/>
          <p:nvPr/>
        </p:nvSpPr>
        <p:spPr>
          <a:xfrm>
            <a:off x="4274513" y="803302"/>
            <a:ext cx="3023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Containerized Application</a:t>
            </a:r>
          </a:p>
        </p:txBody>
      </p:sp>
    </p:spTree>
    <p:extLst>
      <p:ext uri="{BB962C8B-B14F-4D97-AF65-F5344CB8AC3E}">
        <p14:creationId xmlns:p14="http://schemas.microsoft.com/office/powerpoint/2010/main" val="1332846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6622510-078C-3334-45A9-20DA09DD284F}"/>
              </a:ext>
            </a:extLst>
          </p:cNvPr>
          <p:cNvSpPr/>
          <p:nvPr/>
        </p:nvSpPr>
        <p:spPr>
          <a:xfrm>
            <a:off x="4284131" y="1142999"/>
            <a:ext cx="1710266" cy="3352800"/>
          </a:xfrm>
          <a:prstGeom prst="ellipse">
            <a:avLst/>
          </a:prstGeom>
          <a:solidFill>
            <a:srgbClr val="6A8A22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b="1" dirty="0">
                <a:latin typeface="Arial" panose="020B0604020202020204" pitchFamily="34" charset="0"/>
                <a:cs typeface="Arial" panose="020B0604020202020204" pitchFamily="34" charset="0"/>
              </a:rPr>
              <a:t>Operating System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07D5D9-1556-CA22-8D82-5652526D8F60}"/>
              </a:ext>
            </a:extLst>
          </p:cNvPr>
          <p:cNvSpPr/>
          <p:nvPr/>
        </p:nvSpPr>
        <p:spPr>
          <a:xfrm>
            <a:off x="9779000" y="1142999"/>
            <a:ext cx="982134" cy="3352801"/>
          </a:xfrm>
          <a:prstGeom prst="roundRect">
            <a:avLst/>
          </a:prstGeom>
          <a:solidFill>
            <a:srgbClr val="6A8A22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31DC4E-5A7A-044F-701C-19226EA069F1}"/>
              </a:ext>
            </a:extLst>
          </p:cNvPr>
          <p:cNvSpPr/>
          <p:nvPr/>
        </p:nvSpPr>
        <p:spPr>
          <a:xfrm>
            <a:off x="7319433" y="1498600"/>
            <a:ext cx="1134533" cy="575733"/>
          </a:xfrm>
          <a:prstGeom prst="rect">
            <a:avLst/>
          </a:prstGeom>
          <a:noFill/>
          <a:ln w="381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74045C-EFF9-5840-D8F0-4F864C5737ED}"/>
              </a:ext>
            </a:extLst>
          </p:cNvPr>
          <p:cNvSpPr/>
          <p:nvPr/>
        </p:nvSpPr>
        <p:spPr>
          <a:xfrm>
            <a:off x="7319432" y="2336801"/>
            <a:ext cx="1134533" cy="575733"/>
          </a:xfrm>
          <a:prstGeom prst="rect">
            <a:avLst/>
          </a:prstGeom>
          <a:noFill/>
          <a:ln w="381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  <a:endParaRPr lang="en-DE" b="1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8AA665-4E66-FBC3-8335-1352B4B9ADA5}"/>
              </a:ext>
            </a:extLst>
          </p:cNvPr>
          <p:cNvSpPr/>
          <p:nvPr/>
        </p:nvSpPr>
        <p:spPr>
          <a:xfrm>
            <a:off x="7319432" y="3750736"/>
            <a:ext cx="1134533" cy="575733"/>
          </a:xfrm>
          <a:prstGeom prst="rect">
            <a:avLst/>
          </a:prstGeom>
          <a:noFill/>
          <a:ln w="381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  <a:endParaRPr lang="en-DE" b="1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2337D1-55BD-855F-B473-10AA096A5223}"/>
              </a:ext>
            </a:extLst>
          </p:cNvPr>
          <p:cNvSpPr/>
          <p:nvPr/>
        </p:nvSpPr>
        <p:spPr>
          <a:xfrm>
            <a:off x="1147235" y="1498600"/>
            <a:ext cx="1134533" cy="575733"/>
          </a:xfrm>
          <a:prstGeom prst="rect">
            <a:avLst/>
          </a:prstGeom>
          <a:noFill/>
          <a:ln w="381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de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BE7CB7-4D4E-8B22-871E-06D52832ABC1}"/>
              </a:ext>
            </a:extLst>
          </p:cNvPr>
          <p:cNvSpPr/>
          <p:nvPr/>
        </p:nvSpPr>
        <p:spPr>
          <a:xfrm>
            <a:off x="1147234" y="2336801"/>
            <a:ext cx="1134533" cy="575733"/>
          </a:xfrm>
          <a:prstGeom prst="rect">
            <a:avLst/>
          </a:prstGeom>
          <a:noFill/>
          <a:ln w="381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de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4F6257-4DAC-3DF8-EBFF-D6EFA8932FEF}"/>
              </a:ext>
            </a:extLst>
          </p:cNvPr>
          <p:cNvSpPr/>
          <p:nvPr/>
        </p:nvSpPr>
        <p:spPr>
          <a:xfrm>
            <a:off x="1147234" y="3750736"/>
            <a:ext cx="1134533" cy="575733"/>
          </a:xfrm>
          <a:prstGeom prst="rect">
            <a:avLst/>
          </a:prstGeom>
          <a:noFill/>
          <a:ln w="381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de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13EB04-05F9-93FB-C1AD-5D921ECA20D1}"/>
              </a:ext>
            </a:extLst>
          </p:cNvPr>
          <p:cNvCxnSpPr>
            <a:cxnSpLocks/>
          </p:cNvCxnSpPr>
          <p:nvPr/>
        </p:nvCxnSpPr>
        <p:spPr>
          <a:xfrm>
            <a:off x="2390774" y="1786466"/>
            <a:ext cx="1986493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5FB193-4420-D633-D1F3-68866C0859F5}"/>
              </a:ext>
            </a:extLst>
          </p:cNvPr>
          <p:cNvCxnSpPr>
            <a:cxnSpLocks/>
          </p:cNvCxnSpPr>
          <p:nvPr/>
        </p:nvCxnSpPr>
        <p:spPr>
          <a:xfrm>
            <a:off x="2390774" y="2620435"/>
            <a:ext cx="1784350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AF158F-F2F4-3A3D-79E0-7931A75B9CA6}"/>
              </a:ext>
            </a:extLst>
          </p:cNvPr>
          <p:cNvCxnSpPr>
            <a:cxnSpLocks/>
          </p:cNvCxnSpPr>
          <p:nvPr/>
        </p:nvCxnSpPr>
        <p:spPr>
          <a:xfrm>
            <a:off x="2390774" y="4038601"/>
            <a:ext cx="2062693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7E520E-F7F2-7386-C78E-8ED388E22918}"/>
              </a:ext>
            </a:extLst>
          </p:cNvPr>
          <p:cNvCxnSpPr>
            <a:cxnSpLocks/>
          </p:cNvCxnSpPr>
          <p:nvPr/>
        </p:nvCxnSpPr>
        <p:spPr>
          <a:xfrm>
            <a:off x="5901267" y="1786467"/>
            <a:ext cx="1303866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6AD807-19AC-5BE8-89CF-D1BA2DB63E4A}"/>
              </a:ext>
            </a:extLst>
          </p:cNvPr>
          <p:cNvCxnSpPr>
            <a:cxnSpLocks/>
          </p:cNvCxnSpPr>
          <p:nvPr/>
        </p:nvCxnSpPr>
        <p:spPr>
          <a:xfrm>
            <a:off x="6103404" y="2620435"/>
            <a:ext cx="1101729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537721-B18D-8FC1-2AA1-3C1D0FCC18F8}"/>
              </a:ext>
            </a:extLst>
          </p:cNvPr>
          <p:cNvCxnSpPr>
            <a:cxnSpLocks/>
          </p:cNvCxnSpPr>
          <p:nvPr/>
        </p:nvCxnSpPr>
        <p:spPr>
          <a:xfrm>
            <a:off x="5795434" y="4038601"/>
            <a:ext cx="1409699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A1C043-C273-7B56-9306-C4E4621F4582}"/>
              </a:ext>
            </a:extLst>
          </p:cNvPr>
          <p:cNvCxnSpPr>
            <a:cxnSpLocks/>
          </p:cNvCxnSpPr>
          <p:nvPr/>
        </p:nvCxnSpPr>
        <p:spPr>
          <a:xfrm>
            <a:off x="8568267" y="1786466"/>
            <a:ext cx="1117600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341DC-E83E-6190-4FF8-E52D73AB9DF7}"/>
              </a:ext>
            </a:extLst>
          </p:cNvPr>
          <p:cNvCxnSpPr>
            <a:cxnSpLocks/>
          </p:cNvCxnSpPr>
          <p:nvPr/>
        </p:nvCxnSpPr>
        <p:spPr>
          <a:xfrm>
            <a:off x="8568267" y="2609854"/>
            <a:ext cx="1117600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332E9C-F5D5-F80E-DC0E-725A011AA0E4}"/>
              </a:ext>
            </a:extLst>
          </p:cNvPr>
          <p:cNvCxnSpPr>
            <a:cxnSpLocks/>
          </p:cNvCxnSpPr>
          <p:nvPr/>
        </p:nvCxnSpPr>
        <p:spPr>
          <a:xfrm>
            <a:off x="8568267" y="4047067"/>
            <a:ext cx="1117600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402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extLst>
              <a:ext uri="{FF2B5EF4-FFF2-40B4-BE49-F238E27FC236}">
                <a16:creationId xmlns:a16="http://schemas.microsoft.com/office/drawing/2014/main" id="{B1221E72-F17C-DA7A-6B80-C10D62446A57}"/>
              </a:ext>
            </a:extLst>
          </p:cNvPr>
          <p:cNvSpPr/>
          <p:nvPr/>
        </p:nvSpPr>
        <p:spPr>
          <a:xfrm flipH="1">
            <a:off x="6266033" y="3747475"/>
            <a:ext cx="4814555" cy="2929465"/>
          </a:xfrm>
          <a:prstGeom prst="cube">
            <a:avLst>
              <a:gd name="adj" fmla="val 66033"/>
            </a:avLst>
          </a:prstGeom>
          <a:solidFill>
            <a:srgbClr val="6A8A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0B8687FB-FF71-DD82-9253-286A9AAC69D4}"/>
              </a:ext>
            </a:extLst>
          </p:cNvPr>
          <p:cNvSpPr/>
          <p:nvPr/>
        </p:nvSpPr>
        <p:spPr>
          <a:xfrm flipH="1">
            <a:off x="6336618" y="2423708"/>
            <a:ext cx="4814555" cy="2929466"/>
          </a:xfrm>
          <a:prstGeom prst="cube">
            <a:avLst>
              <a:gd name="adj" fmla="val 66033"/>
            </a:avLst>
          </a:prstGeom>
          <a:solidFill>
            <a:srgbClr val="97C13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b="1" dirty="0">
                <a:latin typeface="Arial" panose="020B0604020202020204" pitchFamily="34" charset="0"/>
                <a:cs typeface="Arial" panose="020B0604020202020204" pitchFamily="34" charset="0"/>
              </a:rPr>
              <a:t>Ray Core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971615E7-8173-AFB1-EDD0-78A43A1A5BC4}"/>
              </a:ext>
            </a:extLst>
          </p:cNvPr>
          <p:cNvSpPr/>
          <p:nvPr/>
        </p:nvSpPr>
        <p:spPr>
          <a:xfrm flipH="1">
            <a:off x="6386718" y="1119841"/>
            <a:ext cx="4868907" cy="2929466"/>
          </a:xfrm>
          <a:prstGeom prst="cube">
            <a:avLst>
              <a:gd name="adj" fmla="val 66721"/>
            </a:avLst>
          </a:prstGeom>
          <a:solidFill>
            <a:srgbClr val="C0D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Ray AI Libraries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C4EDE2-A475-869D-1B62-C39226759B27}"/>
              </a:ext>
            </a:extLst>
          </p:cNvPr>
          <p:cNvSpPr/>
          <p:nvPr/>
        </p:nvSpPr>
        <p:spPr>
          <a:xfrm rot="522397">
            <a:off x="7107539" y="1310975"/>
            <a:ext cx="2630831" cy="847958"/>
          </a:xfrm>
          <a:prstGeom prst="rect">
            <a:avLst/>
          </a:prstGeom>
          <a:solidFill>
            <a:schemeClr val="bg1"/>
          </a:solidFill>
          <a:ln w="76200">
            <a:solidFill>
              <a:srgbClr val="97C139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FEC247-9CC1-545A-3867-C894F36C0D07}"/>
              </a:ext>
            </a:extLst>
          </p:cNvPr>
          <p:cNvSpPr/>
          <p:nvPr/>
        </p:nvSpPr>
        <p:spPr>
          <a:xfrm rot="522397">
            <a:off x="6709322" y="935979"/>
            <a:ext cx="2630831" cy="847958"/>
          </a:xfrm>
          <a:prstGeom prst="rect">
            <a:avLst/>
          </a:prstGeom>
          <a:solidFill>
            <a:schemeClr val="bg1"/>
          </a:solidFill>
          <a:ln w="76200">
            <a:solidFill>
              <a:srgbClr val="97C139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RLlib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92F4E4-1A86-87F0-5D24-3F89CA98BA01}"/>
              </a:ext>
            </a:extLst>
          </p:cNvPr>
          <p:cNvSpPr/>
          <p:nvPr/>
        </p:nvSpPr>
        <p:spPr>
          <a:xfrm rot="522397">
            <a:off x="7505755" y="1677779"/>
            <a:ext cx="2630831" cy="847958"/>
          </a:xfrm>
          <a:prstGeom prst="rect">
            <a:avLst/>
          </a:prstGeom>
          <a:solidFill>
            <a:schemeClr val="bg1"/>
          </a:solidFill>
          <a:ln w="76200">
            <a:solidFill>
              <a:srgbClr val="97C139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3FF6E9-9EA8-A551-9676-612AACFDED29}"/>
              </a:ext>
            </a:extLst>
          </p:cNvPr>
          <p:cNvSpPr/>
          <p:nvPr/>
        </p:nvSpPr>
        <p:spPr>
          <a:xfrm rot="522397">
            <a:off x="7928217" y="2055877"/>
            <a:ext cx="2630831" cy="847958"/>
          </a:xfrm>
          <a:prstGeom prst="rect">
            <a:avLst/>
          </a:prstGeom>
          <a:solidFill>
            <a:schemeClr val="bg1"/>
          </a:solidFill>
          <a:ln w="76200">
            <a:solidFill>
              <a:srgbClr val="97C139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F88BE0-0A07-7F1A-4BC9-28D5749F7C89}"/>
              </a:ext>
            </a:extLst>
          </p:cNvPr>
          <p:cNvSpPr/>
          <p:nvPr/>
        </p:nvSpPr>
        <p:spPr>
          <a:xfrm rot="522397">
            <a:off x="8350680" y="2438968"/>
            <a:ext cx="2630831" cy="847958"/>
          </a:xfrm>
          <a:prstGeom prst="rect">
            <a:avLst/>
          </a:prstGeom>
          <a:solidFill>
            <a:schemeClr val="bg1"/>
          </a:solidFill>
          <a:ln w="76200">
            <a:solidFill>
              <a:srgbClr val="97C139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979E1D-D100-4BF8-5A9C-546400E02462}"/>
              </a:ext>
            </a:extLst>
          </p:cNvPr>
          <p:cNvSpPr/>
          <p:nvPr/>
        </p:nvSpPr>
        <p:spPr>
          <a:xfrm rot="900480">
            <a:off x="6208602" y="4751721"/>
            <a:ext cx="1978428" cy="950707"/>
          </a:xfrm>
          <a:prstGeom prst="rect">
            <a:avLst/>
          </a:prstGeom>
          <a:noFill/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b="1" dirty="0"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endParaRPr lang="en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1E90E5-12EA-3079-DA31-D09F0C86572C}"/>
              </a:ext>
            </a:extLst>
          </p:cNvPr>
          <p:cNvSpPr txBox="1"/>
          <p:nvPr/>
        </p:nvSpPr>
        <p:spPr>
          <a:xfrm>
            <a:off x="2641365" y="1255005"/>
            <a:ext cx="2646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high-level libraries that</a:t>
            </a:r>
            <a:b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enable simple scaling of</a:t>
            </a:r>
            <a:b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AI workloads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0C4EE1-7502-7598-3618-681DC74C2A07}"/>
              </a:ext>
            </a:extLst>
          </p:cNvPr>
          <p:cNvSpPr txBox="1"/>
          <p:nvPr/>
        </p:nvSpPr>
        <p:spPr>
          <a:xfrm>
            <a:off x="2641364" y="2228671"/>
            <a:ext cx="25955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 low-level distributed</a:t>
            </a:r>
          </a:p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computing framework</a:t>
            </a:r>
            <a:b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with a concise core and</a:t>
            </a:r>
            <a:b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Python-first API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915660-4B2C-7F37-2794-09B1A4F17206}"/>
              </a:ext>
            </a:extLst>
          </p:cNvPr>
          <p:cNvCxnSpPr>
            <a:cxnSpLocks/>
          </p:cNvCxnSpPr>
          <p:nvPr/>
        </p:nvCxnSpPr>
        <p:spPr>
          <a:xfrm>
            <a:off x="5168081" y="1585507"/>
            <a:ext cx="1089249" cy="0"/>
          </a:xfrm>
          <a:prstGeom prst="line">
            <a:avLst/>
          </a:prstGeom>
          <a:ln w="28575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B82403F-9183-0CE8-B65C-56461DE13E82}"/>
              </a:ext>
            </a:extLst>
          </p:cNvPr>
          <p:cNvCxnSpPr>
            <a:cxnSpLocks/>
          </p:cNvCxnSpPr>
          <p:nvPr/>
        </p:nvCxnSpPr>
        <p:spPr>
          <a:xfrm>
            <a:off x="5168081" y="2914774"/>
            <a:ext cx="1089249" cy="0"/>
          </a:xfrm>
          <a:prstGeom prst="line">
            <a:avLst/>
          </a:prstGeom>
          <a:ln w="28575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166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FDC65B9-11A9-70CE-57D4-BF875600FFE2}"/>
              </a:ext>
            </a:extLst>
          </p:cNvPr>
          <p:cNvGrpSpPr/>
          <p:nvPr/>
        </p:nvGrpSpPr>
        <p:grpSpPr>
          <a:xfrm>
            <a:off x="1770434" y="1235413"/>
            <a:ext cx="6955276" cy="4231532"/>
            <a:chOff x="1770434" y="1235413"/>
            <a:chExt cx="6955276" cy="42315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822039E-8BFA-1F57-82F7-564DC16791B0}"/>
                </a:ext>
              </a:extLst>
            </p:cNvPr>
            <p:cNvSpPr/>
            <p:nvPr/>
          </p:nvSpPr>
          <p:spPr>
            <a:xfrm>
              <a:off x="1770434" y="1235413"/>
              <a:ext cx="3469216" cy="4231532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C75D82-D53F-860F-77DF-339EB67CBECB}"/>
                </a:ext>
              </a:extLst>
            </p:cNvPr>
            <p:cNvSpPr txBox="1"/>
            <p:nvPr/>
          </p:nvSpPr>
          <p:spPr>
            <a:xfrm>
              <a:off x="2843857" y="1306911"/>
              <a:ext cx="1855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DE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ay head node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65E3ED1-520A-DDBC-E6B1-AD84AE71FE45}"/>
                </a:ext>
              </a:extLst>
            </p:cNvPr>
            <p:cNvGrpSpPr/>
            <p:nvPr/>
          </p:nvGrpSpPr>
          <p:grpSpPr>
            <a:xfrm>
              <a:off x="5488033" y="1241898"/>
              <a:ext cx="3237677" cy="3845668"/>
              <a:chOff x="5488034" y="1241898"/>
              <a:chExt cx="2889114" cy="358302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B65B82E-975B-A14D-06C4-093BE945FD8D}"/>
                  </a:ext>
                </a:extLst>
              </p:cNvPr>
              <p:cNvSpPr/>
              <p:nvPr/>
            </p:nvSpPr>
            <p:spPr>
              <a:xfrm>
                <a:off x="6126824" y="1832044"/>
                <a:ext cx="2250324" cy="2992876"/>
              </a:xfrm>
              <a:prstGeom prst="rect">
                <a:avLst/>
              </a:prstGeom>
              <a:noFill/>
              <a:ln w="28575">
                <a:solidFill>
                  <a:srgbClr val="6A8A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6CBF20A-6BC6-A3DA-A715-E8ED0A30DEAE}"/>
                  </a:ext>
                </a:extLst>
              </p:cNvPr>
              <p:cNvSpPr/>
              <p:nvPr/>
            </p:nvSpPr>
            <p:spPr>
              <a:xfrm>
                <a:off x="5771752" y="1536971"/>
                <a:ext cx="2372291" cy="299287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A8A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4A7D180-1099-2F1B-DFCB-A49D7F75925C}"/>
                  </a:ext>
                </a:extLst>
              </p:cNvPr>
              <p:cNvSpPr/>
              <p:nvPr/>
            </p:nvSpPr>
            <p:spPr>
              <a:xfrm>
                <a:off x="5488034" y="1241898"/>
                <a:ext cx="2446414" cy="299287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A8A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3EA5E3-6348-F865-2493-06F8224CE586}"/>
                  </a:ext>
                </a:extLst>
              </p:cNvPr>
              <p:cNvSpPr txBox="1"/>
              <p:nvPr/>
            </p:nvSpPr>
            <p:spPr>
              <a:xfrm>
                <a:off x="5736417" y="1306911"/>
                <a:ext cx="1721089" cy="344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6A8A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DE" dirty="0">
                    <a:solidFill>
                      <a:srgbClr val="6A8A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ay worker node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1DFC0B6-A9D3-9A98-9D9D-BEDDC4ED6CFE}"/>
                </a:ext>
              </a:extLst>
            </p:cNvPr>
            <p:cNvSpPr/>
            <p:nvPr/>
          </p:nvSpPr>
          <p:spPr>
            <a:xfrm>
              <a:off x="1938206" y="4618184"/>
              <a:ext cx="3140690" cy="671362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global control store</a:t>
              </a:r>
            </a:p>
          </p:txBody>
        </p: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88948BEF-FF9C-E2B9-B901-042EA57EA01A}"/>
                </a:ext>
              </a:extLst>
            </p:cNvPr>
            <p:cNvSpPr/>
            <p:nvPr/>
          </p:nvSpPr>
          <p:spPr>
            <a:xfrm>
              <a:off x="2348404" y="1832045"/>
              <a:ext cx="1128407" cy="943107"/>
            </a:xfrm>
            <a:prstGeom prst="cube">
              <a:avLst/>
            </a:prstGeom>
            <a:solidFill>
              <a:srgbClr val="97C1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latin typeface="Arial" panose="020B0604020202020204" pitchFamily="34" charset="0"/>
                  <a:cs typeface="Arial" panose="020B0604020202020204" pitchFamily="34" charset="0"/>
                </a:rPr>
                <a:t>driver</a:t>
              </a:r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57E38835-A9AF-AE77-390D-DADB77736F33}"/>
                </a:ext>
              </a:extLst>
            </p:cNvPr>
            <p:cNvSpPr/>
            <p:nvPr/>
          </p:nvSpPr>
          <p:spPr>
            <a:xfrm>
              <a:off x="3570862" y="1832044"/>
              <a:ext cx="1128407" cy="943107"/>
            </a:xfrm>
            <a:prstGeom prst="cube">
              <a:avLst/>
            </a:prstGeom>
            <a:solidFill>
              <a:srgbClr val="97C1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latin typeface="Arial" panose="020B0604020202020204" pitchFamily="34" charset="0"/>
                  <a:cs typeface="Arial" panose="020B0604020202020204" pitchFamily="34" charset="0"/>
                </a:rPr>
                <a:t>worker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63B082A-E5A9-0962-876B-2C76829877EF}"/>
                </a:ext>
              </a:extLst>
            </p:cNvPr>
            <p:cNvGrpSpPr/>
            <p:nvPr/>
          </p:nvGrpSpPr>
          <p:grpSpPr>
            <a:xfrm>
              <a:off x="1938206" y="2954515"/>
              <a:ext cx="3140690" cy="1486270"/>
              <a:chOff x="1938206" y="2954515"/>
              <a:chExt cx="3140690" cy="148627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F07AAD3-A030-BC18-3B49-CDB9C4E094F1}"/>
                  </a:ext>
                </a:extLst>
              </p:cNvPr>
              <p:cNvSpPr/>
              <p:nvPr/>
            </p:nvSpPr>
            <p:spPr>
              <a:xfrm>
                <a:off x="1938206" y="2954515"/>
                <a:ext cx="3140690" cy="1486270"/>
              </a:xfrm>
              <a:prstGeom prst="rect">
                <a:avLst/>
              </a:prstGeom>
              <a:noFill/>
              <a:ln w="28575">
                <a:solidFill>
                  <a:srgbClr val="6A8A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447F940-ED6C-9F59-2D23-C1EE1065419A}"/>
                  </a:ext>
                </a:extLst>
              </p:cNvPr>
              <p:cNvSpPr/>
              <p:nvPr/>
            </p:nvSpPr>
            <p:spPr>
              <a:xfrm>
                <a:off x="3548821" y="3621776"/>
                <a:ext cx="1388939" cy="707198"/>
              </a:xfrm>
              <a:prstGeom prst="rect">
                <a:avLst/>
              </a:prstGeom>
              <a:noFill/>
              <a:ln w="28575">
                <a:solidFill>
                  <a:srgbClr val="6A8A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>
                    <a:solidFill>
                      <a:srgbClr val="6A8A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object store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17592E5-9465-5EDF-91C5-CF52BB343F3B}"/>
                  </a:ext>
                </a:extLst>
              </p:cNvPr>
              <p:cNvSpPr/>
              <p:nvPr/>
            </p:nvSpPr>
            <p:spPr>
              <a:xfrm>
                <a:off x="2212083" y="3621776"/>
                <a:ext cx="1245577" cy="707198"/>
              </a:xfrm>
              <a:prstGeom prst="rect">
                <a:avLst/>
              </a:prstGeom>
              <a:noFill/>
              <a:ln w="28575">
                <a:solidFill>
                  <a:srgbClr val="6A8A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>
                    <a:solidFill>
                      <a:srgbClr val="6A8A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scheduler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D4DBA99-0707-8D4B-1A91-A3655FACE7C0}"/>
                  </a:ext>
                </a:extLst>
              </p:cNvPr>
              <p:cNvSpPr txBox="1"/>
              <p:nvPr/>
            </p:nvSpPr>
            <p:spPr>
              <a:xfrm>
                <a:off x="3134996" y="3073080"/>
                <a:ext cx="888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6A8A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DE" dirty="0">
                    <a:solidFill>
                      <a:srgbClr val="6A8A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aylet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3DD2EFA-4191-1E5E-10FE-324886909526}"/>
                </a:ext>
              </a:extLst>
            </p:cNvPr>
            <p:cNvGrpSpPr/>
            <p:nvPr/>
          </p:nvGrpSpPr>
          <p:grpSpPr>
            <a:xfrm>
              <a:off x="5593066" y="3051334"/>
              <a:ext cx="2518000" cy="1277640"/>
              <a:chOff x="1938206" y="2954515"/>
              <a:chExt cx="3140690" cy="148627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504DFFA-3E33-DEE7-BB9D-3665F3C66BB1}"/>
                  </a:ext>
                </a:extLst>
              </p:cNvPr>
              <p:cNvSpPr/>
              <p:nvPr/>
            </p:nvSpPr>
            <p:spPr>
              <a:xfrm>
                <a:off x="1938206" y="2954515"/>
                <a:ext cx="3140690" cy="1486270"/>
              </a:xfrm>
              <a:prstGeom prst="rect">
                <a:avLst/>
              </a:prstGeom>
              <a:noFill/>
              <a:ln w="28575">
                <a:solidFill>
                  <a:srgbClr val="6A8A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1E77BED-C608-5E1F-8F95-75DD1270E4D5}"/>
                  </a:ext>
                </a:extLst>
              </p:cNvPr>
              <p:cNvSpPr/>
              <p:nvPr/>
            </p:nvSpPr>
            <p:spPr>
              <a:xfrm>
                <a:off x="3572750" y="3621777"/>
                <a:ext cx="1411955" cy="707199"/>
              </a:xfrm>
              <a:prstGeom prst="rect">
                <a:avLst/>
              </a:prstGeom>
              <a:noFill/>
              <a:ln w="28575">
                <a:solidFill>
                  <a:srgbClr val="6A8A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400" dirty="0">
                    <a:solidFill>
                      <a:srgbClr val="6A8A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object store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7E4D043-09B3-EC8E-BB8D-AAC1E41943E7}"/>
                  </a:ext>
                </a:extLst>
              </p:cNvPr>
              <p:cNvSpPr/>
              <p:nvPr/>
            </p:nvSpPr>
            <p:spPr>
              <a:xfrm>
                <a:off x="2052128" y="3621777"/>
                <a:ext cx="1406701" cy="707199"/>
              </a:xfrm>
              <a:prstGeom prst="rect">
                <a:avLst/>
              </a:prstGeom>
              <a:noFill/>
              <a:ln w="28575">
                <a:solidFill>
                  <a:srgbClr val="6A8A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400" dirty="0">
                    <a:solidFill>
                      <a:srgbClr val="6A8A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scheduler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FCF506F-EC26-E3E9-D6AB-7AE39FB6C9A2}"/>
                  </a:ext>
                </a:extLst>
              </p:cNvPr>
              <p:cNvSpPr txBox="1"/>
              <p:nvPr/>
            </p:nvSpPr>
            <p:spPr>
              <a:xfrm>
                <a:off x="3002137" y="3073079"/>
                <a:ext cx="1245577" cy="393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6A8A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DE" sz="1600" dirty="0">
                    <a:solidFill>
                      <a:srgbClr val="6A8A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aylet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68CE824-A7EB-35B9-B246-BC960D8EA483}"/>
                </a:ext>
              </a:extLst>
            </p:cNvPr>
            <p:cNvGrpSpPr/>
            <p:nvPr/>
          </p:nvGrpSpPr>
          <p:grpSpPr>
            <a:xfrm>
              <a:off x="5623779" y="1875303"/>
              <a:ext cx="2250323" cy="961250"/>
              <a:chOff x="5623780" y="1875303"/>
              <a:chExt cx="1512816" cy="770984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B42C6E3-EB7A-62DF-9F30-C263D3EE9AB4}"/>
                  </a:ext>
                </a:extLst>
              </p:cNvPr>
              <p:cNvSpPr/>
              <p:nvPr/>
            </p:nvSpPr>
            <p:spPr>
              <a:xfrm>
                <a:off x="5623780" y="1875303"/>
                <a:ext cx="1208016" cy="466184"/>
              </a:xfrm>
              <a:prstGeom prst="rect">
                <a:avLst/>
              </a:prstGeom>
              <a:noFill/>
              <a:ln w="28575">
                <a:solidFill>
                  <a:srgbClr val="6A8A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690276D-4D54-ED43-4EC4-E7058D2A5471}"/>
                  </a:ext>
                </a:extLst>
              </p:cNvPr>
              <p:cNvSpPr/>
              <p:nvPr/>
            </p:nvSpPr>
            <p:spPr>
              <a:xfrm>
                <a:off x="5776180" y="2027703"/>
                <a:ext cx="1208016" cy="46618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A8A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BC17840-AE47-1DF8-83BF-96C223AF42E3}"/>
                  </a:ext>
                </a:extLst>
              </p:cNvPr>
              <p:cNvSpPr/>
              <p:nvPr/>
            </p:nvSpPr>
            <p:spPr>
              <a:xfrm>
                <a:off x="5928580" y="2180103"/>
                <a:ext cx="1208016" cy="46618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A8A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>
                    <a:solidFill>
                      <a:srgbClr val="6A8A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worker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7776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22039E-8BFA-1F57-82F7-564DC16791B0}"/>
              </a:ext>
            </a:extLst>
          </p:cNvPr>
          <p:cNvSpPr/>
          <p:nvPr/>
        </p:nvSpPr>
        <p:spPr>
          <a:xfrm>
            <a:off x="1770433" y="1235413"/>
            <a:ext cx="3810887" cy="4970654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75D82-D53F-860F-77DF-339EB67CBECB}"/>
              </a:ext>
            </a:extLst>
          </p:cNvPr>
          <p:cNvSpPr txBox="1"/>
          <p:nvPr/>
        </p:nvSpPr>
        <p:spPr>
          <a:xfrm>
            <a:off x="2843857" y="1306911"/>
            <a:ext cx="188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 head node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65E3ED1-520A-DDBC-E6B1-AD84AE71FE45}"/>
              </a:ext>
            </a:extLst>
          </p:cNvPr>
          <p:cNvGrpSpPr/>
          <p:nvPr/>
        </p:nvGrpSpPr>
        <p:grpSpPr>
          <a:xfrm>
            <a:off x="5488033" y="1241898"/>
            <a:ext cx="2770184" cy="3212262"/>
            <a:chOff x="5488034" y="1241898"/>
            <a:chExt cx="2250324" cy="299287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A7D180-1099-2F1B-DFCB-A49D7F75925C}"/>
                </a:ext>
              </a:extLst>
            </p:cNvPr>
            <p:cNvSpPr/>
            <p:nvPr/>
          </p:nvSpPr>
          <p:spPr>
            <a:xfrm>
              <a:off x="5488034" y="1241898"/>
              <a:ext cx="2250324" cy="29928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3EA5E3-6348-F865-2493-06F8224CE586}"/>
                </a:ext>
              </a:extLst>
            </p:cNvPr>
            <p:cNvSpPr txBox="1"/>
            <p:nvPr/>
          </p:nvSpPr>
          <p:spPr>
            <a:xfrm>
              <a:off x="5736417" y="1306911"/>
              <a:ext cx="1721089" cy="34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DE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ay worker node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1DFC0B6-A9D3-9A98-9D9D-BEDDC4ED6CFE}"/>
              </a:ext>
            </a:extLst>
          </p:cNvPr>
          <p:cNvSpPr/>
          <p:nvPr/>
        </p:nvSpPr>
        <p:spPr>
          <a:xfrm>
            <a:off x="1938205" y="4618184"/>
            <a:ext cx="3450005" cy="671362"/>
          </a:xfrm>
          <a:prstGeom prst="rect">
            <a:avLst/>
          </a:prstGeom>
          <a:solidFill>
            <a:srgbClr val="97C139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control store</a:t>
            </a: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88948BEF-FF9C-E2B9-B901-042EA57EA01A}"/>
              </a:ext>
            </a:extLst>
          </p:cNvPr>
          <p:cNvSpPr/>
          <p:nvPr/>
        </p:nvSpPr>
        <p:spPr>
          <a:xfrm>
            <a:off x="2348404" y="1832045"/>
            <a:ext cx="1239540" cy="943107"/>
          </a:xfrm>
          <a:prstGeom prst="cube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57E38835-A9AF-AE77-390D-DADB77736F33}"/>
              </a:ext>
            </a:extLst>
          </p:cNvPr>
          <p:cNvSpPr/>
          <p:nvPr/>
        </p:nvSpPr>
        <p:spPr>
          <a:xfrm>
            <a:off x="3570862" y="1832044"/>
            <a:ext cx="1239540" cy="943107"/>
          </a:xfrm>
          <a:prstGeom prst="cube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63B082A-E5A9-0962-876B-2C76829877EF}"/>
              </a:ext>
            </a:extLst>
          </p:cNvPr>
          <p:cNvGrpSpPr/>
          <p:nvPr/>
        </p:nvGrpSpPr>
        <p:grpSpPr>
          <a:xfrm>
            <a:off x="1938205" y="2954515"/>
            <a:ext cx="3450005" cy="1486270"/>
            <a:chOff x="1938206" y="2954515"/>
            <a:chExt cx="3140690" cy="148627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07AAD3-A030-BC18-3B49-CDB9C4E094F1}"/>
                </a:ext>
              </a:extLst>
            </p:cNvPr>
            <p:cNvSpPr/>
            <p:nvPr/>
          </p:nvSpPr>
          <p:spPr>
            <a:xfrm>
              <a:off x="1938206" y="2954515"/>
              <a:ext cx="3140690" cy="1486270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447F940-ED6C-9F59-2D23-C1EE1065419A}"/>
                </a:ext>
              </a:extLst>
            </p:cNvPr>
            <p:cNvSpPr/>
            <p:nvPr/>
          </p:nvSpPr>
          <p:spPr>
            <a:xfrm>
              <a:off x="3548821" y="3621776"/>
              <a:ext cx="1245577" cy="707198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 store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17592E5-9465-5EDF-91C5-CF52BB343F3B}"/>
                </a:ext>
              </a:extLst>
            </p:cNvPr>
            <p:cNvSpPr/>
            <p:nvPr/>
          </p:nvSpPr>
          <p:spPr>
            <a:xfrm>
              <a:off x="2212083" y="3621776"/>
              <a:ext cx="1245577" cy="707198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scheduler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4DBA99-0707-8D4B-1A91-A3655FACE7C0}"/>
                </a:ext>
              </a:extLst>
            </p:cNvPr>
            <p:cNvSpPr txBox="1"/>
            <p:nvPr/>
          </p:nvSpPr>
          <p:spPr>
            <a:xfrm>
              <a:off x="3134996" y="3073080"/>
              <a:ext cx="952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DE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aylet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3DD2EFA-4191-1E5E-10FE-324886909526}"/>
              </a:ext>
            </a:extLst>
          </p:cNvPr>
          <p:cNvGrpSpPr/>
          <p:nvPr/>
        </p:nvGrpSpPr>
        <p:grpSpPr>
          <a:xfrm>
            <a:off x="5623780" y="3051334"/>
            <a:ext cx="2471950" cy="1277640"/>
            <a:chOff x="1938206" y="2954515"/>
            <a:chExt cx="3140690" cy="148627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504DFFA-3E33-DEE7-BB9D-3665F3C66BB1}"/>
                </a:ext>
              </a:extLst>
            </p:cNvPr>
            <p:cNvSpPr/>
            <p:nvPr/>
          </p:nvSpPr>
          <p:spPr>
            <a:xfrm>
              <a:off x="1938206" y="2954515"/>
              <a:ext cx="3140690" cy="1486270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E77BED-C608-5E1F-8F95-75DD1270E4D5}"/>
                </a:ext>
              </a:extLst>
            </p:cNvPr>
            <p:cNvSpPr/>
            <p:nvPr/>
          </p:nvSpPr>
          <p:spPr>
            <a:xfrm>
              <a:off x="3648289" y="3621777"/>
              <a:ext cx="1245577" cy="707199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 store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7E4D043-09B3-EC8E-BB8D-AAC1E41943E7}"/>
                </a:ext>
              </a:extLst>
            </p:cNvPr>
            <p:cNvSpPr/>
            <p:nvPr/>
          </p:nvSpPr>
          <p:spPr>
            <a:xfrm>
              <a:off x="2122410" y="3621777"/>
              <a:ext cx="1336420" cy="707199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scheduler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FCF506F-EC26-E3E9-D6AB-7AE39FB6C9A2}"/>
                </a:ext>
              </a:extLst>
            </p:cNvPr>
            <p:cNvSpPr txBox="1"/>
            <p:nvPr/>
          </p:nvSpPr>
          <p:spPr>
            <a:xfrm>
              <a:off x="3002137" y="3073079"/>
              <a:ext cx="1245577" cy="393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DE" sz="1600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aylet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68CE824-A7EB-35B9-B246-BC960D8EA483}"/>
              </a:ext>
            </a:extLst>
          </p:cNvPr>
          <p:cNvGrpSpPr/>
          <p:nvPr/>
        </p:nvGrpSpPr>
        <p:grpSpPr>
          <a:xfrm>
            <a:off x="5623779" y="1875303"/>
            <a:ext cx="2471949" cy="961250"/>
            <a:chOff x="5623780" y="1875303"/>
            <a:chExt cx="1512816" cy="77098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B42C6E3-EB7A-62DF-9F30-C263D3EE9AB4}"/>
                </a:ext>
              </a:extLst>
            </p:cNvPr>
            <p:cNvSpPr/>
            <p:nvPr/>
          </p:nvSpPr>
          <p:spPr>
            <a:xfrm>
              <a:off x="5623780" y="1875303"/>
              <a:ext cx="1208016" cy="466184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690276D-4D54-ED43-4EC4-E7058D2A5471}"/>
                </a:ext>
              </a:extLst>
            </p:cNvPr>
            <p:cNvSpPr/>
            <p:nvPr/>
          </p:nvSpPr>
          <p:spPr>
            <a:xfrm>
              <a:off x="5776180" y="2027703"/>
              <a:ext cx="1208016" cy="4661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BC17840-AE47-1DF8-83BF-96C223AF42E3}"/>
                </a:ext>
              </a:extLst>
            </p:cNvPr>
            <p:cNvSpPr/>
            <p:nvPr/>
          </p:nvSpPr>
          <p:spPr>
            <a:xfrm>
              <a:off x="5928580" y="2180103"/>
              <a:ext cx="1208016" cy="4661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worker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02B8DC9-D156-1498-31BB-AE963524570D}"/>
              </a:ext>
            </a:extLst>
          </p:cNvPr>
          <p:cNvGrpSpPr/>
          <p:nvPr/>
        </p:nvGrpSpPr>
        <p:grpSpPr>
          <a:xfrm>
            <a:off x="8135050" y="1228523"/>
            <a:ext cx="2770184" cy="3212262"/>
            <a:chOff x="5488034" y="1241898"/>
            <a:chExt cx="2250324" cy="299287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E4C1E39-33C5-0D76-4704-BC965612FB2E}"/>
                </a:ext>
              </a:extLst>
            </p:cNvPr>
            <p:cNvSpPr/>
            <p:nvPr/>
          </p:nvSpPr>
          <p:spPr>
            <a:xfrm>
              <a:off x="5488034" y="1241898"/>
              <a:ext cx="2250324" cy="29928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9C03AE-7763-A9C0-177B-A3C0651B9B80}"/>
                </a:ext>
              </a:extLst>
            </p:cNvPr>
            <p:cNvSpPr txBox="1"/>
            <p:nvPr/>
          </p:nvSpPr>
          <p:spPr>
            <a:xfrm>
              <a:off x="5736417" y="1306911"/>
              <a:ext cx="1721089" cy="34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DE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ay worker node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269F2C-721B-FEBC-B164-A637F7DEAEB7}"/>
              </a:ext>
            </a:extLst>
          </p:cNvPr>
          <p:cNvGrpSpPr/>
          <p:nvPr/>
        </p:nvGrpSpPr>
        <p:grpSpPr>
          <a:xfrm>
            <a:off x="8270797" y="3037959"/>
            <a:ext cx="2471950" cy="1277640"/>
            <a:chOff x="1938206" y="2954515"/>
            <a:chExt cx="3140690" cy="148627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0B60C8-9D41-1E6B-1502-E47C601A44CC}"/>
                </a:ext>
              </a:extLst>
            </p:cNvPr>
            <p:cNvSpPr/>
            <p:nvPr/>
          </p:nvSpPr>
          <p:spPr>
            <a:xfrm>
              <a:off x="1938206" y="2954515"/>
              <a:ext cx="3140690" cy="1486270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57C0D51-47F6-4A7A-6B06-D8D9E4053890}"/>
                </a:ext>
              </a:extLst>
            </p:cNvPr>
            <p:cNvSpPr/>
            <p:nvPr/>
          </p:nvSpPr>
          <p:spPr>
            <a:xfrm>
              <a:off x="3648289" y="3621777"/>
              <a:ext cx="1245577" cy="707199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 store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877539E-0813-358A-14B7-3C3CEE5F543F}"/>
                </a:ext>
              </a:extLst>
            </p:cNvPr>
            <p:cNvSpPr/>
            <p:nvPr/>
          </p:nvSpPr>
          <p:spPr>
            <a:xfrm>
              <a:off x="2122410" y="3621777"/>
              <a:ext cx="1336420" cy="707199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scheduler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EA68D82-6578-5009-3B77-808C61840A26}"/>
                </a:ext>
              </a:extLst>
            </p:cNvPr>
            <p:cNvSpPr txBox="1"/>
            <p:nvPr/>
          </p:nvSpPr>
          <p:spPr>
            <a:xfrm>
              <a:off x="3002137" y="3073079"/>
              <a:ext cx="1321422" cy="393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DE" sz="1600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aylet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9B1219-77F8-E16A-D6CB-B426F00C48AE}"/>
              </a:ext>
            </a:extLst>
          </p:cNvPr>
          <p:cNvGrpSpPr/>
          <p:nvPr/>
        </p:nvGrpSpPr>
        <p:grpSpPr>
          <a:xfrm>
            <a:off x="8270796" y="1861928"/>
            <a:ext cx="2471949" cy="961250"/>
            <a:chOff x="5623780" y="1875303"/>
            <a:chExt cx="1512816" cy="77098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29E09DA-3DA5-3972-7089-5E001E0AA7B9}"/>
                </a:ext>
              </a:extLst>
            </p:cNvPr>
            <p:cNvSpPr/>
            <p:nvPr/>
          </p:nvSpPr>
          <p:spPr>
            <a:xfrm>
              <a:off x="5623780" y="1875303"/>
              <a:ext cx="1208016" cy="466184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7988B9F-EBF9-068B-5895-48DA87C399C1}"/>
                </a:ext>
              </a:extLst>
            </p:cNvPr>
            <p:cNvSpPr/>
            <p:nvPr/>
          </p:nvSpPr>
          <p:spPr>
            <a:xfrm>
              <a:off x="5776180" y="2027703"/>
              <a:ext cx="1208016" cy="4661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F7EEB67-963C-7F92-B05B-984B98CBA06E}"/>
                </a:ext>
              </a:extLst>
            </p:cNvPr>
            <p:cNvSpPr/>
            <p:nvPr/>
          </p:nvSpPr>
          <p:spPr>
            <a:xfrm>
              <a:off x="5928580" y="2180103"/>
              <a:ext cx="1208016" cy="4661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worker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500999CA-B099-3C02-2657-B4FE53196FA3}"/>
              </a:ext>
            </a:extLst>
          </p:cNvPr>
          <p:cNvSpPr/>
          <p:nvPr/>
        </p:nvSpPr>
        <p:spPr>
          <a:xfrm>
            <a:off x="1934695" y="5412125"/>
            <a:ext cx="3450005" cy="671362"/>
          </a:xfrm>
          <a:prstGeom prst="rect">
            <a:avLst/>
          </a:prstGeom>
          <a:solidFill>
            <a:srgbClr val="97C139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autoscaler</a:t>
            </a:r>
          </a:p>
        </p:txBody>
      </p:sp>
    </p:spTree>
    <p:extLst>
      <p:ext uri="{BB962C8B-B14F-4D97-AF65-F5344CB8AC3E}">
        <p14:creationId xmlns:p14="http://schemas.microsoft.com/office/powerpoint/2010/main" val="1701601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ECA66BE-9689-8FF6-533F-87CFC265F550}"/>
              </a:ext>
            </a:extLst>
          </p:cNvPr>
          <p:cNvGrpSpPr/>
          <p:nvPr/>
        </p:nvGrpSpPr>
        <p:grpSpPr>
          <a:xfrm>
            <a:off x="722949" y="1876735"/>
            <a:ext cx="2545372" cy="1606353"/>
            <a:chOff x="1938206" y="2954515"/>
            <a:chExt cx="3140690" cy="14862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BE119F0-D5C8-AE4F-4F02-652644F51901}"/>
                </a:ext>
              </a:extLst>
            </p:cNvPr>
            <p:cNvSpPr/>
            <p:nvPr/>
          </p:nvSpPr>
          <p:spPr>
            <a:xfrm>
              <a:off x="1938206" y="2954515"/>
              <a:ext cx="3140690" cy="1486270"/>
            </a:xfrm>
            <a:prstGeom prst="rect">
              <a:avLst/>
            </a:prstGeom>
            <a:noFill/>
            <a:ln w="28575">
              <a:solidFill>
                <a:srgbClr val="C0DE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6652FC4-B436-F592-D640-3889B4B471C3}"/>
                </a:ext>
              </a:extLst>
            </p:cNvPr>
            <p:cNvSpPr/>
            <p:nvPr/>
          </p:nvSpPr>
          <p:spPr>
            <a:xfrm>
              <a:off x="3648289" y="3621777"/>
              <a:ext cx="1245577" cy="707199"/>
            </a:xfrm>
            <a:prstGeom prst="rect">
              <a:avLst/>
            </a:prstGeom>
            <a:noFill/>
            <a:ln w="28575">
              <a:solidFill>
                <a:srgbClr val="C0DE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Actors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B8C137-59E5-2DD5-0514-FB3C0E69413C}"/>
                </a:ext>
              </a:extLst>
            </p:cNvPr>
            <p:cNvSpPr/>
            <p:nvPr/>
          </p:nvSpPr>
          <p:spPr>
            <a:xfrm>
              <a:off x="2122410" y="3621777"/>
              <a:ext cx="1336420" cy="707199"/>
            </a:xfrm>
            <a:prstGeom prst="rect">
              <a:avLst/>
            </a:prstGeom>
            <a:noFill/>
            <a:ln w="28575">
              <a:solidFill>
                <a:srgbClr val="C0DE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Tasks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BA0A55-515C-6339-CF3B-C24184ECC4B7}"/>
                </a:ext>
              </a:extLst>
            </p:cNvPr>
            <p:cNvSpPr txBox="1"/>
            <p:nvPr/>
          </p:nvSpPr>
          <p:spPr>
            <a:xfrm>
              <a:off x="2021357" y="3116129"/>
              <a:ext cx="2702113" cy="3417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DE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Ray scripts (driver)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9FD8700-BB1D-E275-7E7F-5D5A7B068426}"/>
              </a:ext>
            </a:extLst>
          </p:cNvPr>
          <p:cNvSpPr/>
          <p:nvPr/>
        </p:nvSpPr>
        <p:spPr>
          <a:xfrm>
            <a:off x="3887573" y="1876736"/>
            <a:ext cx="4369278" cy="1606354"/>
          </a:xfrm>
          <a:prstGeom prst="rect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1. Submit Ray jobs via jobs API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8ED6F1-FBB3-E2BA-EAB8-35F7934EB073}"/>
              </a:ext>
            </a:extLst>
          </p:cNvPr>
          <p:cNvSpPr/>
          <p:nvPr/>
        </p:nvSpPr>
        <p:spPr>
          <a:xfrm>
            <a:off x="8664684" y="1876736"/>
            <a:ext cx="2545372" cy="1606354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Ray cluster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F624C94-988A-1A5D-8503-A27BD2A6143A}"/>
              </a:ext>
            </a:extLst>
          </p:cNvPr>
          <p:cNvCxnSpPr>
            <a:stCxn id="3" idx="3"/>
            <a:endCxn id="23" idx="1"/>
          </p:cNvCxnSpPr>
          <p:nvPr/>
        </p:nvCxnSpPr>
        <p:spPr>
          <a:xfrm>
            <a:off x="3268321" y="2679912"/>
            <a:ext cx="619252" cy="1"/>
          </a:xfrm>
          <a:prstGeom prst="line">
            <a:avLst/>
          </a:prstGeom>
          <a:ln w="28575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50A33D0-8A06-5E45-3118-DD3CF88136E0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8256851" y="2679911"/>
            <a:ext cx="408328" cy="2"/>
          </a:xfrm>
          <a:prstGeom prst="line">
            <a:avLst/>
          </a:prstGeom>
          <a:ln w="28575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B6C97E-19CD-A366-09EF-E63F72CAF59A}"/>
              </a:ext>
            </a:extLst>
          </p:cNvPr>
          <p:cNvGrpSpPr/>
          <p:nvPr/>
        </p:nvGrpSpPr>
        <p:grpSpPr>
          <a:xfrm>
            <a:off x="722949" y="3832535"/>
            <a:ext cx="2545372" cy="1606353"/>
            <a:chOff x="1938206" y="2954515"/>
            <a:chExt cx="3140690" cy="148627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48979CD-1F39-6DF5-F6AD-2E45ED0A9024}"/>
                </a:ext>
              </a:extLst>
            </p:cNvPr>
            <p:cNvSpPr/>
            <p:nvPr/>
          </p:nvSpPr>
          <p:spPr>
            <a:xfrm>
              <a:off x="1938206" y="2954515"/>
              <a:ext cx="3140690" cy="1486270"/>
            </a:xfrm>
            <a:prstGeom prst="rect">
              <a:avLst/>
            </a:prstGeom>
            <a:noFill/>
            <a:ln w="28575">
              <a:solidFill>
                <a:srgbClr val="C0DE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D98DF97-45A1-32B5-BBAF-A6A546998CD8}"/>
                </a:ext>
              </a:extLst>
            </p:cNvPr>
            <p:cNvSpPr/>
            <p:nvPr/>
          </p:nvSpPr>
          <p:spPr>
            <a:xfrm>
              <a:off x="3648289" y="3621777"/>
              <a:ext cx="1245577" cy="707199"/>
            </a:xfrm>
            <a:prstGeom prst="rect">
              <a:avLst/>
            </a:prstGeom>
            <a:noFill/>
            <a:ln w="28575">
              <a:solidFill>
                <a:srgbClr val="C0DE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Actors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87BDC5-9A05-37C9-FAFE-2FCBCD218EAB}"/>
                </a:ext>
              </a:extLst>
            </p:cNvPr>
            <p:cNvSpPr/>
            <p:nvPr/>
          </p:nvSpPr>
          <p:spPr>
            <a:xfrm>
              <a:off x="2122410" y="3621777"/>
              <a:ext cx="1336420" cy="707199"/>
            </a:xfrm>
            <a:prstGeom prst="rect">
              <a:avLst/>
            </a:prstGeom>
            <a:noFill/>
            <a:ln w="28575">
              <a:solidFill>
                <a:srgbClr val="C0DE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Tasks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B5AF63D-4814-0920-BE04-4F246862FB5B}"/>
                </a:ext>
              </a:extLst>
            </p:cNvPr>
            <p:cNvSpPr txBox="1"/>
            <p:nvPr/>
          </p:nvSpPr>
          <p:spPr>
            <a:xfrm>
              <a:off x="2021359" y="3116129"/>
              <a:ext cx="2702111" cy="3417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DE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Ray scripts (driver)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BFC9B42-8A34-6C0F-10D8-8D7E90BD557F}"/>
              </a:ext>
            </a:extLst>
          </p:cNvPr>
          <p:cNvSpPr/>
          <p:nvPr/>
        </p:nvSpPr>
        <p:spPr>
          <a:xfrm>
            <a:off x="3887573" y="3832535"/>
            <a:ext cx="7322483" cy="1606354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</a:p>
          <a:p>
            <a:pPr algn="ctr"/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		  Ray cluster</a:t>
            </a:r>
          </a:p>
          <a:p>
            <a:pPr algn="ctr"/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CCB62A4-AE31-0143-8ED8-7051862E340F}"/>
              </a:ext>
            </a:extLst>
          </p:cNvPr>
          <p:cNvSpPr/>
          <p:nvPr/>
        </p:nvSpPr>
        <p:spPr>
          <a:xfrm>
            <a:off x="4245027" y="4007207"/>
            <a:ext cx="4187319" cy="1232236"/>
          </a:xfrm>
          <a:prstGeom prst="rect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2. Run Ray jobs on a node directly</a:t>
            </a:r>
          </a:p>
          <a:p>
            <a:pPr algn="ctr"/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28923A-B7A0-1A03-DBEC-9CEBB522F545}"/>
              </a:ext>
            </a:extLst>
          </p:cNvPr>
          <p:cNvCxnSpPr>
            <a:cxnSpLocks/>
          </p:cNvCxnSpPr>
          <p:nvPr/>
        </p:nvCxnSpPr>
        <p:spPr>
          <a:xfrm>
            <a:off x="3259854" y="4703445"/>
            <a:ext cx="997544" cy="0"/>
          </a:xfrm>
          <a:prstGeom prst="line">
            <a:avLst/>
          </a:prstGeom>
          <a:ln w="28575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9BFDFB0-4ED1-F636-1D46-CBE284412B96}"/>
              </a:ext>
            </a:extLst>
          </p:cNvPr>
          <p:cNvSpPr txBox="1"/>
          <p:nvPr/>
        </p:nvSpPr>
        <p:spPr>
          <a:xfrm>
            <a:off x="3778731" y="1290482"/>
            <a:ext cx="463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6A8A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Two ways of running a job on a Ray cluster</a:t>
            </a:r>
            <a:endParaRPr lang="en-DE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660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C6C1BB1-8D8E-562D-EAE0-8385B8A0D682}"/>
              </a:ext>
            </a:extLst>
          </p:cNvPr>
          <p:cNvSpPr/>
          <p:nvPr/>
        </p:nvSpPr>
        <p:spPr>
          <a:xfrm>
            <a:off x="1764489" y="3044758"/>
            <a:ext cx="8050720" cy="776231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DE" sz="28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uberay operator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35ABDA-6EF2-4A89-D231-3B74434BB26E}"/>
              </a:ext>
            </a:extLst>
          </p:cNvPr>
          <p:cNvSpPr/>
          <p:nvPr/>
        </p:nvSpPr>
        <p:spPr>
          <a:xfrm>
            <a:off x="1764488" y="3939523"/>
            <a:ext cx="8050721" cy="1196682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DE" sz="28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ubernetes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C62003-9241-642F-CD79-55F72198995C}"/>
              </a:ext>
            </a:extLst>
          </p:cNvPr>
          <p:cNvSpPr/>
          <p:nvPr/>
        </p:nvSpPr>
        <p:spPr>
          <a:xfrm>
            <a:off x="1764486" y="924128"/>
            <a:ext cx="4687657" cy="2002096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E38C67-3397-3C12-FDB3-B4D0BDF05B00}"/>
              </a:ext>
            </a:extLst>
          </p:cNvPr>
          <p:cNvSpPr/>
          <p:nvPr/>
        </p:nvSpPr>
        <p:spPr>
          <a:xfrm>
            <a:off x="6604542" y="924128"/>
            <a:ext cx="3210667" cy="2002096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F20A38F7-B367-DC93-5F47-A20A1F01DB4D}"/>
              </a:ext>
            </a:extLst>
          </p:cNvPr>
          <p:cNvSpPr/>
          <p:nvPr/>
        </p:nvSpPr>
        <p:spPr>
          <a:xfrm>
            <a:off x="2022814" y="1516434"/>
            <a:ext cx="1274324" cy="1201905"/>
          </a:xfrm>
          <a:prstGeom prst="cube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ay</a:t>
            </a:r>
            <a:b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6432B89D-40E3-8D82-0640-AF4E88AC5E6C}"/>
              </a:ext>
            </a:extLst>
          </p:cNvPr>
          <p:cNvSpPr/>
          <p:nvPr/>
        </p:nvSpPr>
        <p:spPr>
          <a:xfrm>
            <a:off x="3449537" y="1516434"/>
            <a:ext cx="1274324" cy="1201905"/>
          </a:xfrm>
          <a:prstGeom prst="cube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ay</a:t>
            </a:r>
            <a:b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9D67E7C-9F07-2C46-9596-D98B6DF286A8}"/>
              </a:ext>
            </a:extLst>
          </p:cNvPr>
          <p:cNvSpPr/>
          <p:nvPr/>
        </p:nvSpPr>
        <p:spPr>
          <a:xfrm>
            <a:off x="4876262" y="1516434"/>
            <a:ext cx="1274324" cy="1201905"/>
          </a:xfrm>
          <a:prstGeom prst="cube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ay</a:t>
            </a:r>
            <a:b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D08EA6F8-9675-ED9A-78AF-8A8C6A6C6A4A}"/>
              </a:ext>
            </a:extLst>
          </p:cNvPr>
          <p:cNvSpPr/>
          <p:nvPr/>
        </p:nvSpPr>
        <p:spPr>
          <a:xfrm>
            <a:off x="6873678" y="1516434"/>
            <a:ext cx="1274324" cy="1201905"/>
          </a:xfrm>
          <a:prstGeom prst="cube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ay</a:t>
            </a:r>
            <a:b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CFB8B463-76B1-24B5-50ED-0FCE942B201A}"/>
              </a:ext>
            </a:extLst>
          </p:cNvPr>
          <p:cNvSpPr/>
          <p:nvPr/>
        </p:nvSpPr>
        <p:spPr>
          <a:xfrm>
            <a:off x="8280942" y="1516434"/>
            <a:ext cx="1274324" cy="1201905"/>
          </a:xfrm>
          <a:prstGeom prst="cube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ay</a:t>
            </a:r>
            <a:b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DD5959-AB7E-93CC-703F-C592A4DCAEDD}"/>
              </a:ext>
            </a:extLst>
          </p:cNvPr>
          <p:cNvSpPr txBox="1"/>
          <p:nvPr/>
        </p:nvSpPr>
        <p:spPr>
          <a:xfrm>
            <a:off x="3374805" y="93921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ay-cluster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EA8288-2CF8-9B4C-6E57-1E1B270FB02E}"/>
              </a:ext>
            </a:extLst>
          </p:cNvPr>
          <p:cNvSpPr txBox="1"/>
          <p:nvPr/>
        </p:nvSpPr>
        <p:spPr>
          <a:xfrm>
            <a:off x="7567445" y="93921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ay-cluster n</a:t>
            </a:r>
          </a:p>
        </p:txBody>
      </p:sp>
    </p:spTree>
    <p:extLst>
      <p:ext uri="{BB962C8B-B14F-4D97-AF65-F5344CB8AC3E}">
        <p14:creationId xmlns:p14="http://schemas.microsoft.com/office/powerpoint/2010/main" val="1489249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C6D933-A8A0-0D5F-B2E9-949077657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511302"/>
              </p:ext>
            </p:extLst>
          </p:nvPr>
        </p:nvGraphicFramePr>
        <p:xfrm>
          <a:off x="1717301" y="2125361"/>
          <a:ext cx="8856133" cy="863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1266">
                  <a:extLst>
                    <a:ext uri="{9D8B030D-6E8A-4147-A177-3AD203B41FA5}">
                      <a16:colId xmlns:a16="http://schemas.microsoft.com/office/drawing/2014/main" val="1923685046"/>
                    </a:ext>
                  </a:extLst>
                </a:gridCol>
                <a:gridCol w="6764867">
                  <a:extLst>
                    <a:ext uri="{9D8B030D-6E8A-4147-A177-3AD203B41FA5}">
                      <a16:colId xmlns:a16="http://schemas.microsoft.com/office/drawing/2014/main" val="148510591"/>
                    </a:ext>
                  </a:extLst>
                </a:gridCol>
              </a:tblGrid>
              <a:tr h="863372">
                <a:tc>
                  <a:txBody>
                    <a:bodyPr/>
                    <a:lstStyle/>
                    <a:p>
                      <a:pPr algn="ctr"/>
                      <a:r>
                        <a:rPr lang="en-DE" sz="1800" kern="1200" dirty="0">
                          <a:solidFill>
                            <a:srgbClr val="6A8A2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DE" dirty="0">
                        <a:ln>
                          <a:solidFill>
                            <a:srgbClr val="6A8A2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42512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DE42C85-7E86-80B1-CD87-ADBCA0E1D499}"/>
              </a:ext>
            </a:extLst>
          </p:cNvPr>
          <p:cNvSpPr txBox="1"/>
          <p:nvPr/>
        </p:nvSpPr>
        <p:spPr>
          <a:xfrm>
            <a:off x="5514115" y="1536911"/>
            <a:ext cx="1338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2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Timeline</a:t>
            </a:r>
            <a:endParaRPr lang="en-DE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D07FBAF-CD0F-7AFB-FB67-C77341D7403C}"/>
              </a:ext>
            </a:extLst>
          </p:cNvPr>
          <p:cNvSpPr/>
          <p:nvPr/>
        </p:nvSpPr>
        <p:spPr>
          <a:xfrm>
            <a:off x="8240797" y="2343930"/>
            <a:ext cx="956733" cy="462988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Task 5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7B19B9-6CB4-DFAC-B73B-DD6C400A1163}"/>
              </a:ext>
            </a:extLst>
          </p:cNvPr>
          <p:cNvSpPr/>
          <p:nvPr/>
        </p:nvSpPr>
        <p:spPr>
          <a:xfrm>
            <a:off x="4126069" y="2343930"/>
            <a:ext cx="956733" cy="462988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Task 1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4D0394-7B6C-4DE0-7F3F-66DFA1081046}"/>
              </a:ext>
            </a:extLst>
          </p:cNvPr>
          <p:cNvSpPr/>
          <p:nvPr/>
        </p:nvSpPr>
        <p:spPr>
          <a:xfrm>
            <a:off x="5154751" y="2337932"/>
            <a:ext cx="956733" cy="462988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Task 2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F0F3900-ECE5-CDFF-BD82-8C4ABC963F72}"/>
              </a:ext>
            </a:extLst>
          </p:cNvPr>
          <p:cNvSpPr/>
          <p:nvPr/>
        </p:nvSpPr>
        <p:spPr>
          <a:xfrm>
            <a:off x="9267362" y="2343926"/>
            <a:ext cx="956733" cy="462988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Task 6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6535E2C-491F-ECC7-2A73-D92903DC1390}"/>
              </a:ext>
            </a:extLst>
          </p:cNvPr>
          <p:cNvSpPr/>
          <p:nvPr/>
        </p:nvSpPr>
        <p:spPr>
          <a:xfrm>
            <a:off x="6183433" y="2335694"/>
            <a:ext cx="956733" cy="462988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Task 3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271E30F-14FA-D2A5-3CCF-514D0D6DF679}"/>
              </a:ext>
            </a:extLst>
          </p:cNvPr>
          <p:cNvSpPr/>
          <p:nvPr/>
        </p:nvSpPr>
        <p:spPr>
          <a:xfrm>
            <a:off x="7212115" y="2335692"/>
            <a:ext cx="956733" cy="462988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Task 4 </a:t>
            </a:r>
          </a:p>
        </p:txBody>
      </p:sp>
    </p:spTree>
    <p:extLst>
      <p:ext uri="{BB962C8B-B14F-4D97-AF65-F5344CB8AC3E}">
        <p14:creationId xmlns:p14="http://schemas.microsoft.com/office/powerpoint/2010/main" val="1559038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9B6F5C6-0E0A-75EC-B882-79D69803C19E}"/>
              </a:ext>
            </a:extLst>
          </p:cNvPr>
          <p:cNvCxnSpPr>
            <a:cxnSpLocks/>
          </p:cNvCxnSpPr>
          <p:nvPr/>
        </p:nvCxnSpPr>
        <p:spPr>
          <a:xfrm>
            <a:off x="7468254" y="1655001"/>
            <a:ext cx="0" cy="1804600"/>
          </a:xfrm>
          <a:prstGeom prst="line">
            <a:avLst/>
          </a:prstGeom>
          <a:ln>
            <a:solidFill>
              <a:srgbClr val="C0DE2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B83C8A15-BE76-A212-A326-1D66A3721353}"/>
              </a:ext>
            </a:extLst>
          </p:cNvPr>
          <p:cNvSpPr/>
          <p:nvPr/>
        </p:nvSpPr>
        <p:spPr>
          <a:xfrm>
            <a:off x="6016219" y="1640767"/>
            <a:ext cx="118532" cy="383747"/>
          </a:xfrm>
          <a:prstGeom prst="rect">
            <a:avLst/>
          </a:prstGeom>
          <a:solidFill>
            <a:srgbClr val="C0DE25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F67C865-C26C-C0FE-10FC-A58864EAF674}"/>
              </a:ext>
            </a:extLst>
          </p:cNvPr>
          <p:cNvSpPr/>
          <p:nvPr/>
        </p:nvSpPr>
        <p:spPr>
          <a:xfrm>
            <a:off x="6227888" y="1640768"/>
            <a:ext cx="118532" cy="383747"/>
          </a:xfrm>
          <a:prstGeom prst="rect">
            <a:avLst/>
          </a:prstGeom>
          <a:solidFill>
            <a:srgbClr val="C0DE25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A6D15D4-EFC9-B194-FF1C-7A0E304253AB}"/>
              </a:ext>
            </a:extLst>
          </p:cNvPr>
          <p:cNvSpPr/>
          <p:nvPr/>
        </p:nvSpPr>
        <p:spPr>
          <a:xfrm>
            <a:off x="6439558" y="1644767"/>
            <a:ext cx="118532" cy="383747"/>
          </a:xfrm>
          <a:prstGeom prst="rect">
            <a:avLst/>
          </a:prstGeom>
          <a:solidFill>
            <a:srgbClr val="C0DE25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1E1624A-1BE7-703D-962C-522087F06AF8}"/>
              </a:ext>
            </a:extLst>
          </p:cNvPr>
          <p:cNvSpPr/>
          <p:nvPr/>
        </p:nvSpPr>
        <p:spPr>
          <a:xfrm>
            <a:off x="6646988" y="1640534"/>
            <a:ext cx="118532" cy="383747"/>
          </a:xfrm>
          <a:prstGeom prst="rect">
            <a:avLst/>
          </a:prstGeom>
          <a:solidFill>
            <a:srgbClr val="C0DE25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BDF1A56-E829-7C82-8ED9-F61F34EC7445}"/>
              </a:ext>
            </a:extLst>
          </p:cNvPr>
          <p:cNvCxnSpPr>
            <a:cxnSpLocks/>
          </p:cNvCxnSpPr>
          <p:nvPr/>
        </p:nvCxnSpPr>
        <p:spPr>
          <a:xfrm>
            <a:off x="6765516" y="1714500"/>
            <a:ext cx="0" cy="3053506"/>
          </a:xfrm>
          <a:prstGeom prst="line">
            <a:avLst/>
          </a:prstGeom>
          <a:ln>
            <a:solidFill>
              <a:srgbClr val="C0DE2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4971B87-58D7-EE41-F4F4-6E2BB8EBE016}"/>
              </a:ext>
            </a:extLst>
          </p:cNvPr>
          <p:cNvCxnSpPr>
            <a:cxnSpLocks/>
          </p:cNvCxnSpPr>
          <p:nvPr/>
        </p:nvCxnSpPr>
        <p:spPr>
          <a:xfrm>
            <a:off x="6558090" y="1649459"/>
            <a:ext cx="0" cy="2449118"/>
          </a:xfrm>
          <a:prstGeom prst="line">
            <a:avLst/>
          </a:prstGeom>
          <a:ln>
            <a:solidFill>
              <a:srgbClr val="C0DE2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D2965C0-BE91-2609-C7DB-CC77F7128DA7}"/>
              </a:ext>
            </a:extLst>
          </p:cNvPr>
          <p:cNvCxnSpPr>
            <a:cxnSpLocks/>
          </p:cNvCxnSpPr>
          <p:nvPr/>
        </p:nvCxnSpPr>
        <p:spPr>
          <a:xfrm>
            <a:off x="6765516" y="1714500"/>
            <a:ext cx="0" cy="2933219"/>
          </a:xfrm>
          <a:prstGeom prst="line">
            <a:avLst/>
          </a:prstGeom>
          <a:ln>
            <a:solidFill>
              <a:srgbClr val="C0DE2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DA9C881-3EA0-522B-7D63-F2B245BE3813}"/>
              </a:ext>
            </a:extLst>
          </p:cNvPr>
          <p:cNvCxnSpPr>
            <a:cxnSpLocks/>
          </p:cNvCxnSpPr>
          <p:nvPr/>
        </p:nvCxnSpPr>
        <p:spPr>
          <a:xfrm flipH="1">
            <a:off x="6132637" y="1640533"/>
            <a:ext cx="6341" cy="1154192"/>
          </a:xfrm>
          <a:prstGeom prst="line">
            <a:avLst/>
          </a:prstGeom>
          <a:ln>
            <a:solidFill>
              <a:srgbClr val="C0DE2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3B47B8B-2FAE-4CAC-3E16-567D33CDA3C9}"/>
              </a:ext>
            </a:extLst>
          </p:cNvPr>
          <p:cNvCxnSpPr>
            <a:cxnSpLocks/>
          </p:cNvCxnSpPr>
          <p:nvPr/>
        </p:nvCxnSpPr>
        <p:spPr>
          <a:xfrm>
            <a:off x="6333714" y="1722966"/>
            <a:ext cx="0" cy="1730322"/>
          </a:xfrm>
          <a:prstGeom prst="line">
            <a:avLst/>
          </a:prstGeom>
          <a:ln>
            <a:solidFill>
              <a:srgbClr val="C0DE2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F39E589B-E018-E532-A26C-A5EC1F290A64}"/>
              </a:ext>
            </a:extLst>
          </p:cNvPr>
          <p:cNvSpPr/>
          <p:nvPr/>
        </p:nvSpPr>
        <p:spPr>
          <a:xfrm>
            <a:off x="4877451" y="1645001"/>
            <a:ext cx="118532" cy="383747"/>
          </a:xfrm>
          <a:prstGeom prst="rect">
            <a:avLst/>
          </a:prstGeom>
          <a:solidFill>
            <a:srgbClr val="C0DE25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C30FAC4-8F54-1C43-3F7C-6BBCD5C794CD}"/>
              </a:ext>
            </a:extLst>
          </p:cNvPr>
          <p:cNvSpPr/>
          <p:nvPr/>
        </p:nvSpPr>
        <p:spPr>
          <a:xfrm>
            <a:off x="5089120" y="1645002"/>
            <a:ext cx="118532" cy="383747"/>
          </a:xfrm>
          <a:prstGeom prst="rect">
            <a:avLst/>
          </a:prstGeom>
          <a:solidFill>
            <a:srgbClr val="C0DE25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140C4A1-9F8D-4325-346F-88DC15C0CE9D}"/>
              </a:ext>
            </a:extLst>
          </p:cNvPr>
          <p:cNvSpPr/>
          <p:nvPr/>
        </p:nvSpPr>
        <p:spPr>
          <a:xfrm>
            <a:off x="5300790" y="1649001"/>
            <a:ext cx="118532" cy="383747"/>
          </a:xfrm>
          <a:prstGeom prst="rect">
            <a:avLst/>
          </a:prstGeom>
          <a:solidFill>
            <a:srgbClr val="C0DE25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970B292-34EC-7DE0-0918-1ACCE41985E6}"/>
              </a:ext>
            </a:extLst>
          </p:cNvPr>
          <p:cNvSpPr/>
          <p:nvPr/>
        </p:nvSpPr>
        <p:spPr>
          <a:xfrm>
            <a:off x="5508220" y="1644768"/>
            <a:ext cx="118532" cy="383747"/>
          </a:xfrm>
          <a:prstGeom prst="rect">
            <a:avLst/>
          </a:prstGeom>
          <a:solidFill>
            <a:srgbClr val="C0DE25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AD10CF0-E8A1-48AE-E4DB-5282329310DC}"/>
              </a:ext>
            </a:extLst>
          </p:cNvPr>
          <p:cNvCxnSpPr>
            <a:cxnSpLocks/>
          </p:cNvCxnSpPr>
          <p:nvPr/>
        </p:nvCxnSpPr>
        <p:spPr>
          <a:xfrm>
            <a:off x="5626748" y="1718734"/>
            <a:ext cx="0" cy="3053506"/>
          </a:xfrm>
          <a:prstGeom prst="line">
            <a:avLst/>
          </a:prstGeom>
          <a:ln>
            <a:solidFill>
              <a:srgbClr val="C0DE2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0ADFA2D-E2FD-7291-5AB7-81C726162639}"/>
              </a:ext>
            </a:extLst>
          </p:cNvPr>
          <p:cNvCxnSpPr>
            <a:cxnSpLocks/>
          </p:cNvCxnSpPr>
          <p:nvPr/>
        </p:nvCxnSpPr>
        <p:spPr>
          <a:xfrm>
            <a:off x="5419322" y="1653693"/>
            <a:ext cx="0" cy="2449118"/>
          </a:xfrm>
          <a:prstGeom prst="line">
            <a:avLst/>
          </a:prstGeom>
          <a:ln>
            <a:solidFill>
              <a:srgbClr val="C0DE2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3C4CD84-BDD3-5318-76E6-CB8AB2543313}"/>
              </a:ext>
            </a:extLst>
          </p:cNvPr>
          <p:cNvCxnSpPr>
            <a:cxnSpLocks/>
          </p:cNvCxnSpPr>
          <p:nvPr/>
        </p:nvCxnSpPr>
        <p:spPr>
          <a:xfrm>
            <a:off x="5626748" y="1718734"/>
            <a:ext cx="0" cy="2933219"/>
          </a:xfrm>
          <a:prstGeom prst="line">
            <a:avLst/>
          </a:prstGeom>
          <a:ln>
            <a:solidFill>
              <a:srgbClr val="C0DE2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28FA92F-1094-2E94-69D8-4816606BD548}"/>
              </a:ext>
            </a:extLst>
          </p:cNvPr>
          <p:cNvCxnSpPr>
            <a:cxnSpLocks/>
          </p:cNvCxnSpPr>
          <p:nvPr/>
        </p:nvCxnSpPr>
        <p:spPr>
          <a:xfrm flipH="1">
            <a:off x="4993869" y="1644767"/>
            <a:ext cx="6341" cy="1154192"/>
          </a:xfrm>
          <a:prstGeom prst="line">
            <a:avLst/>
          </a:prstGeom>
          <a:ln>
            <a:solidFill>
              <a:srgbClr val="C0DE2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5CE91D2-67BB-8882-46AF-BD4188735FE8}"/>
              </a:ext>
            </a:extLst>
          </p:cNvPr>
          <p:cNvCxnSpPr>
            <a:cxnSpLocks/>
          </p:cNvCxnSpPr>
          <p:nvPr/>
        </p:nvCxnSpPr>
        <p:spPr>
          <a:xfrm>
            <a:off x="5194946" y="1727200"/>
            <a:ext cx="0" cy="1730322"/>
          </a:xfrm>
          <a:prstGeom prst="line">
            <a:avLst/>
          </a:prstGeom>
          <a:ln>
            <a:solidFill>
              <a:srgbClr val="C0DE2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2E06FF6E-5877-18A1-B7A2-6651C388E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76184"/>
              </p:ext>
            </p:extLst>
          </p:nvPr>
        </p:nvGraphicFramePr>
        <p:xfrm>
          <a:off x="2879320" y="1507299"/>
          <a:ext cx="6163734" cy="3284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7787">
                  <a:extLst>
                    <a:ext uri="{9D8B030D-6E8A-4147-A177-3AD203B41FA5}">
                      <a16:colId xmlns:a16="http://schemas.microsoft.com/office/drawing/2014/main" val="1923685046"/>
                    </a:ext>
                  </a:extLst>
                </a:gridCol>
                <a:gridCol w="4475947">
                  <a:extLst>
                    <a:ext uri="{9D8B030D-6E8A-4147-A177-3AD203B41FA5}">
                      <a16:colId xmlns:a16="http://schemas.microsoft.com/office/drawing/2014/main" val="148510591"/>
                    </a:ext>
                  </a:extLst>
                </a:gridCol>
              </a:tblGrid>
              <a:tr h="6569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rgbClr val="6A8A2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Scheduler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DE" dirty="0">
                        <a:ln>
                          <a:solidFill>
                            <a:srgbClr val="6A8A2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962465"/>
                  </a:ext>
                </a:extLst>
              </a:tr>
              <a:tr h="6569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rgbClr val="6A8A2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Worker 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DE" dirty="0">
                        <a:ln>
                          <a:solidFill>
                            <a:srgbClr val="6A8A2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425126"/>
                  </a:ext>
                </a:extLst>
              </a:tr>
              <a:tr h="6569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rgbClr val="6A8A2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Worker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DE" dirty="0">
                        <a:ln>
                          <a:solidFill>
                            <a:srgbClr val="6A8A2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132602"/>
                  </a:ext>
                </a:extLst>
              </a:tr>
              <a:tr h="6569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rgbClr val="6A8A2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Worker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DE" dirty="0">
                        <a:ln>
                          <a:solidFill>
                            <a:srgbClr val="6A8A2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817927"/>
                  </a:ext>
                </a:extLst>
              </a:tr>
              <a:tr h="656967">
                <a:tc>
                  <a:txBody>
                    <a:bodyPr/>
                    <a:lstStyle/>
                    <a:p>
                      <a:pPr algn="ctr"/>
                      <a:r>
                        <a:rPr lang="en-DE" sz="1800" kern="1200" dirty="0">
                          <a:solidFill>
                            <a:srgbClr val="6A8A2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Worker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DE" dirty="0">
                        <a:ln>
                          <a:solidFill>
                            <a:srgbClr val="6A8A2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040899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69255DBD-AFE0-B237-BF78-1D2F0A82B60B}"/>
              </a:ext>
            </a:extLst>
          </p:cNvPr>
          <p:cNvSpPr txBox="1"/>
          <p:nvPr/>
        </p:nvSpPr>
        <p:spPr>
          <a:xfrm>
            <a:off x="5291869" y="972437"/>
            <a:ext cx="1338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Timeline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F172D91D-1E4F-7F64-D309-654B7A9FAA85}"/>
              </a:ext>
            </a:extLst>
          </p:cNvPr>
          <p:cNvSpPr/>
          <p:nvPr/>
        </p:nvSpPr>
        <p:spPr>
          <a:xfrm>
            <a:off x="5194961" y="2926324"/>
            <a:ext cx="956733" cy="455086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Task 2 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F85CC59-5792-6032-29DE-424CDADFED23}"/>
              </a:ext>
            </a:extLst>
          </p:cNvPr>
          <p:cNvSpPr/>
          <p:nvPr/>
        </p:nvSpPr>
        <p:spPr>
          <a:xfrm>
            <a:off x="6346420" y="2911158"/>
            <a:ext cx="956733" cy="455086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Task 6 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F0332BA6-F7A2-BA7B-591B-FBACFC8D47B1}"/>
              </a:ext>
            </a:extLst>
          </p:cNvPr>
          <p:cNvSpPr/>
          <p:nvPr/>
        </p:nvSpPr>
        <p:spPr>
          <a:xfrm>
            <a:off x="6558071" y="3572279"/>
            <a:ext cx="956733" cy="455086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Task 7 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D568DF3-7176-8D56-4F0C-B1C6B60FA32A}"/>
              </a:ext>
            </a:extLst>
          </p:cNvPr>
          <p:cNvSpPr/>
          <p:nvPr/>
        </p:nvSpPr>
        <p:spPr>
          <a:xfrm>
            <a:off x="5419322" y="3572279"/>
            <a:ext cx="956733" cy="455086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Task 3 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6BE09AA0-9529-FDE5-0F12-F7F1095DC9C9}"/>
              </a:ext>
            </a:extLst>
          </p:cNvPr>
          <p:cNvSpPr/>
          <p:nvPr/>
        </p:nvSpPr>
        <p:spPr>
          <a:xfrm>
            <a:off x="6782436" y="4218389"/>
            <a:ext cx="956733" cy="455086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Task 8 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CD90951A-E947-700E-DF77-72539E1D38F6}"/>
              </a:ext>
            </a:extLst>
          </p:cNvPr>
          <p:cNvSpPr/>
          <p:nvPr/>
        </p:nvSpPr>
        <p:spPr>
          <a:xfrm>
            <a:off x="7476741" y="2917127"/>
            <a:ext cx="1075260" cy="455086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Task 10 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6FCC7BF0-2637-9452-9ABD-3307C0D7FE1E}"/>
              </a:ext>
            </a:extLst>
          </p:cNvPr>
          <p:cNvSpPr/>
          <p:nvPr/>
        </p:nvSpPr>
        <p:spPr>
          <a:xfrm>
            <a:off x="5626745" y="4233210"/>
            <a:ext cx="956733" cy="455086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Task 4 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0E78E27-50F3-5922-025E-2644A8F7279C}"/>
              </a:ext>
            </a:extLst>
          </p:cNvPr>
          <p:cNvSpPr/>
          <p:nvPr/>
        </p:nvSpPr>
        <p:spPr>
          <a:xfrm>
            <a:off x="7148643" y="1654582"/>
            <a:ext cx="118532" cy="383747"/>
          </a:xfrm>
          <a:prstGeom prst="rect">
            <a:avLst/>
          </a:prstGeom>
          <a:solidFill>
            <a:srgbClr val="C0DE25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C56F774-F7F4-1069-6168-A0288AD24D48}"/>
              </a:ext>
            </a:extLst>
          </p:cNvPr>
          <p:cNvSpPr/>
          <p:nvPr/>
        </p:nvSpPr>
        <p:spPr>
          <a:xfrm>
            <a:off x="7360312" y="1654583"/>
            <a:ext cx="118532" cy="383747"/>
          </a:xfrm>
          <a:prstGeom prst="rect">
            <a:avLst/>
          </a:prstGeom>
          <a:solidFill>
            <a:srgbClr val="C0DE25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C443D21-E379-A753-131C-4ABE128FDFE1}"/>
              </a:ext>
            </a:extLst>
          </p:cNvPr>
          <p:cNvCxnSpPr>
            <a:cxnSpLocks/>
          </p:cNvCxnSpPr>
          <p:nvPr/>
        </p:nvCxnSpPr>
        <p:spPr>
          <a:xfrm flipH="1">
            <a:off x="7265061" y="1654348"/>
            <a:ext cx="6341" cy="1154192"/>
          </a:xfrm>
          <a:prstGeom prst="line">
            <a:avLst/>
          </a:prstGeom>
          <a:ln>
            <a:solidFill>
              <a:srgbClr val="C0DE2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47FED8A1-1800-7A42-553C-7C9BB3C0ACF9}"/>
              </a:ext>
            </a:extLst>
          </p:cNvPr>
          <p:cNvSpPr/>
          <p:nvPr/>
        </p:nvSpPr>
        <p:spPr>
          <a:xfrm>
            <a:off x="6134748" y="2252133"/>
            <a:ext cx="956733" cy="455086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Task 5 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D4E0056-BFAE-A309-02F4-6CA43825E5D0}"/>
              </a:ext>
            </a:extLst>
          </p:cNvPr>
          <p:cNvSpPr/>
          <p:nvPr/>
        </p:nvSpPr>
        <p:spPr>
          <a:xfrm>
            <a:off x="4864754" y="2252134"/>
            <a:ext cx="956733" cy="455086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Task 1 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31B1252-CDA7-FD65-38E8-932FDDE921BA}"/>
              </a:ext>
            </a:extLst>
          </p:cNvPr>
          <p:cNvSpPr/>
          <p:nvPr/>
        </p:nvSpPr>
        <p:spPr>
          <a:xfrm>
            <a:off x="7286217" y="2252133"/>
            <a:ext cx="956733" cy="455086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Task 9 </a:t>
            </a:r>
          </a:p>
        </p:txBody>
      </p:sp>
    </p:spTree>
    <p:extLst>
      <p:ext uri="{BB962C8B-B14F-4D97-AF65-F5344CB8AC3E}">
        <p14:creationId xmlns:p14="http://schemas.microsoft.com/office/powerpoint/2010/main" val="1516479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03F793F-56D5-067E-48A9-6EAD5825FC6F}"/>
              </a:ext>
            </a:extLst>
          </p:cNvPr>
          <p:cNvGrpSpPr/>
          <p:nvPr/>
        </p:nvGrpSpPr>
        <p:grpSpPr>
          <a:xfrm>
            <a:off x="3799058" y="753533"/>
            <a:ext cx="4876800" cy="3488268"/>
            <a:chOff x="2082800" y="753532"/>
            <a:chExt cx="6544733" cy="468206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2A3EEB6-40A5-B8C6-5C3D-60E5F518E5A5}"/>
                </a:ext>
              </a:extLst>
            </p:cNvPr>
            <p:cNvSpPr/>
            <p:nvPr/>
          </p:nvSpPr>
          <p:spPr>
            <a:xfrm>
              <a:off x="2827867" y="753532"/>
              <a:ext cx="5088465" cy="2599268"/>
            </a:xfrm>
            <a:prstGeom prst="round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B679640-1D13-2DBF-E339-DE24FD6908B5}"/>
                </a:ext>
              </a:extLst>
            </p:cNvPr>
            <p:cNvSpPr/>
            <p:nvPr/>
          </p:nvSpPr>
          <p:spPr>
            <a:xfrm>
              <a:off x="4318000" y="2036231"/>
              <a:ext cx="3208865" cy="812800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25FEBC-B7CA-3AA4-980D-4C0C158B5320}"/>
                </a:ext>
              </a:extLst>
            </p:cNvPr>
            <p:cNvCxnSpPr>
              <a:cxnSpLocks/>
            </p:cNvCxnSpPr>
            <p:nvPr/>
          </p:nvCxnSpPr>
          <p:spPr>
            <a:xfrm>
              <a:off x="5105400" y="2036231"/>
              <a:ext cx="0" cy="812800"/>
            </a:xfrm>
            <a:prstGeom prst="line">
              <a:avLst/>
            </a:prstGeom>
            <a:ln w="28575">
              <a:solidFill>
                <a:srgbClr val="6A8A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300BCBA-8D29-8437-B1B8-A4CCD2729F95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2036231"/>
              <a:ext cx="0" cy="812800"/>
            </a:xfrm>
            <a:prstGeom prst="line">
              <a:avLst/>
            </a:prstGeom>
            <a:ln w="28575">
              <a:solidFill>
                <a:srgbClr val="6A8A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E5F014F-C27B-01F7-ED93-B792480C159A}"/>
                </a:ext>
              </a:extLst>
            </p:cNvPr>
            <p:cNvCxnSpPr>
              <a:cxnSpLocks/>
            </p:cNvCxnSpPr>
            <p:nvPr/>
          </p:nvCxnSpPr>
          <p:spPr>
            <a:xfrm>
              <a:off x="6722533" y="2036231"/>
              <a:ext cx="0" cy="812800"/>
            </a:xfrm>
            <a:prstGeom prst="line">
              <a:avLst/>
            </a:prstGeom>
            <a:ln w="28575">
              <a:solidFill>
                <a:srgbClr val="6A8A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7EC2F2-33E0-254E-418F-6A736604CF0D}"/>
                </a:ext>
              </a:extLst>
            </p:cNvPr>
            <p:cNvSpPr txBox="1"/>
            <p:nvPr/>
          </p:nvSpPr>
          <p:spPr>
            <a:xfrm>
              <a:off x="3297675" y="2257965"/>
              <a:ext cx="853183" cy="371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200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Blocks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A7C8F4-B8D4-D0C1-4A9D-E6E304A7DB64}"/>
                </a:ext>
              </a:extLst>
            </p:cNvPr>
            <p:cNvSpPr txBox="1"/>
            <p:nvPr/>
          </p:nvSpPr>
          <p:spPr>
            <a:xfrm>
              <a:off x="3036277" y="1216844"/>
              <a:ext cx="2551723" cy="371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DE" sz="1200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ay.data.Dataset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068F42-8D96-65FB-5366-DED3049C6B75}"/>
                </a:ext>
              </a:extLst>
            </p:cNvPr>
            <p:cNvSpPr/>
            <p:nvPr/>
          </p:nvSpPr>
          <p:spPr>
            <a:xfrm>
              <a:off x="2082800" y="3867808"/>
              <a:ext cx="1490133" cy="1567791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4EF3962-BCC4-9265-2683-050AA654BDA2}"/>
                </a:ext>
              </a:extLst>
            </p:cNvPr>
            <p:cNvSpPr/>
            <p:nvPr/>
          </p:nvSpPr>
          <p:spPr>
            <a:xfrm>
              <a:off x="3915832" y="3867808"/>
              <a:ext cx="2874435" cy="1567791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E555414-4636-6222-0720-DBD06591FDD2}"/>
                </a:ext>
              </a:extLst>
            </p:cNvPr>
            <p:cNvSpPr/>
            <p:nvPr/>
          </p:nvSpPr>
          <p:spPr>
            <a:xfrm>
              <a:off x="7137400" y="3867808"/>
              <a:ext cx="1490133" cy="1567791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BD4F3B-5EE8-434F-0BA8-69EA9EA51CB8}"/>
                </a:ext>
              </a:extLst>
            </p:cNvPr>
            <p:cNvSpPr txBox="1"/>
            <p:nvPr/>
          </p:nvSpPr>
          <p:spPr>
            <a:xfrm>
              <a:off x="2082800" y="3867808"/>
              <a:ext cx="1092198" cy="371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200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Node 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5CE848-629A-E0B4-71E1-16C93F62AA91}"/>
                </a:ext>
              </a:extLst>
            </p:cNvPr>
            <p:cNvSpPr txBox="1"/>
            <p:nvPr/>
          </p:nvSpPr>
          <p:spPr>
            <a:xfrm>
              <a:off x="3881965" y="3866777"/>
              <a:ext cx="1729135" cy="371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200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Node 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73EE0D-01FB-30FD-1785-9173E11BD538}"/>
                </a:ext>
              </a:extLst>
            </p:cNvPr>
            <p:cNvSpPr txBox="1"/>
            <p:nvPr/>
          </p:nvSpPr>
          <p:spPr>
            <a:xfrm>
              <a:off x="7137400" y="3866777"/>
              <a:ext cx="947886" cy="371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200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Node 3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9AACBB2-F324-309F-8FFE-D7FC46A4043C}"/>
                </a:ext>
              </a:extLst>
            </p:cNvPr>
            <p:cNvSpPr/>
            <p:nvPr/>
          </p:nvSpPr>
          <p:spPr>
            <a:xfrm>
              <a:off x="2306365" y="4651703"/>
              <a:ext cx="1043001" cy="546246"/>
            </a:xfrm>
            <a:prstGeom prst="round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EF625C2-4AEE-0522-0946-81CCC32EA3FD}"/>
                </a:ext>
              </a:extLst>
            </p:cNvPr>
            <p:cNvSpPr/>
            <p:nvPr/>
          </p:nvSpPr>
          <p:spPr>
            <a:xfrm>
              <a:off x="4150857" y="4651703"/>
              <a:ext cx="1043001" cy="546246"/>
            </a:xfrm>
            <a:prstGeom prst="round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  <a:endParaRPr lang="en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893893D-00CB-B292-F3BB-DAB1924D3704}"/>
                </a:ext>
              </a:extLst>
            </p:cNvPr>
            <p:cNvSpPr/>
            <p:nvPr/>
          </p:nvSpPr>
          <p:spPr>
            <a:xfrm>
              <a:off x="5502890" y="4651848"/>
              <a:ext cx="1043001" cy="546246"/>
            </a:xfrm>
            <a:prstGeom prst="round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  <a:endParaRPr lang="en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1282407-2250-A57B-A9B6-872717AA59F4}"/>
                </a:ext>
              </a:extLst>
            </p:cNvPr>
            <p:cNvSpPr/>
            <p:nvPr/>
          </p:nvSpPr>
          <p:spPr>
            <a:xfrm>
              <a:off x="7360965" y="4651703"/>
              <a:ext cx="1043001" cy="546246"/>
            </a:xfrm>
            <a:prstGeom prst="round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  <a:endParaRPr lang="en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0B8134-7088-DBD1-9788-AFD0AA38F8C9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4354243" y="2303537"/>
            <a:ext cx="1438437" cy="1354240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1F39FA-4101-B565-B361-6459CDDFDD0B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5728664" y="2303537"/>
            <a:ext cx="616048" cy="1354240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EC0F70-177A-65E2-2021-F0CAABAD8216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6736130" y="2303537"/>
            <a:ext cx="233164" cy="1354348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090979C-4659-6E3D-55B3-78855224FF22}"/>
              </a:ext>
            </a:extLst>
          </p:cNvPr>
          <p:cNvCxnSpPr>
            <a:cxnSpLocks/>
          </p:cNvCxnSpPr>
          <p:nvPr/>
        </p:nvCxnSpPr>
        <p:spPr>
          <a:xfrm>
            <a:off x="7719132" y="2314737"/>
            <a:ext cx="690825" cy="1330968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298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6A5DBA7-B473-B8EC-7FE4-2ADA4A2D254A}"/>
              </a:ext>
            </a:extLst>
          </p:cNvPr>
          <p:cNvSpPr/>
          <p:nvPr/>
        </p:nvSpPr>
        <p:spPr>
          <a:xfrm>
            <a:off x="3514500" y="1236617"/>
            <a:ext cx="5163000" cy="2022323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C32321-FAC2-8F19-1A7C-9F56DC21BA30}"/>
              </a:ext>
            </a:extLst>
          </p:cNvPr>
          <p:cNvSpPr txBox="1"/>
          <p:nvPr/>
        </p:nvSpPr>
        <p:spPr>
          <a:xfrm>
            <a:off x="5681951" y="1359044"/>
            <a:ext cx="90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3C0105-CAA8-D39C-9804-6F309831EA29}"/>
              </a:ext>
            </a:extLst>
          </p:cNvPr>
          <p:cNvSpPr/>
          <p:nvPr/>
        </p:nvSpPr>
        <p:spPr>
          <a:xfrm>
            <a:off x="2138736" y="3736060"/>
            <a:ext cx="7928131" cy="2382447"/>
          </a:xfrm>
          <a:prstGeom prst="rect">
            <a:avLst/>
          </a:prstGeom>
          <a:solidFill>
            <a:srgbClr val="C0DE25"/>
          </a:solidFill>
          <a:ln w="28575">
            <a:solidFill>
              <a:srgbClr val="6A8A2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6DDFDB-0F76-BE47-C42E-63DA03CCBE86}"/>
              </a:ext>
            </a:extLst>
          </p:cNvPr>
          <p:cNvSpPr txBox="1"/>
          <p:nvPr/>
        </p:nvSpPr>
        <p:spPr>
          <a:xfrm>
            <a:off x="2333522" y="3848816"/>
            <a:ext cx="157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Ray Cluster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82E37B-714F-3827-12CF-ADE2C907AE88}"/>
              </a:ext>
            </a:extLst>
          </p:cNvPr>
          <p:cNvSpPr/>
          <p:nvPr/>
        </p:nvSpPr>
        <p:spPr>
          <a:xfrm>
            <a:off x="2747239" y="4295456"/>
            <a:ext cx="1491091" cy="1675264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CD8A48-B0D3-86B2-6E00-1D770E6DE42B}"/>
              </a:ext>
            </a:extLst>
          </p:cNvPr>
          <p:cNvSpPr/>
          <p:nvPr/>
        </p:nvSpPr>
        <p:spPr>
          <a:xfrm>
            <a:off x="4509260" y="4307550"/>
            <a:ext cx="1485065" cy="1675264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4193DC-1141-3AB1-93AD-CFA348F1FED4}"/>
              </a:ext>
            </a:extLst>
          </p:cNvPr>
          <p:cNvSpPr/>
          <p:nvPr/>
        </p:nvSpPr>
        <p:spPr>
          <a:xfrm>
            <a:off x="6361743" y="4295454"/>
            <a:ext cx="1485065" cy="1675264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EB8B89-46E8-9C02-D7AE-4D6438560190}"/>
              </a:ext>
            </a:extLst>
          </p:cNvPr>
          <p:cNvSpPr/>
          <p:nvPr/>
        </p:nvSpPr>
        <p:spPr>
          <a:xfrm>
            <a:off x="8099010" y="4295454"/>
            <a:ext cx="1485065" cy="1675264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BFEB622-757B-AE06-E314-A8CFBAA00299}"/>
              </a:ext>
            </a:extLst>
          </p:cNvPr>
          <p:cNvGrpSpPr/>
          <p:nvPr/>
        </p:nvGrpSpPr>
        <p:grpSpPr>
          <a:xfrm>
            <a:off x="2829509" y="4580139"/>
            <a:ext cx="1312333" cy="1312333"/>
            <a:chOff x="2853266" y="1758198"/>
            <a:chExt cx="1312333" cy="1312333"/>
          </a:xfrm>
          <a:solidFill>
            <a:srgbClr val="6A8A22"/>
          </a:solidFill>
        </p:grpSpPr>
        <p:pic>
          <p:nvPicPr>
            <p:cNvPr id="65" name="Graphic 64" descr="Paper outline">
              <a:extLst>
                <a:ext uri="{FF2B5EF4-FFF2-40B4-BE49-F238E27FC236}">
                  <a16:creationId xmlns:a16="http://schemas.microsoft.com/office/drawing/2014/main" id="{0F900AF5-CB37-C53E-6E18-0186F80FA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3266" y="1758198"/>
              <a:ext cx="1312333" cy="1312333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03606C0-E21F-B849-8664-FC2AB1AA8E0E}"/>
                </a:ext>
              </a:extLst>
            </p:cNvPr>
            <p:cNvSpPr txBox="1"/>
            <p:nvPr/>
          </p:nvSpPr>
          <p:spPr>
            <a:xfrm>
              <a:off x="3124198" y="2328333"/>
              <a:ext cx="770468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Training Function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CCD0CC6-68CF-8E59-DD6E-1809A5968592}"/>
              </a:ext>
            </a:extLst>
          </p:cNvPr>
          <p:cNvGrpSpPr/>
          <p:nvPr/>
        </p:nvGrpSpPr>
        <p:grpSpPr>
          <a:xfrm>
            <a:off x="4597809" y="4594881"/>
            <a:ext cx="1312333" cy="1312333"/>
            <a:chOff x="2853266" y="1758198"/>
            <a:chExt cx="1312333" cy="1312333"/>
          </a:xfrm>
          <a:solidFill>
            <a:srgbClr val="6A8A22"/>
          </a:solidFill>
        </p:grpSpPr>
        <p:pic>
          <p:nvPicPr>
            <p:cNvPr id="74" name="Graphic 73" descr="Paper outline">
              <a:extLst>
                <a:ext uri="{FF2B5EF4-FFF2-40B4-BE49-F238E27FC236}">
                  <a16:creationId xmlns:a16="http://schemas.microsoft.com/office/drawing/2014/main" id="{7F40471F-6BB4-AAEB-BBAB-90D59E0A7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3266" y="1758198"/>
              <a:ext cx="1312333" cy="1312333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135D54C-5CC5-47BE-FEAE-8644C70DA320}"/>
                </a:ext>
              </a:extLst>
            </p:cNvPr>
            <p:cNvSpPr txBox="1"/>
            <p:nvPr/>
          </p:nvSpPr>
          <p:spPr>
            <a:xfrm>
              <a:off x="3124198" y="2328333"/>
              <a:ext cx="770468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Training Function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4067F1A-5439-1FCF-5260-78DF4E1B143B}"/>
              </a:ext>
            </a:extLst>
          </p:cNvPr>
          <p:cNvGrpSpPr/>
          <p:nvPr/>
        </p:nvGrpSpPr>
        <p:grpSpPr>
          <a:xfrm>
            <a:off x="6448108" y="4580140"/>
            <a:ext cx="1312333" cy="1312333"/>
            <a:chOff x="2853266" y="1758198"/>
            <a:chExt cx="1312333" cy="1312333"/>
          </a:xfrm>
          <a:solidFill>
            <a:srgbClr val="6A8A22"/>
          </a:solidFill>
        </p:grpSpPr>
        <p:pic>
          <p:nvPicPr>
            <p:cNvPr id="88" name="Graphic 87" descr="Paper outline">
              <a:extLst>
                <a:ext uri="{FF2B5EF4-FFF2-40B4-BE49-F238E27FC236}">
                  <a16:creationId xmlns:a16="http://schemas.microsoft.com/office/drawing/2014/main" id="{78396466-3E7D-D2DA-EDE4-704AEA80A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3266" y="1758198"/>
              <a:ext cx="1312333" cy="1312333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E67DD2A-CC51-CD8F-590B-0CF29F92D8DD}"/>
                </a:ext>
              </a:extLst>
            </p:cNvPr>
            <p:cNvSpPr txBox="1"/>
            <p:nvPr/>
          </p:nvSpPr>
          <p:spPr>
            <a:xfrm>
              <a:off x="3124198" y="2328333"/>
              <a:ext cx="770468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Training Function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9E7740A-2FBA-089E-7890-A178C944BC2C}"/>
              </a:ext>
            </a:extLst>
          </p:cNvPr>
          <p:cNvGrpSpPr/>
          <p:nvPr/>
        </p:nvGrpSpPr>
        <p:grpSpPr>
          <a:xfrm>
            <a:off x="8184592" y="4594882"/>
            <a:ext cx="1312333" cy="1312333"/>
            <a:chOff x="2853266" y="1758198"/>
            <a:chExt cx="1312333" cy="1312333"/>
          </a:xfrm>
          <a:solidFill>
            <a:srgbClr val="6A8A22"/>
          </a:solidFill>
        </p:grpSpPr>
        <p:pic>
          <p:nvPicPr>
            <p:cNvPr id="91" name="Graphic 90" descr="Paper outline">
              <a:extLst>
                <a:ext uri="{FF2B5EF4-FFF2-40B4-BE49-F238E27FC236}">
                  <a16:creationId xmlns:a16="http://schemas.microsoft.com/office/drawing/2014/main" id="{A990A5B8-961F-20FF-1BE8-1A4E770CB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3266" y="1758198"/>
              <a:ext cx="1312333" cy="1312333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6F406E4-1F8A-7429-DA95-8DD469082811}"/>
                </a:ext>
              </a:extLst>
            </p:cNvPr>
            <p:cNvSpPr txBox="1"/>
            <p:nvPr/>
          </p:nvSpPr>
          <p:spPr>
            <a:xfrm>
              <a:off x="3124198" y="2328333"/>
              <a:ext cx="770468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Training Function</a:t>
              </a: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67E1C3EA-A3B0-31D3-D6E9-9A39B13529BE}"/>
              </a:ext>
            </a:extLst>
          </p:cNvPr>
          <p:cNvSpPr txBox="1"/>
          <p:nvPr/>
        </p:nvSpPr>
        <p:spPr>
          <a:xfrm>
            <a:off x="2998366" y="428525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 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C9AD7A-77B5-A6CC-0059-30AC6327C858}"/>
              </a:ext>
            </a:extLst>
          </p:cNvPr>
          <p:cNvSpPr txBox="1"/>
          <p:nvPr/>
        </p:nvSpPr>
        <p:spPr>
          <a:xfrm>
            <a:off x="4737741" y="428525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 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170BA13-DBC8-2B8B-A412-5644325833AF}"/>
              </a:ext>
            </a:extLst>
          </p:cNvPr>
          <p:cNvSpPr txBox="1"/>
          <p:nvPr/>
        </p:nvSpPr>
        <p:spPr>
          <a:xfrm>
            <a:off x="6570862" y="4285258"/>
            <a:ext cx="12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 ...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8E79E90-04B0-B561-7EB6-76D1C6AF80AB}"/>
              </a:ext>
            </a:extLst>
          </p:cNvPr>
          <p:cNvSpPr txBox="1"/>
          <p:nvPr/>
        </p:nvSpPr>
        <p:spPr>
          <a:xfrm>
            <a:off x="8326707" y="428525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 n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7C20060E-6F36-F569-374B-05EB164028F0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5151363" y="3369711"/>
            <a:ext cx="1055409" cy="833867"/>
          </a:xfrm>
          <a:prstGeom prst="bentConnector3">
            <a:avLst>
              <a:gd name="adj1" fmla="val 26736"/>
            </a:avLst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D0CBEEF-9D65-3E43-2CC4-234CE4689EE0}"/>
              </a:ext>
            </a:extLst>
          </p:cNvPr>
          <p:cNvCxnSpPr>
            <a:cxnSpLocks/>
          </p:cNvCxnSpPr>
          <p:nvPr/>
        </p:nvCxnSpPr>
        <p:spPr>
          <a:xfrm>
            <a:off x="4229863" y="5130802"/>
            <a:ext cx="279397" cy="0"/>
          </a:xfrm>
          <a:prstGeom prst="straightConnector1">
            <a:avLst/>
          </a:prstGeom>
          <a:ln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C122AA6-C982-6C1D-8B44-D57ECB5991C0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989255" y="5128253"/>
            <a:ext cx="372488" cy="4833"/>
          </a:xfrm>
          <a:prstGeom prst="straightConnector1">
            <a:avLst/>
          </a:prstGeom>
          <a:ln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AF96F06-0297-2C79-6789-92046D62AFA6}"/>
              </a:ext>
            </a:extLst>
          </p:cNvPr>
          <p:cNvCxnSpPr>
            <a:cxnSpLocks/>
          </p:cNvCxnSpPr>
          <p:nvPr/>
        </p:nvCxnSpPr>
        <p:spPr>
          <a:xfrm>
            <a:off x="7819613" y="5130198"/>
            <a:ext cx="279397" cy="0"/>
          </a:xfrm>
          <a:prstGeom prst="straightConnector1">
            <a:avLst/>
          </a:prstGeom>
          <a:ln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6250705-8E03-3E20-E085-1E908706009D}"/>
              </a:ext>
            </a:extLst>
          </p:cNvPr>
          <p:cNvSpPr/>
          <p:nvPr/>
        </p:nvSpPr>
        <p:spPr>
          <a:xfrm>
            <a:off x="3683000" y="1947333"/>
            <a:ext cx="2306255" cy="781315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Scaling Configuration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4AE895-E2C2-8FFA-AE99-BA985ACDFB71}"/>
              </a:ext>
            </a:extLst>
          </p:cNvPr>
          <p:cNvSpPr/>
          <p:nvPr/>
        </p:nvSpPr>
        <p:spPr>
          <a:xfrm>
            <a:off x="6202747" y="1940681"/>
            <a:ext cx="2306255" cy="781315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Training Function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CD9A90F-48FF-1B5E-21C3-85DC30B23C51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6084429" y="3270511"/>
            <a:ext cx="1031416" cy="1008274"/>
          </a:xfrm>
          <a:prstGeom prst="bentConnector3">
            <a:avLst>
              <a:gd name="adj1" fmla="val 27016"/>
            </a:avLst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921DA9-CB9B-1A52-7999-AD64A19BECF6}"/>
              </a:ext>
            </a:extLst>
          </p:cNvPr>
          <p:cNvCxnSpPr>
            <a:cxnSpLocks/>
          </p:cNvCxnSpPr>
          <p:nvPr/>
        </p:nvCxnSpPr>
        <p:spPr>
          <a:xfrm>
            <a:off x="3773346" y="3539067"/>
            <a:ext cx="0" cy="775282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9DA520E-FE02-3DA2-A653-2F424A9972F1}"/>
              </a:ext>
            </a:extLst>
          </p:cNvPr>
          <p:cNvCxnSpPr>
            <a:cxnSpLocks/>
          </p:cNvCxnSpPr>
          <p:nvPr/>
        </p:nvCxnSpPr>
        <p:spPr>
          <a:xfrm>
            <a:off x="8822595" y="3539067"/>
            <a:ext cx="0" cy="775282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75297A2-B809-CC6B-E2A2-E984D63B1F56}"/>
              </a:ext>
            </a:extLst>
          </p:cNvPr>
          <p:cNvCxnSpPr>
            <a:cxnSpLocks/>
          </p:cNvCxnSpPr>
          <p:nvPr/>
        </p:nvCxnSpPr>
        <p:spPr>
          <a:xfrm>
            <a:off x="3773346" y="3548724"/>
            <a:ext cx="1478446" cy="0"/>
          </a:xfrm>
          <a:prstGeom prst="line">
            <a:avLst/>
          </a:prstGeom>
          <a:ln w="38100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06B9DC6-F2C2-1340-DEDE-1D8BFACE2520}"/>
              </a:ext>
            </a:extLst>
          </p:cNvPr>
          <p:cNvCxnSpPr>
            <a:cxnSpLocks/>
          </p:cNvCxnSpPr>
          <p:nvPr/>
        </p:nvCxnSpPr>
        <p:spPr>
          <a:xfrm>
            <a:off x="7080390" y="3531791"/>
            <a:ext cx="1759139" cy="0"/>
          </a:xfrm>
          <a:prstGeom prst="line">
            <a:avLst/>
          </a:prstGeom>
          <a:ln w="38100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1E792EC-B9D0-C9FB-6C48-7CF016136C7A}"/>
              </a:ext>
            </a:extLst>
          </p:cNvPr>
          <p:cNvSpPr txBox="1"/>
          <p:nvPr/>
        </p:nvSpPr>
        <p:spPr>
          <a:xfrm>
            <a:off x="3492784" y="1240067"/>
            <a:ext cx="1172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Ray Train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3A1226-71DA-F04B-8A18-8A353822C572}"/>
              </a:ext>
            </a:extLst>
          </p:cNvPr>
          <p:cNvSpPr txBox="1"/>
          <p:nvPr/>
        </p:nvSpPr>
        <p:spPr>
          <a:xfrm>
            <a:off x="2014638" y="3336248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Launch Workers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6676EB-EFDC-C95D-0565-550760FBDE1B}"/>
              </a:ext>
            </a:extLst>
          </p:cNvPr>
          <p:cNvSpPr txBox="1"/>
          <p:nvPr/>
        </p:nvSpPr>
        <p:spPr>
          <a:xfrm>
            <a:off x="8808246" y="3128610"/>
            <a:ext cx="1479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Ray Training</a:t>
            </a:r>
            <a:b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61253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4760E4-72A0-6F76-018F-B50DF998180D}"/>
              </a:ext>
            </a:extLst>
          </p:cNvPr>
          <p:cNvSpPr/>
          <p:nvPr/>
        </p:nvSpPr>
        <p:spPr>
          <a:xfrm>
            <a:off x="1075268" y="2311399"/>
            <a:ext cx="1210734" cy="1354667"/>
          </a:xfrm>
          <a:prstGeom prst="roundRect">
            <a:avLst/>
          </a:prstGeom>
          <a:noFill/>
          <a:ln w="381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F41462-BF7D-31C2-C6DB-6B1F5B73F2E1}"/>
              </a:ext>
            </a:extLst>
          </p:cNvPr>
          <p:cNvSpPr/>
          <p:nvPr/>
        </p:nvSpPr>
        <p:spPr>
          <a:xfrm>
            <a:off x="3039534" y="2311398"/>
            <a:ext cx="1210733" cy="1354667"/>
          </a:xfrm>
          <a:prstGeom prst="roundRect">
            <a:avLst/>
          </a:prstGeom>
          <a:solidFill>
            <a:srgbClr val="6A8A22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16466F-B8CE-6A2D-9286-D83C266D92D6}"/>
              </a:ext>
            </a:extLst>
          </p:cNvPr>
          <p:cNvSpPr/>
          <p:nvPr/>
        </p:nvSpPr>
        <p:spPr>
          <a:xfrm>
            <a:off x="4529667" y="1253067"/>
            <a:ext cx="4902200" cy="3124200"/>
          </a:xfrm>
          <a:prstGeom prst="rect">
            <a:avLst/>
          </a:prstGeom>
          <a:noFill/>
          <a:ln w="38100">
            <a:solidFill>
              <a:srgbClr val="6A8A2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79A15D-147A-655E-42D7-91428C7FC2C6}"/>
              </a:ext>
            </a:extLst>
          </p:cNvPr>
          <p:cNvSpPr/>
          <p:nvPr/>
        </p:nvSpPr>
        <p:spPr>
          <a:xfrm>
            <a:off x="4529667" y="4529125"/>
            <a:ext cx="4902200" cy="550333"/>
          </a:xfrm>
          <a:prstGeom prst="roundRect">
            <a:avLst/>
          </a:prstGeom>
          <a:solidFill>
            <a:srgbClr val="C0DE25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Management / Orchestration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C47C54-743E-0AE8-F971-BB2DD39ACE49}"/>
              </a:ext>
            </a:extLst>
          </p:cNvPr>
          <p:cNvSpPr/>
          <p:nvPr/>
        </p:nvSpPr>
        <p:spPr>
          <a:xfrm>
            <a:off x="4936068" y="1858437"/>
            <a:ext cx="1710266" cy="584200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        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D0DC06E-E342-E40B-665A-181F01983B12}"/>
              </a:ext>
            </a:extLst>
          </p:cNvPr>
          <p:cNvSpPr/>
          <p:nvPr/>
        </p:nvSpPr>
        <p:spPr>
          <a:xfrm>
            <a:off x="4936066" y="2692401"/>
            <a:ext cx="1710267" cy="584200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        Service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C8ED25-1CD6-AC8E-FA03-4F561988948E}"/>
              </a:ext>
            </a:extLst>
          </p:cNvPr>
          <p:cNvSpPr/>
          <p:nvPr/>
        </p:nvSpPr>
        <p:spPr>
          <a:xfrm>
            <a:off x="4936066" y="3526365"/>
            <a:ext cx="1710267" cy="584200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        Service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89980A8-E70B-9719-83CD-D94298D23956}"/>
              </a:ext>
            </a:extLst>
          </p:cNvPr>
          <p:cNvSpPr/>
          <p:nvPr/>
        </p:nvSpPr>
        <p:spPr>
          <a:xfrm>
            <a:off x="7150100" y="1858437"/>
            <a:ext cx="1710267" cy="584200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         Service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DEEB3102-0027-E7F9-08ED-29D6E8ABB8F2}"/>
              </a:ext>
            </a:extLst>
          </p:cNvPr>
          <p:cNvSpPr/>
          <p:nvPr/>
        </p:nvSpPr>
        <p:spPr>
          <a:xfrm>
            <a:off x="5037666" y="1924052"/>
            <a:ext cx="491067" cy="452970"/>
          </a:xfrm>
          <a:prstGeom prst="hexagon">
            <a:avLst/>
          </a:prstGeom>
          <a:solidFill>
            <a:srgbClr val="C0DE25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0B22F68A-583C-2BEB-4E9B-725D0A19DD5B}"/>
              </a:ext>
            </a:extLst>
          </p:cNvPr>
          <p:cNvSpPr/>
          <p:nvPr/>
        </p:nvSpPr>
        <p:spPr>
          <a:xfrm>
            <a:off x="5037665" y="2749549"/>
            <a:ext cx="491067" cy="452970"/>
          </a:xfrm>
          <a:prstGeom prst="hexagon">
            <a:avLst/>
          </a:prstGeom>
          <a:solidFill>
            <a:srgbClr val="C0DE25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7C5A629F-19EB-689C-4EF9-DB0D69693A6B}"/>
              </a:ext>
            </a:extLst>
          </p:cNvPr>
          <p:cNvSpPr/>
          <p:nvPr/>
        </p:nvSpPr>
        <p:spPr>
          <a:xfrm>
            <a:off x="5037664" y="3583514"/>
            <a:ext cx="491067" cy="452970"/>
          </a:xfrm>
          <a:prstGeom prst="hexagon">
            <a:avLst/>
          </a:prstGeom>
          <a:solidFill>
            <a:srgbClr val="C0DE25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BD19E06-F0A4-2A3B-2513-F1CE8A581DE5}"/>
              </a:ext>
            </a:extLst>
          </p:cNvPr>
          <p:cNvSpPr/>
          <p:nvPr/>
        </p:nvSpPr>
        <p:spPr>
          <a:xfrm>
            <a:off x="7281331" y="1924052"/>
            <a:ext cx="491067" cy="452970"/>
          </a:xfrm>
          <a:prstGeom prst="hexagon">
            <a:avLst/>
          </a:prstGeom>
          <a:solidFill>
            <a:srgbClr val="C0DE25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Graphic 17" descr="Man outline">
            <a:extLst>
              <a:ext uri="{FF2B5EF4-FFF2-40B4-BE49-F238E27FC236}">
                <a16:creationId xmlns:a16="http://schemas.microsoft.com/office/drawing/2014/main" id="{3A31EE8E-923A-1088-8DB5-9F57C956F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07600" y="1693337"/>
            <a:ext cx="914400" cy="914400"/>
          </a:xfrm>
          <a:prstGeom prst="rect">
            <a:avLst/>
          </a:prstGeom>
        </p:spPr>
      </p:pic>
      <p:pic>
        <p:nvPicPr>
          <p:cNvPr id="19" name="Graphic 18" descr="Man outline">
            <a:extLst>
              <a:ext uri="{FF2B5EF4-FFF2-40B4-BE49-F238E27FC236}">
                <a16:creationId xmlns:a16="http://schemas.microsoft.com/office/drawing/2014/main" id="{2D8046C1-C554-9AF6-3C29-B44F00C60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07600" y="3361265"/>
            <a:ext cx="914400" cy="9144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63AB0C-E9CF-6A07-B9C1-6FC1746F0998}"/>
              </a:ext>
            </a:extLst>
          </p:cNvPr>
          <p:cNvCxnSpPr>
            <a:cxnSpLocks/>
          </p:cNvCxnSpPr>
          <p:nvPr/>
        </p:nvCxnSpPr>
        <p:spPr>
          <a:xfrm flipH="1" flipV="1">
            <a:off x="6705596" y="3809999"/>
            <a:ext cx="3505204" cy="8466"/>
          </a:xfrm>
          <a:prstGeom prst="straightConnector1">
            <a:avLst/>
          </a:prstGeom>
          <a:ln w="28575">
            <a:solidFill>
              <a:srgbClr val="6A8A2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2DF349-C393-FE43-D035-666354E74833}"/>
              </a:ext>
            </a:extLst>
          </p:cNvPr>
          <p:cNvCxnSpPr>
            <a:cxnSpLocks/>
          </p:cNvCxnSpPr>
          <p:nvPr/>
        </p:nvCxnSpPr>
        <p:spPr>
          <a:xfrm flipH="1">
            <a:off x="8932334" y="2159003"/>
            <a:ext cx="1278466" cy="0"/>
          </a:xfrm>
          <a:prstGeom prst="straightConnector1">
            <a:avLst/>
          </a:prstGeom>
          <a:ln w="28575">
            <a:solidFill>
              <a:srgbClr val="6A8A2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E291EFF-DAB5-F317-3623-C6D731736408}"/>
              </a:ext>
            </a:extLst>
          </p:cNvPr>
          <p:cNvSpPr txBox="1"/>
          <p:nvPr/>
        </p:nvSpPr>
        <p:spPr>
          <a:xfrm>
            <a:off x="6126440" y="1337247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DFBB04-6D4F-738F-824E-030E181F1FF4}"/>
              </a:ext>
            </a:extLst>
          </p:cNvPr>
          <p:cNvCxnSpPr>
            <a:cxnSpLocks/>
          </p:cNvCxnSpPr>
          <p:nvPr/>
        </p:nvCxnSpPr>
        <p:spPr>
          <a:xfrm>
            <a:off x="6655859" y="2145814"/>
            <a:ext cx="514349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F3A95E-63B7-2FA1-FCF8-565689A4824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2" y="2988731"/>
            <a:ext cx="753532" cy="1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B4A49C-A8A4-ED14-E32A-1E45829AAC7C}"/>
              </a:ext>
            </a:extLst>
          </p:cNvPr>
          <p:cNvCxnSpPr>
            <a:cxnSpLocks/>
          </p:cNvCxnSpPr>
          <p:nvPr/>
        </p:nvCxnSpPr>
        <p:spPr>
          <a:xfrm>
            <a:off x="4182534" y="2976033"/>
            <a:ext cx="753532" cy="1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F3A61A5-562A-5113-9EB3-743020AA4FB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250267" y="2988732"/>
            <a:ext cx="685799" cy="833159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300FFC-E5E6-EB50-316B-71606D5788CF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250267" y="2145815"/>
            <a:ext cx="685799" cy="842917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A304FBF-D99E-3117-DF35-608BD0D838CD}"/>
              </a:ext>
            </a:extLst>
          </p:cNvPr>
          <p:cNvSpPr txBox="1"/>
          <p:nvPr/>
        </p:nvSpPr>
        <p:spPr>
          <a:xfrm>
            <a:off x="9975050" y="134093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</a:p>
        </p:txBody>
      </p:sp>
    </p:spTree>
    <p:extLst>
      <p:ext uri="{BB962C8B-B14F-4D97-AF65-F5344CB8AC3E}">
        <p14:creationId xmlns:p14="http://schemas.microsoft.com/office/powerpoint/2010/main" val="1019117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765B65-2274-68A8-E445-0FABC9F607BD}"/>
              </a:ext>
            </a:extLst>
          </p:cNvPr>
          <p:cNvSpPr/>
          <p:nvPr/>
        </p:nvSpPr>
        <p:spPr>
          <a:xfrm>
            <a:off x="1269999" y="2054209"/>
            <a:ext cx="1608666" cy="787397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65EB51-44BB-833F-3CE0-375AC1D35CCF}"/>
              </a:ext>
            </a:extLst>
          </p:cNvPr>
          <p:cNvSpPr/>
          <p:nvPr/>
        </p:nvSpPr>
        <p:spPr>
          <a:xfrm>
            <a:off x="4004732" y="2054209"/>
            <a:ext cx="1608666" cy="787397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10D998-ACDB-556F-3831-B9E3E0CD232D}"/>
              </a:ext>
            </a:extLst>
          </p:cNvPr>
          <p:cNvSpPr/>
          <p:nvPr/>
        </p:nvSpPr>
        <p:spPr>
          <a:xfrm>
            <a:off x="7713132" y="1494367"/>
            <a:ext cx="3048000" cy="1778000"/>
          </a:xfrm>
          <a:prstGeom prst="roundRect">
            <a:avLst/>
          </a:prstGeom>
          <a:solidFill>
            <a:srgbClr val="97C139"/>
          </a:solidFill>
          <a:ln w="38100"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3FEDC4C-E0E5-EA5B-9A18-15CCB52A1D6B}"/>
              </a:ext>
            </a:extLst>
          </p:cNvPr>
          <p:cNvSpPr/>
          <p:nvPr/>
        </p:nvSpPr>
        <p:spPr>
          <a:xfrm>
            <a:off x="7933268" y="1952599"/>
            <a:ext cx="3048000" cy="1778000"/>
          </a:xfrm>
          <a:prstGeom prst="roundRect">
            <a:avLst/>
          </a:prstGeom>
          <a:solidFill>
            <a:srgbClr val="97C139"/>
          </a:solidFill>
          <a:ln w="38100"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254C8B-8785-5695-B06B-D7E35B009C14}"/>
              </a:ext>
            </a:extLst>
          </p:cNvPr>
          <p:cNvSpPr/>
          <p:nvPr/>
        </p:nvSpPr>
        <p:spPr>
          <a:xfrm>
            <a:off x="8153404" y="2328337"/>
            <a:ext cx="3048000" cy="1778000"/>
          </a:xfrm>
          <a:prstGeom prst="roundRect">
            <a:avLst/>
          </a:prstGeom>
          <a:solidFill>
            <a:srgbClr val="97C139"/>
          </a:solidFill>
          <a:ln w="38100"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73AC2E-086A-FA61-111F-E6B467F7F831}"/>
              </a:ext>
            </a:extLst>
          </p:cNvPr>
          <p:cNvSpPr/>
          <p:nvPr/>
        </p:nvSpPr>
        <p:spPr>
          <a:xfrm>
            <a:off x="8280401" y="3175004"/>
            <a:ext cx="965200" cy="431796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trainer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7CF6C9-2327-6BBF-246D-D66CDA301C3E}"/>
              </a:ext>
            </a:extLst>
          </p:cNvPr>
          <p:cNvSpPr txBox="1"/>
          <p:nvPr/>
        </p:nvSpPr>
        <p:spPr>
          <a:xfrm>
            <a:off x="8280400" y="2472267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Trial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274A000-9511-A0E0-75CD-D09E93C876D6}"/>
              </a:ext>
            </a:extLst>
          </p:cNvPr>
          <p:cNvSpPr/>
          <p:nvPr/>
        </p:nvSpPr>
        <p:spPr>
          <a:xfrm>
            <a:off x="9550404" y="2656933"/>
            <a:ext cx="1032933" cy="431796"/>
          </a:xfrm>
          <a:prstGeom prst="roundRect">
            <a:avLst/>
          </a:prstGeom>
          <a:solidFill>
            <a:srgbClr val="C0D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7E6F9AC-4E94-C8A9-FB02-BCBE8B629182}"/>
              </a:ext>
            </a:extLst>
          </p:cNvPr>
          <p:cNvSpPr/>
          <p:nvPr/>
        </p:nvSpPr>
        <p:spPr>
          <a:xfrm>
            <a:off x="9787474" y="2894003"/>
            <a:ext cx="1032933" cy="431796"/>
          </a:xfrm>
          <a:prstGeom prst="roundRect">
            <a:avLst/>
          </a:prstGeom>
          <a:solidFill>
            <a:srgbClr val="C0D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D315E6D-ECED-52FE-3A20-7F6BC4AA94F3}"/>
              </a:ext>
            </a:extLst>
          </p:cNvPr>
          <p:cNvSpPr/>
          <p:nvPr/>
        </p:nvSpPr>
        <p:spPr>
          <a:xfrm>
            <a:off x="10033011" y="3148007"/>
            <a:ext cx="1032933" cy="431796"/>
          </a:xfrm>
          <a:prstGeom prst="roundRect">
            <a:avLst/>
          </a:prstGeom>
          <a:solidFill>
            <a:srgbClr val="C0D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37017F5C-5B4C-869D-D94A-42CD5B598EC7}"/>
              </a:ext>
            </a:extLst>
          </p:cNvPr>
          <p:cNvSpPr/>
          <p:nvPr/>
        </p:nvSpPr>
        <p:spPr>
          <a:xfrm>
            <a:off x="5994399" y="1906042"/>
            <a:ext cx="1337729" cy="406400"/>
          </a:xfrm>
          <a:prstGeom prst="flowChartTerminator">
            <a:avLst/>
          </a:prstGeom>
          <a:solidFill>
            <a:srgbClr val="C0DE25"/>
          </a:solidFill>
          <a:ln>
            <a:solidFill>
              <a:srgbClr val="6A8A2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tuner.fit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164FB0-A254-9A8D-ADDC-AFBCBA93C62D}"/>
              </a:ext>
            </a:extLst>
          </p:cNvPr>
          <p:cNvCxnSpPr>
            <a:cxnSpLocks/>
          </p:cNvCxnSpPr>
          <p:nvPr/>
        </p:nvCxnSpPr>
        <p:spPr>
          <a:xfrm>
            <a:off x="2878665" y="2460608"/>
            <a:ext cx="1126067" cy="0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349130-F82B-962F-CE63-7350C1C60929}"/>
              </a:ext>
            </a:extLst>
          </p:cNvPr>
          <p:cNvCxnSpPr>
            <a:cxnSpLocks/>
          </p:cNvCxnSpPr>
          <p:nvPr/>
        </p:nvCxnSpPr>
        <p:spPr>
          <a:xfrm>
            <a:off x="5621865" y="2460608"/>
            <a:ext cx="2091267" cy="0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662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User with solid fill">
            <a:extLst>
              <a:ext uri="{FF2B5EF4-FFF2-40B4-BE49-F238E27FC236}">
                <a16:creationId xmlns:a16="http://schemas.microsoft.com/office/drawing/2014/main" id="{579744E0-BAB6-0980-02FA-15BDDF943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1128" y="1174399"/>
            <a:ext cx="883246" cy="8832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37C7F3-2FAB-DF99-6B2C-2B4F0FFA4517}"/>
              </a:ext>
            </a:extLst>
          </p:cNvPr>
          <p:cNvSpPr txBox="1"/>
          <p:nvPr/>
        </p:nvSpPr>
        <p:spPr>
          <a:xfrm>
            <a:off x="605997" y="191914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12A12AF-47FC-3BFC-0089-85D5EC737437}"/>
              </a:ext>
            </a:extLst>
          </p:cNvPr>
          <p:cNvSpPr/>
          <p:nvPr/>
        </p:nvSpPr>
        <p:spPr>
          <a:xfrm>
            <a:off x="3185599" y="938444"/>
            <a:ext cx="2370666" cy="4285489"/>
          </a:xfrm>
          <a:prstGeom prst="roundRect">
            <a:avLst/>
          </a:prstGeom>
          <a:noFill/>
          <a:ln w="381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B9AA387-33FE-317E-B351-E4711EEF1416}"/>
              </a:ext>
            </a:extLst>
          </p:cNvPr>
          <p:cNvSpPr/>
          <p:nvPr/>
        </p:nvSpPr>
        <p:spPr>
          <a:xfrm>
            <a:off x="3424661" y="1533924"/>
            <a:ext cx="1921934" cy="883686"/>
          </a:xfrm>
          <a:prstGeom prst="roundRect">
            <a:avLst/>
          </a:prstGeom>
          <a:solidFill>
            <a:srgbClr val="C0D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Ray head</a:t>
            </a:r>
            <a:b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node pod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CA388F2-15DF-5B15-2FE6-FA9C49F40736}"/>
              </a:ext>
            </a:extLst>
          </p:cNvPr>
          <p:cNvSpPr/>
          <p:nvPr/>
        </p:nvSpPr>
        <p:spPr>
          <a:xfrm>
            <a:off x="3409964" y="2733671"/>
            <a:ext cx="1921934" cy="883686"/>
          </a:xfrm>
          <a:prstGeom prst="roundRect">
            <a:avLst/>
          </a:prstGeom>
          <a:solidFill>
            <a:srgbClr val="C0D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Ray worker</a:t>
            </a:r>
            <a:b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node pod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15915CA-A118-4158-8133-D42A8BD22D93}"/>
              </a:ext>
            </a:extLst>
          </p:cNvPr>
          <p:cNvSpPr/>
          <p:nvPr/>
        </p:nvSpPr>
        <p:spPr>
          <a:xfrm>
            <a:off x="3401363" y="3933419"/>
            <a:ext cx="1921934" cy="883686"/>
          </a:xfrm>
          <a:prstGeom prst="roundRect">
            <a:avLst/>
          </a:prstGeom>
          <a:solidFill>
            <a:srgbClr val="C0D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Ray worker</a:t>
            </a:r>
            <a:b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node pod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538DB9-20D8-40BE-2AD4-BEC294ED2D92}"/>
              </a:ext>
            </a:extLst>
          </p:cNvPr>
          <p:cNvCxnSpPr>
            <a:cxnSpLocks/>
          </p:cNvCxnSpPr>
          <p:nvPr/>
        </p:nvCxnSpPr>
        <p:spPr>
          <a:xfrm>
            <a:off x="1239504" y="1820578"/>
            <a:ext cx="1963025" cy="0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9826CFB-3938-4F37-F026-36FC0B04BD2C}"/>
              </a:ext>
            </a:extLst>
          </p:cNvPr>
          <p:cNvSpPr/>
          <p:nvPr/>
        </p:nvSpPr>
        <p:spPr>
          <a:xfrm>
            <a:off x="7575563" y="1447801"/>
            <a:ext cx="1568437" cy="883686"/>
          </a:xfrm>
          <a:prstGeom prst="roundRect">
            <a:avLst/>
          </a:prstGeom>
          <a:solidFill>
            <a:srgbClr val="C0D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Ray autoscaler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AE9619E-FD5E-07C7-F3BD-3E49DCEE77B1}"/>
              </a:ext>
            </a:extLst>
          </p:cNvPr>
          <p:cNvSpPr/>
          <p:nvPr/>
        </p:nvSpPr>
        <p:spPr>
          <a:xfrm>
            <a:off x="7604132" y="3959280"/>
            <a:ext cx="1568437" cy="883686"/>
          </a:xfrm>
          <a:prstGeom prst="roundRect">
            <a:avLst/>
          </a:prstGeom>
          <a:solidFill>
            <a:srgbClr val="C0D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uberay operator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C355FE9-1E96-FE8E-73E2-A1B48DA5099E}"/>
              </a:ext>
            </a:extLst>
          </p:cNvPr>
          <p:cNvSpPr/>
          <p:nvPr/>
        </p:nvSpPr>
        <p:spPr>
          <a:xfrm>
            <a:off x="10131431" y="2599520"/>
            <a:ext cx="1752600" cy="1150229"/>
          </a:xfrm>
          <a:prstGeom prst="ellipse">
            <a:avLst/>
          </a:prstGeom>
          <a:solidFill>
            <a:srgbClr val="C0D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 err="1">
                <a:latin typeface="Arial" panose="020B0604020202020204" pitchFamily="34" charset="0"/>
                <a:cs typeface="Arial" panose="020B0604020202020204" pitchFamily="34" charset="0"/>
              </a:rPr>
              <a:t>RayCluster</a:t>
            </a:r>
            <a:br>
              <a:rPr lang="en-D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600" dirty="0">
                <a:latin typeface="Arial" panose="020B0604020202020204" pitchFamily="34" charset="0"/>
                <a:cs typeface="Arial" panose="020B0604020202020204" pitchFamily="34" charset="0"/>
              </a:rPr>
              <a:t>replicas+=1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BDC0533-F57F-4947-3420-49949805653E}"/>
              </a:ext>
            </a:extLst>
          </p:cNvPr>
          <p:cNvCxnSpPr>
            <a:cxnSpLocks/>
          </p:cNvCxnSpPr>
          <p:nvPr/>
        </p:nvCxnSpPr>
        <p:spPr>
          <a:xfrm>
            <a:off x="5556265" y="1837269"/>
            <a:ext cx="2019298" cy="0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DB3BC3-D2B2-EEA3-F046-D68DD16514DA}"/>
              </a:ext>
            </a:extLst>
          </p:cNvPr>
          <p:cNvCxnSpPr>
            <a:cxnSpLocks/>
          </p:cNvCxnSpPr>
          <p:nvPr/>
        </p:nvCxnSpPr>
        <p:spPr>
          <a:xfrm flipH="1">
            <a:off x="5307458" y="4375262"/>
            <a:ext cx="2296674" cy="0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0A0E56E-B810-6A91-FE20-68F31CE420FD}"/>
              </a:ext>
            </a:extLst>
          </p:cNvPr>
          <p:cNvCxnSpPr>
            <a:cxnSpLocks/>
            <a:stCxn id="22" idx="3"/>
            <a:endCxn id="25" idx="0"/>
          </p:cNvCxnSpPr>
          <p:nvPr/>
        </p:nvCxnSpPr>
        <p:spPr>
          <a:xfrm>
            <a:off x="9144000" y="1889644"/>
            <a:ext cx="1863731" cy="709876"/>
          </a:xfrm>
          <a:prstGeom prst="bentConnector2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DF21F99-008D-5742-9A41-D12BDA804740}"/>
              </a:ext>
            </a:extLst>
          </p:cNvPr>
          <p:cNvCxnSpPr>
            <a:cxnSpLocks/>
            <a:endCxn id="25" idx="4"/>
          </p:cNvCxnSpPr>
          <p:nvPr/>
        </p:nvCxnSpPr>
        <p:spPr>
          <a:xfrm flipV="1">
            <a:off x="9144000" y="3749749"/>
            <a:ext cx="1863731" cy="651374"/>
          </a:xfrm>
          <a:prstGeom prst="bentConnector2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7D1702B-FDB7-C23F-6A9F-7E9D8FE7C7D2}"/>
              </a:ext>
            </a:extLst>
          </p:cNvPr>
          <p:cNvSpPr txBox="1"/>
          <p:nvPr/>
        </p:nvSpPr>
        <p:spPr>
          <a:xfrm>
            <a:off x="1415047" y="1524855"/>
            <a:ext cx="1667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</a:t>
            </a:r>
            <a:r>
              <a:rPr lang="en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DE" sz="16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workload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29116E-370D-FE8C-08A5-9F071CE8E470}"/>
              </a:ext>
            </a:extLst>
          </p:cNvPr>
          <p:cNvSpPr txBox="1"/>
          <p:nvPr/>
        </p:nvSpPr>
        <p:spPr>
          <a:xfrm>
            <a:off x="1397708" y="1906238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f.options</a:t>
            </a:r>
            <a:b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(num_cpus=4).remote()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6E8D2F-B409-EE74-0F5A-73E26B2B3243}"/>
              </a:ext>
            </a:extLst>
          </p:cNvPr>
          <p:cNvSpPr txBox="1"/>
          <p:nvPr/>
        </p:nvSpPr>
        <p:spPr>
          <a:xfrm>
            <a:off x="5702913" y="1518849"/>
            <a:ext cx="1726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 request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DC754D-D0F7-AFD4-4781-373AEC722FCE}"/>
              </a:ext>
            </a:extLst>
          </p:cNvPr>
          <p:cNvSpPr txBox="1"/>
          <p:nvPr/>
        </p:nvSpPr>
        <p:spPr>
          <a:xfrm>
            <a:off x="5987492" y="1837268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cpu, please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37F35B-7330-3A43-8B12-3A1981513794}"/>
              </a:ext>
            </a:extLst>
          </p:cNvPr>
          <p:cNvSpPr txBox="1"/>
          <p:nvPr/>
        </p:nvSpPr>
        <p:spPr>
          <a:xfrm>
            <a:off x="9312948" y="1357041"/>
            <a:ext cx="1726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DE" sz="1600" dirty="0" err="1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uberay</a:t>
            </a:r>
            <a:r>
              <a:rPr lang="en-DE" sz="16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de-DE" sz="16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DE" sz="16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Provider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2EF651-1006-B6BC-9FDB-F9D3DAFC6BC7}"/>
              </a:ext>
            </a:extLst>
          </p:cNvPr>
          <p:cNvSpPr txBox="1"/>
          <p:nvPr/>
        </p:nvSpPr>
        <p:spPr>
          <a:xfrm>
            <a:off x="9766844" y="1911455"/>
            <a:ext cx="729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patch cr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B1FB42-0644-441C-AB4A-DD4A20F4657A}"/>
              </a:ext>
            </a:extLst>
          </p:cNvPr>
          <p:cNvSpPr txBox="1"/>
          <p:nvPr/>
        </p:nvSpPr>
        <p:spPr>
          <a:xfrm>
            <a:off x="6136084" y="4045230"/>
            <a:ext cx="663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F49ED9-98A6-4A4D-FB84-E2108E869FA7}"/>
              </a:ext>
            </a:extLst>
          </p:cNvPr>
          <p:cNvSpPr txBox="1"/>
          <p:nvPr/>
        </p:nvSpPr>
        <p:spPr>
          <a:xfrm>
            <a:off x="9804407" y="4043074"/>
            <a:ext cx="768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watch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F60B66A-4D7C-6B93-27AE-50D2445A0665}"/>
              </a:ext>
            </a:extLst>
          </p:cNvPr>
          <p:cNvSpPr txBox="1"/>
          <p:nvPr/>
        </p:nvSpPr>
        <p:spPr>
          <a:xfrm>
            <a:off x="5874772" y="4362573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4 cpu</a:t>
            </a:r>
            <a:b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 node pod </a:t>
            </a:r>
          </a:p>
        </p:txBody>
      </p:sp>
    </p:spTree>
    <p:extLst>
      <p:ext uri="{BB962C8B-B14F-4D97-AF65-F5344CB8AC3E}">
        <p14:creationId xmlns:p14="http://schemas.microsoft.com/office/powerpoint/2010/main" val="2043634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CA46DA-5D5B-71A4-76E7-40D4945C558F}"/>
              </a:ext>
            </a:extLst>
          </p:cNvPr>
          <p:cNvSpPr/>
          <p:nvPr/>
        </p:nvSpPr>
        <p:spPr>
          <a:xfrm>
            <a:off x="8153399" y="1383943"/>
            <a:ext cx="1582782" cy="1386444"/>
          </a:xfrm>
          <a:prstGeom prst="roundRect">
            <a:avLst/>
          </a:prstGeom>
          <a:noFill/>
          <a:ln w="57150"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F8CE912-FBB3-42C2-57BA-E9036566642F}"/>
              </a:ext>
            </a:extLst>
          </p:cNvPr>
          <p:cNvSpPr/>
          <p:nvPr/>
        </p:nvSpPr>
        <p:spPr>
          <a:xfrm>
            <a:off x="2108200" y="939800"/>
            <a:ext cx="8060268" cy="4534258"/>
          </a:xfrm>
          <a:prstGeom prst="roundRect">
            <a:avLst/>
          </a:prstGeom>
          <a:noFill/>
          <a:ln w="5715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F10DA5-934B-1D8D-4602-6D6888DA5F14}"/>
              </a:ext>
            </a:extLst>
          </p:cNvPr>
          <p:cNvSpPr/>
          <p:nvPr/>
        </p:nvSpPr>
        <p:spPr>
          <a:xfrm>
            <a:off x="8478084" y="1632631"/>
            <a:ext cx="985259" cy="4134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kubelet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56A931-ECD5-ADB9-05DD-91B4C2754562}"/>
              </a:ext>
            </a:extLst>
          </p:cNvPr>
          <p:cNvSpPr/>
          <p:nvPr/>
        </p:nvSpPr>
        <p:spPr>
          <a:xfrm>
            <a:off x="2487477" y="1286932"/>
            <a:ext cx="4810790" cy="3367733"/>
          </a:xfrm>
          <a:prstGeom prst="roundRect">
            <a:avLst/>
          </a:prstGeom>
          <a:noFill/>
          <a:ln w="57150"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4DC834-D3BC-70A9-96A8-60D83B024D91}"/>
              </a:ext>
            </a:extLst>
          </p:cNvPr>
          <p:cNvSpPr/>
          <p:nvPr/>
        </p:nvSpPr>
        <p:spPr>
          <a:xfrm>
            <a:off x="8478084" y="2163389"/>
            <a:ext cx="933411" cy="4134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pod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6F1833-FF8A-D897-FFAF-605FDE1BC7DD}"/>
              </a:ext>
            </a:extLst>
          </p:cNvPr>
          <p:cNvSpPr/>
          <p:nvPr/>
        </p:nvSpPr>
        <p:spPr>
          <a:xfrm>
            <a:off x="8254482" y="1151854"/>
            <a:ext cx="1380612" cy="413446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latin typeface="Arial" panose="020B0604020202020204" pitchFamily="34" charset="0"/>
                <a:cs typeface="Arial" panose="020B0604020202020204" pitchFamily="34" charset="0"/>
              </a:rPr>
              <a:t>node1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B86E43-2BFD-CAA4-C529-889EF8750DB8}"/>
              </a:ext>
            </a:extLst>
          </p:cNvPr>
          <p:cNvSpPr/>
          <p:nvPr/>
        </p:nvSpPr>
        <p:spPr>
          <a:xfrm>
            <a:off x="8153399" y="3268222"/>
            <a:ext cx="1582782" cy="1386444"/>
          </a:xfrm>
          <a:prstGeom prst="roundRect">
            <a:avLst/>
          </a:prstGeom>
          <a:noFill/>
          <a:ln w="57150"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B98762C-AFBD-5620-D031-95158C7C05B9}"/>
              </a:ext>
            </a:extLst>
          </p:cNvPr>
          <p:cNvSpPr/>
          <p:nvPr/>
        </p:nvSpPr>
        <p:spPr>
          <a:xfrm>
            <a:off x="8478084" y="3516910"/>
            <a:ext cx="985259" cy="4134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kubelet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A6F8AB4-C882-7A7A-4A2C-57F7CE9CD200}"/>
              </a:ext>
            </a:extLst>
          </p:cNvPr>
          <p:cNvSpPr/>
          <p:nvPr/>
        </p:nvSpPr>
        <p:spPr>
          <a:xfrm>
            <a:off x="8478084" y="4047668"/>
            <a:ext cx="933411" cy="4134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pod</a:t>
            </a:r>
          </a:p>
        </p:txBody>
      </p:sp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85833CB8-2885-E713-D65E-23338CC1D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153" y="3186340"/>
            <a:ext cx="883246" cy="8832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631398-034E-0A70-2E40-38F247F05F94}"/>
              </a:ext>
            </a:extLst>
          </p:cNvPr>
          <p:cNvSpPr txBox="1"/>
          <p:nvPr/>
        </p:nvSpPr>
        <p:spPr>
          <a:xfrm>
            <a:off x="663625" y="39108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user2</a:t>
            </a:r>
          </a:p>
        </p:txBody>
      </p:sp>
      <p:pic>
        <p:nvPicPr>
          <p:cNvPr id="13" name="Graphic 12" descr="User with solid fill">
            <a:extLst>
              <a:ext uri="{FF2B5EF4-FFF2-40B4-BE49-F238E27FC236}">
                <a16:creationId xmlns:a16="http://schemas.microsoft.com/office/drawing/2014/main" id="{C6D88008-5E16-ADEB-3EF0-F02288D45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153" y="1591978"/>
            <a:ext cx="883246" cy="8832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116CC3-6334-D645-1117-925C30F519D9}"/>
              </a:ext>
            </a:extLst>
          </p:cNvPr>
          <p:cNvSpPr txBox="1"/>
          <p:nvPr/>
        </p:nvSpPr>
        <p:spPr>
          <a:xfrm>
            <a:off x="663625" y="231648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B69D195-4077-72F6-F2B8-B95FD969CD75}"/>
              </a:ext>
            </a:extLst>
          </p:cNvPr>
          <p:cNvSpPr/>
          <p:nvPr/>
        </p:nvSpPr>
        <p:spPr>
          <a:xfrm>
            <a:off x="2756025" y="1583633"/>
            <a:ext cx="1900642" cy="2779000"/>
          </a:xfrm>
          <a:prstGeom prst="roundRect">
            <a:avLst/>
          </a:prstGeom>
          <a:solidFill>
            <a:srgbClr val="97C139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2EA7098-A263-B3C0-160C-16DC0D65FEC7}"/>
              </a:ext>
            </a:extLst>
          </p:cNvPr>
          <p:cNvSpPr/>
          <p:nvPr/>
        </p:nvSpPr>
        <p:spPr>
          <a:xfrm>
            <a:off x="5025089" y="1571036"/>
            <a:ext cx="1900642" cy="2779000"/>
          </a:xfrm>
          <a:prstGeom prst="roundRect">
            <a:avLst/>
          </a:prstGeom>
          <a:solidFill>
            <a:srgbClr val="97C139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5E7A0D4-5953-D73A-21EF-6EC2AE520F85}"/>
              </a:ext>
            </a:extLst>
          </p:cNvPr>
          <p:cNvCxnSpPr>
            <a:cxnSpLocks/>
          </p:cNvCxnSpPr>
          <p:nvPr/>
        </p:nvCxnSpPr>
        <p:spPr>
          <a:xfrm>
            <a:off x="1253067" y="2251521"/>
            <a:ext cx="1234410" cy="708233"/>
          </a:xfrm>
          <a:prstGeom prst="curvedConnector3">
            <a:avLst>
              <a:gd name="adj1" fmla="val 50000"/>
            </a:avLst>
          </a:prstGeom>
          <a:ln w="28575"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C488A62-12F4-EA73-A61C-D6E36E1C8A1A}"/>
              </a:ext>
            </a:extLst>
          </p:cNvPr>
          <p:cNvCxnSpPr>
            <a:cxnSpLocks/>
          </p:cNvCxnSpPr>
          <p:nvPr/>
        </p:nvCxnSpPr>
        <p:spPr>
          <a:xfrm flipV="1">
            <a:off x="1290965" y="3043790"/>
            <a:ext cx="1198077" cy="733345"/>
          </a:xfrm>
          <a:prstGeom prst="curvedConnector3">
            <a:avLst>
              <a:gd name="adj1" fmla="val 50000"/>
            </a:avLst>
          </a:prstGeom>
          <a:ln w="28575"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E98B113-A5D6-9AC7-75AC-4A1C68C2989B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7291600" y="2077165"/>
            <a:ext cx="861799" cy="594264"/>
          </a:xfrm>
          <a:prstGeom prst="curvedConnector3">
            <a:avLst>
              <a:gd name="adj1" fmla="val 50000"/>
            </a:avLst>
          </a:prstGeom>
          <a:ln w="28575"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E5FFC8AB-968B-CF7D-FA24-BAEAB96B9EF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298267" y="3186340"/>
            <a:ext cx="855132" cy="775104"/>
          </a:xfrm>
          <a:prstGeom prst="curvedConnector3">
            <a:avLst>
              <a:gd name="adj1" fmla="val 50000"/>
            </a:avLst>
          </a:prstGeom>
          <a:ln w="28575"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38E9385-BC74-3A83-889B-71E95C24F356}"/>
              </a:ext>
            </a:extLst>
          </p:cNvPr>
          <p:cNvSpPr/>
          <p:nvPr/>
        </p:nvSpPr>
        <p:spPr>
          <a:xfrm>
            <a:off x="8254482" y="3036952"/>
            <a:ext cx="1380612" cy="413446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latin typeface="Arial" panose="020B0604020202020204" pitchFamily="34" charset="0"/>
                <a:cs typeface="Arial" panose="020B0604020202020204" pitchFamily="34" charset="0"/>
              </a:rPr>
              <a:t>node2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EC923AD-2E7C-3206-EF04-4F856AFB952A}"/>
              </a:ext>
            </a:extLst>
          </p:cNvPr>
          <p:cNvSpPr/>
          <p:nvPr/>
        </p:nvSpPr>
        <p:spPr>
          <a:xfrm>
            <a:off x="8898467" y="4851400"/>
            <a:ext cx="118533" cy="101600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D7188EE-1C18-5C11-7958-9EB5DEB9E162}"/>
              </a:ext>
            </a:extLst>
          </p:cNvPr>
          <p:cNvSpPr/>
          <p:nvPr/>
        </p:nvSpPr>
        <p:spPr>
          <a:xfrm>
            <a:off x="8898467" y="5044939"/>
            <a:ext cx="118533" cy="101600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AE68552-8368-65B7-AF31-DCC122A26DC4}"/>
              </a:ext>
            </a:extLst>
          </p:cNvPr>
          <p:cNvSpPr/>
          <p:nvPr/>
        </p:nvSpPr>
        <p:spPr>
          <a:xfrm>
            <a:off x="8898467" y="5225369"/>
            <a:ext cx="118533" cy="101600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B9C083C-9CB3-640B-5C20-164109D4AFD8}"/>
              </a:ext>
            </a:extLst>
          </p:cNvPr>
          <p:cNvSpPr/>
          <p:nvPr/>
        </p:nvSpPr>
        <p:spPr>
          <a:xfrm>
            <a:off x="899030" y="4313225"/>
            <a:ext cx="118533" cy="101600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CDBF234-505C-0536-BA10-329435B7ECBE}"/>
              </a:ext>
            </a:extLst>
          </p:cNvPr>
          <p:cNvSpPr/>
          <p:nvPr/>
        </p:nvSpPr>
        <p:spPr>
          <a:xfrm>
            <a:off x="899030" y="4506764"/>
            <a:ext cx="118533" cy="101600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860587E-3685-36F0-A19B-FF9330D05586}"/>
              </a:ext>
            </a:extLst>
          </p:cNvPr>
          <p:cNvSpPr/>
          <p:nvPr/>
        </p:nvSpPr>
        <p:spPr>
          <a:xfrm>
            <a:off x="899030" y="4687194"/>
            <a:ext cx="118533" cy="101600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42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7F7892-ABC7-13A8-093A-3C71F80414BA}"/>
              </a:ext>
            </a:extLst>
          </p:cNvPr>
          <p:cNvCxnSpPr>
            <a:cxnSpLocks/>
          </p:cNvCxnSpPr>
          <p:nvPr/>
        </p:nvCxnSpPr>
        <p:spPr>
          <a:xfrm>
            <a:off x="3196167" y="1159933"/>
            <a:ext cx="0" cy="4284134"/>
          </a:xfrm>
          <a:prstGeom prst="line">
            <a:avLst/>
          </a:prstGeom>
          <a:ln w="38100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014B46-EB83-6339-7ACE-3E69DD9723D2}"/>
              </a:ext>
            </a:extLst>
          </p:cNvPr>
          <p:cNvCxnSpPr>
            <a:cxnSpLocks/>
          </p:cNvCxnSpPr>
          <p:nvPr/>
        </p:nvCxnSpPr>
        <p:spPr>
          <a:xfrm>
            <a:off x="8746068" y="1159930"/>
            <a:ext cx="0" cy="4284137"/>
          </a:xfrm>
          <a:prstGeom prst="line">
            <a:avLst/>
          </a:prstGeom>
          <a:ln w="38100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3BDE2F-4D0B-1703-ADBD-E55FCC86E993}"/>
              </a:ext>
            </a:extLst>
          </p:cNvPr>
          <p:cNvCxnSpPr>
            <a:cxnSpLocks/>
          </p:cNvCxnSpPr>
          <p:nvPr/>
        </p:nvCxnSpPr>
        <p:spPr>
          <a:xfrm>
            <a:off x="5971117" y="1159933"/>
            <a:ext cx="0" cy="4284134"/>
          </a:xfrm>
          <a:prstGeom prst="line">
            <a:avLst/>
          </a:prstGeom>
          <a:ln w="38100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934337-46C5-9D19-2F23-53F41792BE23}"/>
              </a:ext>
            </a:extLst>
          </p:cNvPr>
          <p:cNvCxnSpPr>
            <a:cxnSpLocks/>
          </p:cNvCxnSpPr>
          <p:nvPr/>
        </p:nvCxnSpPr>
        <p:spPr>
          <a:xfrm>
            <a:off x="3196167" y="1837267"/>
            <a:ext cx="5549901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69401C-F789-67D0-6EA3-24E15EA7789A}"/>
              </a:ext>
            </a:extLst>
          </p:cNvPr>
          <p:cNvCxnSpPr>
            <a:cxnSpLocks/>
          </p:cNvCxnSpPr>
          <p:nvPr/>
        </p:nvCxnSpPr>
        <p:spPr>
          <a:xfrm>
            <a:off x="3196167" y="3543298"/>
            <a:ext cx="2774950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8FB89F-2A7E-EAA7-332B-88592438BCCB}"/>
              </a:ext>
            </a:extLst>
          </p:cNvPr>
          <p:cNvCxnSpPr>
            <a:cxnSpLocks/>
          </p:cNvCxnSpPr>
          <p:nvPr/>
        </p:nvCxnSpPr>
        <p:spPr>
          <a:xfrm>
            <a:off x="5971116" y="4991097"/>
            <a:ext cx="2774952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4E670C-D90B-D973-6D10-29ED2BAB905C}"/>
              </a:ext>
            </a:extLst>
          </p:cNvPr>
          <p:cNvCxnSpPr>
            <a:cxnSpLocks/>
          </p:cNvCxnSpPr>
          <p:nvPr/>
        </p:nvCxnSpPr>
        <p:spPr>
          <a:xfrm flipH="1">
            <a:off x="5971117" y="2431420"/>
            <a:ext cx="2774951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8D6706-CC63-7F3B-2540-C96C3F04DF9D}"/>
              </a:ext>
            </a:extLst>
          </p:cNvPr>
          <p:cNvCxnSpPr>
            <a:cxnSpLocks/>
          </p:cNvCxnSpPr>
          <p:nvPr/>
        </p:nvCxnSpPr>
        <p:spPr>
          <a:xfrm flipH="1">
            <a:off x="3196167" y="2916764"/>
            <a:ext cx="2774950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4A0B37-2D6A-D117-728F-6977E66A8EF1}"/>
              </a:ext>
            </a:extLst>
          </p:cNvPr>
          <p:cNvCxnSpPr>
            <a:cxnSpLocks/>
          </p:cNvCxnSpPr>
          <p:nvPr/>
        </p:nvCxnSpPr>
        <p:spPr>
          <a:xfrm flipH="1">
            <a:off x="3196167" y="5202767"/>
            <a:ext cx="2774949" cy="0"/>
          </a:xfrm>
          <a:prstGeom prst="straightConnector1">
            <a:avLst/>
          </a:prstGeom>
          <a:ln w="38100">
            <a:solidFill>
              <a:srgbClr val="6A8A2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524515-C003-E5F3-0864-9D81A0B43C7C}"/>
              </a:ext>
            </a:extLst>
          </p:cNvPr>
          <p:cNvCxnSpPr>
            <a:cxnSpLocks/>
          </p:cNvCxnSpPr>
          <p:nvPr/>
        </p:nvCxnSpPr>
        <p:spPr>
          <a:xfrm flipH="1">
            <a:off x="5971116" y="4258734"/>
            <a:ext cx="467784" cy="0"/>
          </a:xfrm>
          <a:prstGeom prst="straightConnector1">
            <a:avLst/>
          </a:prstGeom>
          <a:ln w="38100">
            <a:solidFill>
              <a:srgbClr val="6A8A2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08A6ACC-B4B3-4ADA-346E-A78030893EC8}"/>
              </a:ext>
            </a:extLst>
          </p:cNvPr>
          <p:cNvCxnSpPr>
            <a:cxnSpLocks/>
          </p:cNvCxnSpPr>
          <p:nvPr/>
        </p:nvCxnSpPr>
        <p:spPr>
          <a:xfrm>
            <a:off x="6013446" y="3843867"/>
            <a:ext cx="472016" cy="0"/>
          </a:xfrm>
          <a:prstGeom prst="line">
            <a:avLst/>
          </a:prstGeom>
          <a:ln w="38100">
            <a:solidFill>
              <a:srgbClr val="6A8A2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7B54316-519B-D8E0-6973-D56BA7CC1A3B}"/>
              </a:ext>
            </a:extLst>
          </p:cNvPr>
          <p:cNvCxnSpPr>
            <a:cxnSpLocks/>
          </p:cNvCxnSpPr>
          <p:nvPr/>
        </p:nvCxnSpPr>
        <p:spPr>
          <a:xfrm>
            <a:off x="6489701" y="3843867"/>
            <a:ext cx="0" cy="414867"/>
          </a:xfrm>
          <a:prstGeom prst="line">
            <a:avLst/>
          </a:prstGeom>
          <a:ln w="38100">
            <a:solidFill>
              <a:srgbClr val="6A8A2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8501DE3-0108-BDFE-76E9-87998C8793FD}"/>
              </a:ext>
            </a:extLst>
          </p:cNvPr>
          <p:cNvSpPr txBox="1"/>
          <p:nvPr/>
        </p:nvSpPr>
        <p:spPr>
          <a:xfrm>
            <a:off x="4057651" y="1538185"/>
            <a:ext cx="3754038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enter url: https://</a:t>
            </a:r>
            <a:r>
              <a:rPr lang="en-US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rgo</a:t>
            </a:r>
            <a:r>
              <a:rPr lang="en-US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</a:t>
            </a:r>
            <a:r>
              <a:rPr lang="en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-example.com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02E98A5-71AB-5C0A-B716-967C0D09FA7E}"/>
              </a:ext>
            </a:extLst>
          </p:cNvPr>
          <p:cNvSpPr txBox="1"/>
          <p:nvPr/>
        </p:nvSpPr>
        <p:spPr>
          <a:xfrm>
            <a:off x="6034621" y="2125758"/>
            <a:ext cx="3056458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redirect to: https://</a:t>
            </a:r>
            <a:r>
              <a:rPr lang="en-US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eycloak.app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890075A-2571-E64F-F51D-6C83F5D52CF3}"/>
              </a:ext>
            </a:extLst>
          </p:cNvPr>
          <p:cNvSpPr txBox="1"/>
          <p:nvPr/>
        </p:nvSpPr>
        <p:spPr>
          <a:xfrm>
            <a:off x="4040785" y="2602012"/>
            <a:ext cx="1010213" cy="307777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page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A4C5577-342B-0823-11FB-C2CC34C9A728}"/>
              </a:ext>
            </a:extLst>
          </p:cNvPr>
          <p:cNvSpPr txBox="1"/>
          <p:nvPr/>
        </p:nvSpPr>
        <p:spPr>
          <a:xfrm>
            <a:off x="3652618" y="3248219"/>
            <a:ext cx="1915909" cy="307777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gives credentials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07E6B26-353D-3E28-A146-6A9C6CCFA880}"/>
              </a:ext>
            </a:extLst>
          </p:cNvPr>
          <p:cNvSpPr txBox="1"/>
          <p:nvPr/>
        </p:nvSpPr>
        <p:spPr>
          <a:xfrm>
            <a:off x="6522560" y="3897411"/>
            <a:ext cx="1289135" cy="307777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validates user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342AB69-84D3-2095-8321-0A91DDDA0CF8}"/>
              </a:ext>
            </a:extLst>
          </p:cNvPr>
          <p:cNvSpPr txBox="1"/>
          <p:nvPr/>
        </p:nvSpPr>
        <p:spPr>
          <a:xfrm>
            <a:off x="6162046" y="4452206"/>
            <a:ext cx="2483372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valid, redirect to: </a:t>
            </a:r>
            <a:br>
              <a:rPr lang="en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rgo</a:t>
            </a:r>
            <a:r>
              <a:rPr lang="en-US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</a:t>
            </a:r>
            <a:r>
              <a:rPr lang="en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-example.com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50ABD40-3141-FB4A-B089-D95BBF473260}"/>
              </a:ext>
            </a:extLst>
          </p:cNvPr>
          <p:cNvSpPr txBox="1"/>
          <p:nvPr/>
        </p:nvSpPr>
        <p:spPr>
          <a:xfrm>
            <a:off x="3711612" y="4894990"/>
            <a:ext cx="1631946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invalid credentials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E2AD49B-FB7B-3A52-C80D-394E5560C34C}"/>
              </a:ext>
            </a:extLst>
          </p:cNvPr>
          <p:cNvSpPr/>
          <p:nvPr/>
        </p:nvSpPr>
        <p:spPr>
          <a:xfrm>
            <a:off x="2582336" y="664636"/>
            <a:ext cx="1246185" cy="499534"/>
          </a:xfrm>
          <a:prstGeom prst="rect">
            <a:avLst/>
          </a:prstGeom>
          <a:solidFill>
            <a:srgbClr val="C0DE25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E875EB8-EE36-99C3-0A06-142EF297FAF5}"/>
              </a:ext>
            </a:extLst>
          </p:cNvPr>
          <p:cNvSpPr/>
          <p:nvPr/>
        </p:nvSpPr>
        <p:spPr>
          <a:xfrm>
            <a:off x="5352655" y="664636"/>
            <a:ext cx="1246185" cy="499534"/>
          </a:xfrm>
          <a:prstGeom prst="rect">
            <a:avLst/>
          </a:prstGeom>
          <a:solidFill>
            <a:srgbClr val="C0DE25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ycloak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2477543-2487-3AAC-C95D-E8952C508A86}"/>
              </a:ext>
            </a:extLst>
          </p:cNvPr>
          <p:cNvSpPr/>
          <p:nvPr/>
        </p:nvSpPr>
        <p:spPr>
          <a:xfrm>
            <a:off x="8122975" y="664636"/>
            <a:ext cx="1246185" cy="499534"/>
          </a:xfrm>
          <a:prstGeom prst="rect">
            <a:avLst/>
          </a:prstGeom>
          <a:solidFill>
            <a:srgbClr val="C0DE25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rgoCD</a:t>
            </a:r>
          </a:p>
        </p:txBody>
      </p:sp>
    </p:spTree>
    <p:extLst>
      <p:ext uri="{BB962C8B-B14F-4D97-AF65-F5344CB8AC3E}">
        <p14:creationId xmlns:p14="http://schemas.microsoft.com/office/powerpoint/2010/main" val="22573534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496F11-C262-8BB8-0EB2-1CD07C0410BA}"/>
              </a:ext>
            </a:extLst>
          </p:cNvPr>
          <p:cNvSpPr/>
          <p:nvPr/>
        </p:nvSpPr>
        <p:spPr>
          <a:xfrm>
            <a:off x="491067" y="2819401"/>
            <a:ext cx="8094133" cy="1684866"/>
          </a:xfrm>
          <a:prstGeom prst="rect">
            <a:avLst/>
          </a:prstGeom>
          <a:solidFill>
            <a:srgbClr val="C0D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DE" sz="2400" dirty="0">
                <a:latin typeface="Arial" panose="020B0604020202020204" pitchFamily="34" charset="0"/>
                <a:cs typeface="Arial" panose="020B0604020202020204" pitchFamily="34" charset="0"/>
              </a:rPr>
              <a:t>uberay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72766C-2FC2-3F08-407B-B601501CD719}"/>
              </a:ext>
            </a:extLst>
          </p:cNvPr>
          <p:cNvSpPr/>
          <p:nvPr/>
        </p:nvSpPr>
        <p:spPr>
          <a:xfrm>
            <a:off x="2586569" y="3251200"/>
            <a:ext cx="1667933" cy="660400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ay autoscaler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DF49F1-A8AB-F3F9-DB53-0143AB262C8E}"/>
              </a:ext>
            </a:extLst>
          </p:cNvPr>
          <p:cNvSpPr/>
          <p:nvPr/>
        </p:nvSpPr>
        <p:spPr>
          <a:xfrm>
            <a:off x="643468" y="3251200"/>
            <a:ext cx="1667933" cy="660400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uberay operator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5C24E-43E7-8687-CFAF-5861E6EB7879}"/>
              </a:ext>
            </a:extLst>
          </p:cNvPr>
          <p:cNvSpPr/>
          <p:nvPr/>
        </p:nvSpPr>
        <p:spPr>
          <a:xfrm>
            <a:off x="4474633" y="3251200"/>
            <a:ext cx="1667933" cy="660400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ay head node pod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33F39D-E461-BB25-2F4A-41BDA6398941}"/>
              </a:ext>
            </a:extLst>
          </p:cNvPr>
          <p:cNvSpPr/>
          <p:nvPr/>
        </p:nvSpPr>
        <p:spPr>
          <a:xfrm>
            <a:off x="6502402" y="3395133"/>
            <a:ext cx="1667933" cy="660400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CC5F6C-C6ED-CFFC-B2E0-0065F4882331}"/>
              </a:ext>
            </a:extLst>
          </p:cNvPr>
          <p:cNvSpPr/>
          <p:nvPr/>
        </p:nvSpPr>
        <p:spPr>
          <a:xfrm>
            <a:off x="6282271" y="3251200"/>
            <a:ext cx="1667933" cy="660400"/>
          </a:xfrm>
          <a:prstGeom prst="rect">
            <a:avLst/>
          </a:prstGeom>
          <a:solidFill>
            <a:srgbClr val="97C139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ay worker node pod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19DF11-CDF2-6BED-0D1B-60320EAB5023}"/>
              </a:ext>
            </a:extLst>
          </p:cNvPr>
          <p:cNvSpPr/>
          <p:nvPr/>
        </p:nvSpPr>
        <p:spPr>
          <a:xfrm>
            <a:off x="491067" y="4605867"/>
            <a:ext cx="9965267" cy="711200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DE" sz="2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ubernetes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314D0B-0FD4-5658-0862-97C0C4F947DE}"/>
              </a:ext>
            </a:extLst>
          </p:cNvPr>
          <p:cNvSpPr/>
          <p:nvPr/>
        </p:nvSpPr>
        <p:spPr>
          <a:xfrm>
            <a:off x="8661400" y="1193802"/>
            <a:ext cx="1794934" cy="3310466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third party application</a:t>
            </a:r>
          </a:p>
          <a:p>
            <a:pPr algn="ctr"/>
            <a:endParaRPr lang="en-DE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DE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DE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DE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DE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9D9654-86E3-F313-74D4-5091C082B6BC}"/>
              </a:ext>
            </a:extLst>
          </p:cNvPr>
          <p:cNvSpPr/>
          <p:nvPr/>
        </p:nvSpPr>
        <p:spPr>
          <a:xfrm>
            <a:off x="491067" y="2006601"/>
            <a:ext cx="8094133" cy="711200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 sz="2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 core APIs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BA5D6E-DA0F-7127-3D0B-C7F27DEFFA20}"/>
              </a:ext>
            </a:extLst>
          </p:cNvPr>
          <p:cNvSpPr/>
          <p:nvPr/>
        </p:nvSpPr>
        <p:spPr>
          <a:xfrm>
            <a:off x="491067" y="1193801"/>
            <a:ext cx="8094133" cy="711200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DE" sz="2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calable </a:t>
            </a:r>
            <a:r>
              <a:rPr lang="en-US" sz="2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 sz="2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 </a:t>
            </a:r>
            <a:r>
              <a:rPr lang="en-US" sz="2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DE" sz="2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pplications</a:t>
            </a:r>
          </a:p>
        </p:txBody>
      </p:sp>
    </p:spTree>
    <p:extLst>
      <p:ext uri="{BB962C8B-B14F-4D97-AF65-F5344CB8AC3E}">
        <p14:creationId xmlns:p14="http://schemas.microsoft.com/office/powerpoint/2010/main" val="3523746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D0EC5E-536F-6541-0D57-C3940E387AF1}"/>
              </a:ext>
            </a:extLst>
          </p:cNvPr>
          <p:cNvSpPr/>
          <p:nvPr/>
        </p:nvSpPr>
        <p:spPr>
          <a:xfrm>
            <a:off x="6294809" y="2094718"/>
            <a:ext cx="2011680" cy="445282"/>
          </a:xfrm>
          <a:prstGeom prst="roundRect">
            <a:avLst/>
          </a:prstGeom>
          <a:solidFill>
            <a:srgbClr val="97C139"/>
          </a:solidFill>
          <a:ln w="952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Mapper</a:t>
            </a: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552A1D-4359-5D40-A085-37180EC9E1FF}"/>
              </a:ext>
            </a:extLst>
          </p:cNvPr>
          <p:cNvSpPr/>
          <p:nvPr/>
        </p:nvSpPr>
        <p:spPr>
          <a:xfrm>
            <a:off x="8627478" y="2094718"/>
            <a:ext cx="2011680" cy="445282"/>
          </a:xfrm>
          <a:prstGeom prst="roundRect">
            <a:avLst/>
          </a:prstGeom>
          <a:solidFill>
            <a:srgbClr val="97C139"/>
          </a:solidFill>
          <a:ln w="952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Mapper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67D64A6-5E95-46F1-063B-BC7D6291C515}"/>
              </a:ext>
            </a:extLst>
          </p:cNvPr>
          <p:cNvSpPr/>
          <p:nvPr/>
        </p:nvSpPr>
        <p:spPr>
          <a:xfrm>
            <a:off x="3962140" y="2094718"/>
            <a:ext cx="2011680" cy="445282"/>
          </a:xfrm>
          <a:prstGeom prst="roundRect">
            <a:avLst/>
          </a:prstGeom>
          <a:solidFill>
            <a:srgbClr val="97C139"/>
          </a:solidFill>
          <a:ln w="952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Mapper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007AD3-D6A0-C158-F8FB-081D9090E4B9}"/>
              </a:ext>
            </a:extLst>
          </p:cNvPr>
          <p:cNvSpPr/>
          <p:nvPr/>
        </p:nvSpPr>
        <p:spPr>
          <a:xfrm>
            <a:off x="1629471" y="2094718"/>
            <a:ext cx="2011680" cy="445282"/>
          </a:xfrm>
          <a:prstGeom prst="roundRect">
            <a:avLst/>
          </a:prstGeom>
          <a:solidFill>
            <a:srgbClr val="97C139"/>
          </a:solidFill>
          <a:ln w="952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Mapper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48FC9C-1BA6-FC7D-EBC5-D7EC45863E49}"/>
              </a:ext>
            </a:extLst>
          </p:cNvPr>
          <p:cNvSpPr/>
          <p:nvPr/>
        </p:nvSpPr>
        <p:spPr>
          <a:xfrm>
            <a:off x="6323342" y="486322"/>
            <a:ext cx="343483" cy="352807"/>
          </a:xfrm>
          <a:prstGeom prst="rect">
            <a:avLst/>
          </a:prstGeom>
          <a:solidFill>
            <a:srgbClr val="97C139"/>
          </a:solidFill>
          <a:ln w="317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D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EAB850-AE61-5AC6-6ECE-07886EAC2DDF}"/>
              </a:ext>
            </a:extLst>
          </p:cNvPr>
          <p:cNvSpPr/>
          <p:nvPr/>
        </p:nvSpPr>
        <p:spPr>
          <a:xfrm>
            <a:off x="6672409" y="486322"/>
            <a:ext cx="343483" cy="352807"/>
          </a:xfrm>
          <a:prstGeom prst="rect">
            <a:avLst/>
          </a:prstGeom>
          <a:noFill/>
          <a:ln w="31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02A9E-1D90-9C81-6188-1C5B9B3F4826}"/>
              </a:ext>
            </a:extLst>
          </p:cNvPr>
          <p:cNvSpPr/>
          <p:nvPr/>
        </p:nvSpPr>
        <p:spPr>
          <a:xfrm>
            <a:off x="8283995" y="485250"/>
            <a:ext cx="343483" cy="352807"/>
          </a:xfrm>
          <a:prstGeom prst="rect">
            <a:avLst/>
          </a:prstGeom>
          <a:solidFill>
            <a:srgbClr val="97C139"/>
          </a:solidFill>
          <a:ln w="317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D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4A679B-2174-40A5-4CC8-4BB20C9F36E2}"/>
              </a:ext>
            </a:extLst>
          </p:cNvPr>
          <p:cNvSpPr/>
          <p:nvPr/>
        </p:nvSpPr>
        <p:spPr>
          <a:xfrm>
            <a:off x="8627478" y="486322"/>
            <a:ext cx="343483" cy="352807"/>
          </a:xfrm>
          <a:prstGeom prst="rect">
            <a:avLst/>
          </a:prstGeom>
          <a:noFill/>
          <a:ln w="31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C6B619-121E-B967-5E0D-E02457C2CAC2}"/>
              </a:ext>
            </a:extLst>
          </p:cNvPr>
          <p:cNvSpPr/>
          <p:nvPr/>
        </p:nvSpPr>
        <p:spPr>
          <a:xfrm>
            <a:off x="5344892" y="489082"/>
            <a:ext cx="343483" cy="352807"/>
          </a:xfrm>
          <a:prstGeom prst="rect">
            <a:avLst/>
          </a:prstGeom>
          <a:solidFill>
            <a:srgbClr val="97C139"/>
          </a:solidFill>
          <a:ln w="317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D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C28C90-7C06-0228-CDF2-D2707F8FDD26}"/>
              </a:ext>
            </a:extLst>
          </p:cNvPr>
          <p:cNvSpPr/>
          <p:nvPr/>
        </p:nvSpPr>
        <p:spPr>
          <a:xfrm>
            <a:off x="5693959" y="486322"/>
            <a:ext cx="343483" cy="352807"/>
          </a:xfrm>
          <a:prstGeom prst="rect">
            <a:avLst/>
          </a:prstGeom>
          <a:noFill/>
          <a:ln w="31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759E94-C6CD-D7E0-BD9E-765A5445D8E3}"/>
              </a:ext>
            </a:extLst>
          </p:cNvPr>
          <p:cNvSpPr/>
          <p:nvPr/>
        </p:nvSpPr>
        <p:spPr>
          <a:xfrm>
            <a:off x="4371461" y="486322"/>
            <a:ext cx="343483" cy="352807"/>
          </a:xfrm>
          <a:prstGeom prst="rect">
            <a:avLst/>
          </a:prstGeom>
          <a:solidFill>
            <a:srgbClr val="97C139"/>
          </a:solidFill>
          <a:ln w="317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D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5A47B5-FC0A-C2D7-00ED-0A370949C32A}"/>
              </a:ext>
            </a:extLst>
          </p:cNvPr>
          <p:cNvSpPr/>
          <p:nvPr/>
        </p:nvSpPr>
        <p:spPr>
          <a:xfrm>
            <a:off x="4720528" y="486322"/>
            <a:ext cx="343483" cy="352807"/>
          </a:xfrm>
          <a:prstGeom prst="rect">
            <a:avLst/>
          </a:prstGeom>
          <a:noFill/>
          <a:ln w="31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4B6A32-A9B0-4D3E-B002-71637AF74217}"/>
              </a:ext>
            </a:extLst>
          </p:cNvPr>
          <p:cNvSpPr/>
          <p:nvPr/>
        </p:nvSpPr>
        <p:spPr>
          <a:xfrm>
            <a:off x="3394555" y="500369"/>
            <a:ext cx="343483" cy="352807"/>
          </a:xfrm>
          <a:prstGeom prst="rect">
            <a:avLst/>
          </a:prstGeom>
          <a:solidFill>
            <a:srgbClr val="97C139"/>
          </a:solidFill>
          <a:ln w="317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D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D34579-3EA5-9984-D592-55B789820265}"/>
              </a:ext>
            </a:extLst>
          </p:cNvPr>
          <p:cNvSpPr/>
          <p:nvPr/>
        </p:nvSpPr>
        <p:spPr>
          <a:xfrm>
            <a:off x="3743622" y="500369"/>
            <a:ext cx="343483" cy="352807"/>
          </a:xfrm>
          <a:prstGeom prst="rect">
            <a:avLst/>
          </a:prstGeom>
          <a:noFill/>
          <a:ln w="31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E57F32-3272-DEFB-C987-3A573F456759}"/>
              </a:ext>
            </a:extLst>
          </p:cNvPr>
          <p:cNvSpPr/>
          <p:nvPr/>
        </p:nvSpPr>
        <p:spPr>
          <a:xfrm>
            <a:off x="7304980" y="469458"/>
            <a:ext cx="343483" cy="352807"/>
          </a:xfrm>
          <a:prstGeom prst="rect">
            <a:avLst/>
          </a:prstGeom>
          <a:solidFill>
            <a:srgbClr val="97C139"/>
          </a:solidFill>
          <a:ln w="317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D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8CE43B-F87C-8487-95A9-456E07BC0FE9}"/>
              </a:ext>
            </a:extLst>
          </p:cNvPr>
          <p:cNvSpPr/>
          <p:nvPr/>
        </p:nvSpPr>
        <p:spPr>
          <a:xfrm>
            <a:off x="7655507" y="469458"/>
            <a:ext cx="343483" cy="352807"/>
          </a:xfrm>
          <a:prstGeom prst="rect">
            <a:avLst/>
          </a:prstGeom>
          <a:noFill/>
          <a:ln w="31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1AB1DD-1088-BE98-24A9-879141D708B8}"/>
              </a:ext>
            </a:extLst>
          </p:cNvPr>
          <p:cNvSpPr/>
          <p:nvPr/>
        </p:nvSpPr>
        <p:spPr>
          <a:xfrm>
            <a:off x="4957125" y="3160292"/>
            <a:ext cx="272949" cy="360692"/>
          </a:xfrm>
          <a:prstGeom prst="rect">
            <a:avLst/>
          </a:prstGeom>
          <a:solidFill>
            <a:srgbClr val="97C139"/>
          </a:solidFill>
          <a:ln w="317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n-D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A91ADB-CC9C-3485-B3B9-5E0E137CA5DB}"/>
              </a:ext>
            </a:extLst>
          </p:cNvPr>
          <p:cNvSpPr/>
          <p:nvPr/>
        </p:nvSpPr>
        <p:spPr>
          <a:xfrm>
            <a:off x="5230074" y="3160292"/>
            <a:ext cx="272949" cy="360692"/>
          </a:xfrm>
          <a:prstGeom prst="rect">
            <a:avLst/>
          </a:prstGeom>
          <a:noFill/>
          <a:ln w="31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4D87B8-8877-7470-69D7-E24E6A80FC99}"/>
              </a:ext>
            </a:extLst>
          </p:cNvPr>
          <p:cNvSpPr/>
          <p:nvPr/>
        </p:nvSpPr>
        <p:spPr>
          <a:xfrm>
            <a:off x="1962708" y="3160291"/>
            <a:ext cx="272949" cy="360692"/>
          </a:xfrm>
          <a:prstGeom prst="rect">
            <a:avLst/>
          </a:prstGeom>
          <a:solidFill>
            <a:srgbClr val="97C139"/>
          </a:solidFill>
          <a:ln w="317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D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E98470-2871-C444-5F4A-A65718BE6FAD}"/>
              </a:ext>
            </a:extLst>
          </p:cNvPr>
          <p:cNvSpPr/>
          <p:nvPr/>
        </p:nvSpPr>
        <p:spPr>
          <a:xfrm>
            <a:off x="2235657" y="3160292"/>
            <a:ext cx="272949" cy="360692"/>
          </a:xfrm>
          <a:prstGeom prst="rect">
            <a:avLst/>
          </a:prstGeom>
          <a:noFill/>
          <a:ln w="31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6C91E83-DD35-123E-16A4-3CD7F618DF0A}"/>
              </a:ext>
            </a:extLst>
          </p:cNvPr>
          <p:cNvSpPr/>
          <p:nvPr/>
        </p:nvSpPr>
        <p:spPr>
          <a:xfrm>
            <a:off x="4371415" y="3160292"/>
            <a:ext cx="272949" cy="360692"/>
          </a:xfrm>
          <a:prstGeom prst="rect">
            <a:avLst/>
          </a:prstGeom>
          <a:solidFill>
            <a:srgbClr val="97C139"/>
          </a:solidFill>
          <a:ln w="317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n-D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8E504B7-DE60-D443-DD10-62E53F35527A}"/>
              </a:ext>
            </a:extLst>
          </p:cNvPr>
          <p:cNvSpPr/>
          <p:nvPr/>
        </p:nvSpPr>
        <p:spPr>
          <a:xfrm>
            <a:off x="4659828" y="3161188"/>
            <a:ext cx="257485" cy="359146"/>
          </a:xfrm>
          <a:prstGeom prst="rect">
            <a:avLst/>
          </a:prstGeom>
          <a:noFill/>
          <a:ln w="31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90BF0D-D66A-4CF5-6CC2-B2A4203ABBFB}"/>
              </a:ext>
            </a:extLst>
          </p:cNvPr>
          <p:cNvSpPr/>
          <p:nvPr/>
        </p:nvSpPr>
        <p:spPr>
          <a:xfrm>
            <a:off x="2537226" y="3160291"/>
            <a:ext cx="272949" cy="360692"/>
          </a:xfrm>
          <a:prstGeom prst="rect">
            <a:avLst/>
          </a:prstGeom>
          <a:solidFill>
            <a:srgbClr val="97C139"/>
          </a:solidFill>
          <a:ln w="317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D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6AE2A17-3AD2-AC33-39F6-FCA3EAE64341}"/>
              </a:ext>
            </a:extLst>
          </p:cNvPr>
          <p:cNvSpPr/>
          <p:nvPr/>
        </p:nvSpPr>
        <p:spPr>
          <a:xfrm>
            <a:off x="2810175" y="3160292"/>
            <a:ext cx="272949" cy="360692"/>
          </a:xfrm>
          <a:prstGeom prst="rect">
            <a:avLst/>
          </a:prstGeom>
          <a:noFill/>
          <a:ln w="31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2B4C05-5704-D3F0-FDD6-C96CBB671F3B}"/>
              </a:ext>
            </a:extLst>
          </p:cNvPr>
          <p:cNvSpPr/>
          <p:nvPr/>
        </p:nvSpPr>
        <p:spPr>
          <a:xfrm>
            <a:off x="9108876" y="3160289"/>
            <a:ext cx="272949" cy="360692"/>
          </a:xfrm>
          <a:prstGeom prst="rect">
            <a:avLst/>
          </a:prstGeom>
          <a:solidFill>
            <a:srgbClr val="97C139"/>
          </a:solidFill>
          <a:ln w="317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D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CB824A3-71B7-DAA6-8F03-568CA30D5991}"/>
              </a:ext>
            </a:extLst>
          </p:cNvPr>
          <p:cNvSpPr/>
          <p:nvPr/>
        </p:nvSpPr>
        <p:spPr>
          <a:xfrm>
            <a:off x="9381825" y="3160290"/>
            <a:ext cx="272949" cy="360692"/>
          </a:xfrm>
          <a:prstGeom prst="rect">
            <a:avLst/>
          </a:prstGeom>
          <a:noFill/>
          <a:ln w="31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749585-F39C-C948-885F-D7474B33CF05}"/>
              </a:ext>
            </a:extLst>
          </p:cNvPr>
          <p:cNvSpPr/>
          <p:nvPr/>
        </p:nvSpPr>
        <p:spPr>
          <a:xfrm>
            <a:off x="9669326" y="3160289"/>
            <a:ext cx="272949" cy="360692"/>
          </a:xfrm>
          <a:prstGeom prst="rect">
            <a:avLst/>
          </a:prstGeom>
          <a:solidFill>
            <a:srgbClr val="97C139"/>
          </a:solidFill>
          <a:ln w="317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n-D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D301CA5-E045-A59E-0384-BDFCE9EBA0A4}"/>
              </a:ext>
            </a:extLst>
          </p:cNvPr>
          <p:cNvSpPr/>
          <p:nvPr/>
        </p:nvSpPr>
        <p:spPr>
          <a:xfrm>
            <a:off x="9942275" y="3160290"/>
            <a:ext cx="272949" cy="360692"/>
          </a:xfrm>
          <a:prstGeom prst="rect">
            <a:avLst/>
          </a:prstGeom>
          <a:noFill/>
          <a:ln w="31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C3F4170-313D-A0B7-4D51-0E55DCFD350A}"/>
              </a:ext>
            </a:extLst>
          </p:cNvPr>
          <p:cNvSpPr/>
          <p:nvPr/>
        </p:nvSpPr>
        <p:spPr>
          <a:xfrm>
            <a:off x="6795586" y="3160290"/>
            <a:ext cx="272949" cy="360692"/>
          </a:xfrm>
          <a:prstGeom prst="rect">
            <a:avLst/>
          </a:prstGeom>
          <a:solidFill>
            <a:srgbClr val="97C139"/>
          </a:solidFill>
          <a:ln w="317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D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10BF14-3A0A-026C-1113-8F51F30B5EDE}"/>
              </a:ext>
            </a:extLst>
          </p:cNvPr>
          <p:cNvSpPr/>
          <p:nvPr/>
        </p:nvSpPr>
        <p:spPr>
          <a:xfrm>
            <a:off x="7068535" y="3160291"/>
            <a:ext cx="272949" cy="360692"/>
          </a:xfrm>
          <a:prstGeom prst="rect">
            <a:avLst/>
          </a:prstGeom>
          <a:noFill/>
          <a:ln w="31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90FF23A-33CE-BE54-37F3-3157F0690ED0}"/>
              </a:ext>
            </a:extLst>
          </p:cNvPr>
          <p:cNvSpPr/>
          <p:nvPr/>
        </p:nvSpPr>
        <p:spPr>
          <a:xfrm>
            <a:off x="7356036" y="3160290"/>
            <a:ext cx="272949" cy="360692"/>
          </a:xfrm>
          <a:prstGeom prst="rect">
            <a:avLst/>
          </a:prstGeom>
          <a:solidFill>
            <a:srgbClr val="97C139"/>
          </a:solidFill>
          <a:ln w="317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n-D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0181774-1310-4C2D-9E8A-7D7805A1E1E5}"/>
              </a:ext>
            </a:extLst>
          </p:cNvPr>
          <p:cNvSpPr/>
          <p:nvPr/>
        </p:nvSpPr>
        <p:spPr>
          <a:xfrm>
            <a:off x="7628985" y="3160291"/>
            <a:ext cx="272949" cy="360692"/>
          </a:xfrm>
          <a:prstGeom prst="rect">
            <a:avLst/>
          </a:prstGeom>
          <a:noFill/>
          <a:ln w="31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DD18E7D-9355-5DE1-35EF-606A7E6EEF0E}"/>
              </a:ext>
            </a:extLst>
          </p:cNvPr>
          <p:cNvCxnSpPr>
            <a:cxnSpLocks/>
          </p:cNvCxnSpPr>
          <p:nvPr/>
        </p:nvCxnSpPr>
        <p:spPr>
          <a:xfrm flipH="1">
            <a:off x="2522764" y="2586567"/>
            <a:ext cx="14461" cy="527156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F8FA8CD-801D-C34D-8AC8-0D59945DB39A}"/>
              </a:ext>
            </a:extLst>
          </p:cNvPr>
          <p:cNvCxnSpPr>
            <a:cxnSpLocks/>
          </p:cNvCxnSpPr>
          <p:nvPr/>
        </p:nvCxnSpPr>
        <p:spPr>
          <a:xfrm flipH="1">
            <a:off x="3227336" y="971869"/>
            <a:ext cx="1173171" cy="1022917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40C486F-4F1F-4008-D38E-91B0FB6C83DD}"/>
              </a:ext>
            </a:extLst>
          </p:cNvPr>
          <p:cNvCxnSpPr>
            <a:cxnSpLocks/>
          </p:cNvCxnSpPr>
          <p:nvPr/>
        </p:nvCxnSpPr>
        <p:spPr>
          <a:xfrm>
            <a:off x="7227618" y="939064"/>
            <a:ext cx="1814782" cy="1078201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4723F2-B234-1DEF-6D2D-9C905E655680}"/>
              </a:ext>
            </a:extLst>
          </p:cNvPr>
          <p:cNvCxnSpPr>
            <a:cxnSpLocks/>
          </p:cNvCxnSpPr>
          <p:nvPr/>
        </p:nvCxnSpPr>
        <p:spPr>
          <a:xfrm flipH="1">
            <a:off x="4853130" y="939062"/>
            <a:ext cx="582470" cy="1046567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B8F8012-02D5-9131-D286-9D1D1DEDD17F}"/>
              </a:ext>
            </a:extLst>
          </p:cNvPr>
          <p:cNvCxnSpPr>
            <a:cxnSpLocks/>
          </p:cNvCxnSpPr>
          <p:nvPr/>
        </p:nvCxnSpPr>
        <p:spPr>
          <a:xfrm>
            <a:off x="6294809" y="939062"/>
            <a:ext cx="932809" cy="1055725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F5FE4A7D-5FB7-C01B-FF25-89B9FEDA3663}"/>
              </a:ext>
            </a:extLst>
          </p:cNvPr>
          <p:cNvSpPr/>
          <p:nvPr/>
        </p:nvSpPr>
        <p:spPr>
          <a:xfrm>
            <a:off x="1642838" y="3685967"/>
            <a:ext cx="9009683" cy="445282"/>
          </a:xfrm>
          <a:prstGeom prst="roundRect">
            <a:avLst/>
          </a:prstGeom>
          <a:noFill/>
          <a:ln w="381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Shuffle and Sort</a:t>
            </a:r>
            <a:endParaRPr lang="en-DE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43AC69B-13B1-7566-9EE4-64DDDBEA17C4}"/>
              </a:ext>
            </a:extLst>
          </p:cNvPr>
          <p:cNvSpPr/>
          <p:nvPr/>
        </p:nvSpPr>
        <p:spPr>
          <a:xfrm>
            <a:off x="3707979" y="4273379"/>
            <a:ext cx="272949" cy="347133"/>
          </a:xfrm>
          <a:prstGeom prst="rect">
            <a:avLst/>
          </a:prstGeom>
          <a:solidFill>
            <a:srgbClr val="97C139"/>
          </a:solidFill>
          <a:ln w="317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D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C6BF199-59E1-428D-6685-B2F677F231AA}"/>
              </a:ext>
            </a:extLst>
          </p:cNvPr>
          <p:cNvSpPr/>
          <p:nvPr/>
        </p:nvSpPr>
        <p:spPr>
          <a:xfrm>
            <a:off x="3980928" y="4273380"/>
            <a:ext cx="272949" cy="347133"/>
          </a:xfrm>
          <a:prstGeom prst="rect">
            <a:avLst/>
          </a:prstGeom>
          <a:noFill/>
          <a:ln w="31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DFCF90E-168C-C5EA-CBFB-31FB72669512}"/>
              </a:ext>
            </a:extLst>
          </p:cNvPr>
          <p:cNvSpPr/>
          <p:nvPr/>
        </p:nvSpPr>
        <p:spPr>
          <a:xfrm>
            <a:off x="4258073" y="4273378"/>
            <a:ext cx="272949" cy="347133"/>
          </a:xfrm>
          <a:prstGeom prst="rect">
            <a:avLst/>
          </a:prstGeom>
          <a:noFill/>
          <a:ln w="31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5AC55D3-667B-20C5-C147-47B0C28EEDF7}"/>
              </a:ext>
            </a:extLst>
          </p:cNvPr>
          <p:cNvSpPr/>
          <p:nvPr/>
        </p:nvSpPr>
        <p:spPr>
          <a:xfrm>
            <a:off x="5864822" y="4285572"/>
            <a:ext cx="272949" cy="347133"/>
          </a:xfrm>
          <a:prstGeom prst="rect">
            <a:avLst/>
          </a:prstGeom>
          <a:solidFill>
            <a:srgbClr val="97C139"/>
          </a:solidFill>
          <a:ln w="317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D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0645A9-18D8-52BB-3803-6FC39EB6B634}"/>
              </a:ext>
            </a:extLst>
          </p:cNvPr>
          <p:cNvSpPr/>
          <p:nvPr/>
        </p:nvSpPr>
        <p:spPr>
          <a:xfrm>
            <a:off x="6137771" y="4285573"/>
            <a:ext cx="272949" cy="347133"/>
          </a:xfrm>
          <a:prstGeom prst="rect">
            <a:avLst/>
          </a:prstGeom>
          <a:noFill/>
          <a:ln w="31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182A4CF-B65F-C31D-AA7B-71B914BD0693}"/>
              </a:ext>
            </a:extLst>
          </p:cNvPr>
          <p:cNvSpPr/>
          <p:nvPr/>
        </p:nvSpPr>
        <p:spPr>
          <a:xfrm>
            <a:off x="6414916" y="4285571"/>
            <a:ext cx="272949" cy="347133"/>
          </a:xfrm>
          <a:prstGeom prst="rect">
            <a:avLst/>
          </a:prstGeom>
          <a:noFill/>
          <a:ln w="31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EB9091-D259-A0D9-D2AE-5D5D37DBD337}"/>
              </a:ext>
            </a:extLst>
          </p:cNvPr>
          <p:cNvSpPr/>
          <p:nvPr/>
        </p:nvSpPr>
        <p:spPr>
          <a:xfrm>
            <a:off x="8010350" y="4285100"/>
            <a:ext cx="272949" cy="347133"/>
          </a:xfrm>
          <a:prstGeom prst="rect">
            <a:avLst/>
          </a:prstGeom>
          <a:solidFill>
            <a:srgbClr val="97C139"/>
          </a:solidFill>
          <a:ln w="317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D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B780CBB-CBF3-69F9-6F5A-E8760E47ED6B}"/>
              </a:ext>
            </a:extLst>
          </p:cNvPr>
          <p:cNvSpPr/>
          <p:nvPr/>
        </p:nvSpPr>
        <p:spPr>
          <a:xfrm>
            <a:off x="8283299" y="4285101"/>
            <a:ext cx="272949" cy="347133"/>
          </a:xfrm>
          <a:prstGeom prst="rect">
            <a:avLst/>
          </a:prstGeom>
          <a:noFill/>
          <a:ln w="31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678DE1B-66C1-4A2B-8E51-EC7F7EAB042B}"/>
              </a:ext>
            </a:extLst>
          </p:cNvPr>
          <p:cNvSpPr/>
          <p:nvPr/>
        </p:nvSpPr>
        <p:spPr>
          <a:xfrm>
            <a:off x="8560444" y="4285099"/>
            <a:ext cx="272949" cy="347133"/>
          </a:xfrm>
          <a:prstGeom prst="rect">
            <a:avLst/>
          </a:prstGeom>
          <a:noFill/>
          <a:ln w="31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7921C4B2-F976-2FFB-835B-36B953827FF8}"/>
              </a:ext>
            </a:extLst>
          </p:cNvPr>
          <p:cNvSpPr/>
          <p:nvPr/>
        </p:nvSpPr>
        <p:spPr>
          <a:xfrm>
            <a:off x="3095925" y="5225759"/>
            <a:ext cx="2011680" cy="445281"/>
          </a:xfrm>
          <a:prstGeom prst="roundRect">
            <a:avLst/>
          </a:prstGeom>
          <a:solidFill>
            <a:srgbClr val="97C139"/>
          </a:solidFill>
          <a:ln w="952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Reducer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B5650780-BD3A-6301-D066-05D1DAA3DA28}"/>
              </a:ext>
            </a:extLst>
          </p:cNvPr>
          <p:cNvSpPr/>
          <p:nvPr/>
        </p:nvSpPr>
        <p:spPr>
          <a:xfrm>
            <a:off x="7435120" y="5225760"/>
            <a:ext cx="2011680" cy="445281"/>
          </a:xfrm>
          <a:prstGeom prst="roundRect">
            <a:avLst/>
          </a:prstGeom>
          <a:solidFill>
            <a:srgbClr val="97C139"/>
          </a:solidFill>
          <a:ln w="952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Reducer</a:t>
            </a: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F0077DE-E5E7-2FDF-4BAF-5CDBBF710B69}"/>
              </a:ext>
            </a:extLst>
          </p:cNvPr>
          <p:cNvSpPr/>
          <p:nvPr/>
        </p:nvSpPr>
        <p:spPr>
          <a:xfrm>
            <a:off x="5215938" y="5225758"/>
            <a:ext cx="2011680" cy="445281"/>
          </a:xfrm>
          <a:prstGeom prst="roundRect">
            <a:avLst/>
          </a:prstGeom>
          <a:solidFill>
            <a:srgbClr val="97C139"/>
          </a:solidFill>
          <a:ln w="952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Reducer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701FE3A-F0A2-F79E-6061-305BA6EFFC90}"/>
              </a:ext>
            </a:extLst>
          </p:cNvPr>
          <p:cNvCxnSpPr>
            <a:cxnSpLocks/>
          </p:cNvCxnSpPr>
          <p:nvPr/>
        </p:nvCxnSpPr>
        <p:spPr>
          <a:xfrm>
            <a:off x="8432380" y="4691783"/>
            <a:ext cx="0" cy="501750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737151D-23DD-8512-3DE7-C05E5F278289}"/>
              </a:ext>
            </a:extLst>
          </p:cNvPr>
          <p:cNvCxnSpPr>
            <a:cxnSpLocks/>
          </p:cNvCxnSpPr>
          <p:nvPr/>
        </p:nvCxnSpPr>
        <p:spPr>
          <a:xfrm>
            <a:off x="4114373" y="4691783"/>
            <a:ext cx="0" cy="501750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06934BB-3DD3-94FC-0786-99C5986E021B}"/>
              </a:ext>
            </a:extLst>
          </p:cNvPr>
          <p:cNvCxnSpPr>
            <a:cxnSpLocks/>
          </p:cNvCxnSpPr>
          <p:nvPr/>
        </p:nvCxnSpPr>
        <p:spPr>
          <a:xfrm>
            <a:off x="6284155" y="4691783"/>
            <a:ext cx="0" cy="501750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AE3B4A0-EA75-C215-622D-B82DDA2F9155}"/>
              </a:ext>
            </a:extLst>
          </p:cNvPr>
          <p:cNvSpPr/>
          <p:nvPr/>
        </p:nvSpPr>
        <p:spPr>
          <a:xfrm>
            <a:off x="8125153" y="5753217"/>
            <a:ext cx="272949" cy="350453"/>
          </a:xfrm>
          <a:prstGeom prst="rect">
            <a:avLst/>
          </a:prstGeom>
          <a:solidFill>
            <a:srgbClr val="97C139"/>
          </a:solidFill>
          <a:ln w="317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D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FB33463-739C-6820-E161-332F20D8E458}"/>
              </a:ext>
            </a:extLst>
          </p:cNvPr>
          <p:cNvSpPr/>
          <p:nvPr/>
        </p:nvSpPr>
        <p:spPr>
          <a:xfrm>
            <a:off x="8404327" y="5753218"/>
            <a:ext cx="272949" cy="350453"/>
          </a:xfrm>
          <a:prstGeom prst="rect">
            <a:avLst/>
          </a:prstGeom>
          <a:noFill/>
          <a:ln w="31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D3B2E28-2811-A442-6874-5DDD4ADBE71D}"/>
              </a:ext>
            </a:extLst>
          </p:cNvPr>
          <p:cNvSpPr/>
          <p:nvPr/>
        </p:nvSpPr>
        <p:spPr>
          <a:xfrm>
            <a:off x="3844452" y="5784904"/>
            <a:ext cx="272949" cy="350453"/>
          </a:xfrm>
          <a:prstGeom prst="rect">
            <a:avLst/>
          </a:prstGeom>
          <a:solidFill>
            <a:srgbClr val="97C139"/>
          </a:solidFill>
          <a:ln w="317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D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48BE1F4-4DED-7646-DC3A-B5044C3B76CB}"/>
              </a:ext>
            </a:extLst>
          </p:cNvPr>
          <p:cNvSpPr/>
          <p:nvPr/>
        </p:nvSpPr>
        <p:spPr>
          <a:xfrm>
            <a:off x="4119593" y="5785185"/>
            <a:ext cx="272949" cy="350453"/>
          </a:xfrm>
          <a:prstGeom prst="rect">
            <a:avLst/>
          </a:prstGeom>
          <a:noFill/>
          <a:ln w="31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46E5F93-C152-00C0-9AB5-3514BE411E6E}"/>
              </a:ext>
            </a:extLst>
          </p:cNvPr>
          <p:cNvSpPr/>
          <p:nvPr/>
        </p:nvSpPr>
        <p:spPr>
          <a:xfrm>
            <a:off x="6011206" y="5786584"/>
            <a:ext cx="272949" cy="350453"/>
          </a:xfrm>
          <a:prstGeom prst="rect">
            <a:avLst/>
          </a:prstGeom>
          <a:solidFill>
            <a:srgbClr val="97C139"/>
          </a:solidFill>
          <a:ln w="3175"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D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59BE329-8A65-04C5-9447-5B55A0E8FBDE}"/>
              </a:ext>
            </a:extLst>
          </p:cNvPr>
          <p:cNvSpPr/>
          <p:nvPr/>
        </p:nvSpPr>
        <p:spPr>
          <a:xfrm>
            <a:off x="6284155" y="5786585"/>
            <a:ext cx="272949" cy="350453"/>
          </a:xfrm>
          <a:prstGeom prst="rect">
            <a:avLst/>
          </a:prstGeom>
          <a:noFill/>
          <a:ln w="31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7C06F1A-22BB-E9C5-D736-88E96FE5E14A}"/>
              </a:ext>
            </a:extLst>
          </p:cNvPr>
          <p:cNvCxnSpPr>
            <a:cxnSpLocks/>
          </p:cNvCxnSpPr>
          <p:nvPr/>
        </p:nvCxnSpPr>
        <p:spPr>
          <a:xfrm flipH="1">
            <a:off x="4952988" y="2586567"/>
            <a:ext cx="14461" cy="527156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1CBEE04-E53F-45C4-BB60-1A8CD470A715}"/>
              </a:ext>
            </a:extLst>
          </p:cNvPr>
          <p:cNvCxnSpPr>
            <a:cxnSpLocks/>
          </p:cNvCxnSpPr>
          <p:nvPr/>
        </p:nvCxnSpPr>
        <p:spPr>
          <a:xfrm flipH="1">
            <a:off x="7334253" y="2586567"/>
            <a:ext cx="14461" cy="527156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D7FAD52-1121-3026-0439-F78D98666B6B}"/>
              </a:ext>
            </a:extLst>
          </p:cNvPr>
          <p:cNvCxnSpPr>
            <a:cxnSpLocks/>
          </p:cNvCxnSpPr>
          <p:nvPr/>
        </p:nvCxnSpPr>
        <p:spPr>
          <a:xfrm flipH="1">
            <a:off x="9699290" y="2586567"/>
            <a:ext cx="14461" cy="527156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355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77CD0D-98FB-87E7-F33F-538E68EE2BD8}"/>
              </a:ext>
            </a:extLst>
          </p:cNvPr>
          <p:cNvSpPr/>
          <p:nvPr/>
        </p:nvSpPr>
        <p:spPr>
          <a:xfrm>
            <a:off x="5894365" y="2514600"/>
            <a:ext cx="1737360" cy="2082800"/>
          </a:xfrm>
          <a:prstGeom prst="rect">
            <a:avLst/>
          </a:prstGeom>
          <a:noFill/>
          <a:ln w="254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Slave node</a:t>
            </a:r>
          </a:p>
          <a:p>
            <a:endParaRPr lang="en-US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64712F-60BA-BD85-0591-E56B252B6EFB}"/>
              </a:ext>
            </a:extLst>
          </p:cNvPr>
          <p:cNvSpPr/>
          <p:nvPr/>
        </p:nvSpPr>
        <p:spPr>
          <a:xfrm>
            <a:off x="3906129" y="2514600"/>
            <a:ext cx="1737360" cy="2082800"/>
          </a:xfrm>
          <a:prstGeom prst="rect">
            <a:avLst/>
          </a:prstGeom>
          <a:noFill/>
          <a:ln w="254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Slave node</a:t>
            </a:r>
          </a:p>
          <a:p>
            <a:endParaRPr lang="en-US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0C9423-C6FD-9A97-E3A5-333C91A109CB}"/>
              </a:ext>
            </a:extLst>
          </p:cNvPr>
          <p:cNvSpPr/>
          <p:nvPr/>
        </p:nvSpPr>
        <p:spPr>
          <a:xfrm>
            <a:off x="6054726" y="2645311"/>
            <a:ext cx="1416638" cy="366716"/>
          </a:xfrm>
          <a:prstGeom prst="rect">
            <a:avLst/>
          </a:prstGeom>
          <a:solidFill>
            <a:schemeClr val="bg1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Tasktracker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D73786-7E4D-EEFE-2A2F-878B4FBC723A}"/>
              </a:ext>
            </a:extLst>
          </p:cNvPr>
          <p:cNvSpPr/>
          <p:nvPr/>
        </p:nvSpPr>
        <p:spPr>
          <a:xfrm>
            <a:off x="4066490" y="2645311"/>
            <a:ext cx="1416638" cy="366716"/>
          </a:xfrm>
          <a:prstGeom prst="rect">
            <a:avLst/>
          </a:prstGeom>
          <a:solidFill>
            <a:schemeClr val="bg1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Tasktracker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D84791-20BA-0F54-D021-EBFC4DA9FFAE}"/>
              </a:ext>
            </a:extLst>
          </p:cNvPr>
          <p:cNvSpPr/>
          <p:nvPr/>
        </p:nvSpPr>
        <p:spPr>
          <a:xfrm>
            <a:off x="3563812" y="5122231"/>
            <a:ext cx="2330551" cy="897110"/>
          </a:xfrm>
          <a:prstGeom prst="rect">
            <a:avLst/>
          </a:prstGeom>
          <a:solidFill>
            <a:schemeClr val="bg1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Namenode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277B84-4B52-3C56-0EED-57B527EC3176}"/>
              </a:ext>
            </a:extLst>
          </p:cNvPr>
          <p:cNvSpPr/>
          <p:nvPr/>
        </p:nvSpPr>
        <p:spPr>
          <a:xfrm>
            <a:off x="3906130" y="5323477"/>
            <a:ext cx="1531278" cy="402493"/>
          </a:xfrm>
          <a:prstGeom prst="rect">
            <a:avLst/>
          </a:prstGeom>
          <a:solidFill>
            <a:schemeClr val="bg1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Daemon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5F8985-B9E9-7EF9-68CA-AF14E5BFACCA}"/>
              </a:ext>
            </a:extLst>
          </p:cNvPr>
          <p:cNvSpPr/>
          <p:nvPr/>
        </p:nvSpPr>
        <p:spPr>
          <a:xfrm>
            <a:off x="3563812" y="765912"/>
            <a:ext cx="2330551" cy="1113110"/>
          </a:xfrm>
          <a:prstGeom prst="rect">
            <a:avLst/>
          </a:prstGeom>
          <a:solidFill>
            <a:schemeClr val="bg1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submission node</a:t>
            </a:r>
          </a:p>
          <a:p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EAB642-B870-9116-B3EF-5C9DCE57335B}"/>
              </a:ext>
            </a:extLst>
          </p:cNvPr>
          <p:cNvSpPr/>
          <p:nvPr/>
        </p:nvSpPr>
        <p:spPr>
          <a:xfrm>
            <a:off x="3906129" y="1376594"/>
            <a:ext cx="1531278" cy="402493"/>
          </a:xfrm>
          <a:prstGeom prst="rect">
            <a:avLst/>
          </a:prstGeom>
          <a:solidFill>
            <a:schemeClr val="bg1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Jobtracker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8A215E-3419-BCE9-A9A0-8EA88C9DEDF7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2776873" y="1779087"/>
            <a:ext cx="1894895" cy="867109"/>
          </a:xfrm>
          <a:prstGeom prst="line">
            <a:avLst/>
          </a:prstGeom>
          <a:ln w="22225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F325D1F-2CDA-256D-4708-51131B049077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671768" y="1779087"/>
            <a:ext cx="2107874" cy="866223"/>
          </a:xfrm>
          <a:prstGeom prst="line">
            <a:avLst/>
          </a:prstGeom>
          <a:ln w="22225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B96DF7-E141-1EDA-6053-37826B303ABB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4671768" y="1779087"/>
            <a:ext cx="103041" cy="866224"/>
          </a:xfrm>
          <a:prstGeom prst="line">
            <a:avLst/>
          </a:prstGeom>
          <a:ln w="22225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7A64CD1-43E3-301E-C6F6-75BAEC8F8F5B}"/>
              </a:ext>
            </a:extLst>
          </p:cNvPr>
          <p:cNvSpPr/>
          <p:nvPr/>
        </p:nvSpPr>
        <p:spPr>
          <a:xfrm>
            <a:off x="4066490" y="4168728"/>
            <a:ext cx="1416638" cy="366716"/>
          </a:xfrm>
          <a:prstGeom prst="rect">
            <a:avLst/>
          </a:prstGeom>
          <a:solidFill>
            <a:schemeClr val="bg1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Datanode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A5C13AE-5DA9-649A-C30B-87218C2E8A49}"/>
              </a:ext>
            </a:extLst>
          </p:cNvPr>
          <p:cNvSpPr/>
          <p:nvPr/>
        </p:nvSpPr>
        <p:spPr>
          <a:xfrm>
            <a:off x="6071323" y="4168728"/>
            <a:ext cx="1416638" cy="366716"/>
          </a:xfrm>
          <a:prstGeom prst="rect">
            <a:avLst/>
          </a:prstGeom>
          <a:solidFill>
            <a:schemeClr val="bg1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Datanode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255E067-62AE-38C9-E70B-E3FFC74DEC36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4671769" y="4546331"/>
            <a:ext cx="33193" cy="777146"/>
          </a:xfrm>
          <a:prstGeom prst="line">
            <a:avLst/>
          </a:prstGeom>
          <a:ln w="22225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4A889B2-3A75-6AAD-178E-EA775F145F54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2776873" y="4536329"/>
            <a:ext cx="1894896" cy="787148"/>
          </a:xfrm>
          <a:prstGeom prst="line">
            <a:avLst/>
          </a:prstGeom>
          <a:ln w="22225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2AF5E5-2987-A8EE-7530-CB836D83D8B7}"/>
              </a:ext>
            </a:extLst>
          </p:cNvPr>
          <p:cNvCxnSpPr>
            <a:cxnSpLocks/>
            <a:stCxn id="31" idx="2"/>
            <a:endCxn id="15" idx="0"/>
          </p:cNvCxnSpPr>
          <p:nvPr/>
        </p:nvCxnSpPr>
        <p:spPr>
          <a:xfrm flipH="1">
            <a:off x="4671769" y="4535444"/>
            <a:ext cx="2107873" cy="788033"/>
          </a:xfrm>
          <a:prstGeom prst="line">
            <a:avLst/>
          </a:prstGeom>
          <a:ln w="22225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8946A6-1232-785E-41EE-85D8FEFBF6A7}"/>
              </a:ext>
            </a:extLst>
          </p:cNvPr>
          <p:cNvCxnSpPr>
            <a:cxnSpLocks/>
          </p:cNvCxnSpPr>
          <p:nvPr/>
        </p:nvCxnSpPr>
        <p:spPr>
          <a:xfrm>
            <a:off x="6795188" y="3966409"/>
            <a:ext cx="0" cy="184334"/>
          </a:xfrm>
          <a:prstGeom prst="line">
            <a:avLst/>
          </a:prstGeom>
          <a:ln w="22225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0B859B6-6596-CE31-4A4B-EC0CB027A9D3}"/>
              </a:ext>
            </a:extLst>
          </p:cNvPr>
          <p:cNvCxnSpPr>
            <a:cxnSpLocks/>
          </p:cNvCxnSpPr>
          <p:nvPr/>
        </p:nvCxnSpPr>
        <p:spPr>
          <a:xfrm>
            <a:off x="4688365" y="3966409"/>
            <a:ext cx="0" cy="184334"/>
          </a:xfrm>
          <a:prstGeom prst="line">
            <a:avLst/>
          </a:prstGeom>
          <a:ln w="22225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ylinder 1">
            <a:extLst>
              <a:ext uri="{FF2B5EF4-FFF2-40B4-BE49-F238E27FC236}">
                <a16:creationId xmlns:a16="http://schemas.microsoft.com/office/drawing/2014/main" id="{070F7AD7-AE90-307A-0851-4C90240F38C5}"/>
              </a:ext>
            </a:extLst>
          </p:cNvPr>
          <p:cNvSpPr/>
          <p:nvPr/>
        </p:nvSpPr>
        <p:spPr>
          <a:xfrm>
            <a:off x="4141176" y="3506272"/>
            <a:ext cx="1094377" cy="434631"/>
          </a:xfrm>
          <a:prstGeom prst="can">
            <a:avLst/>
          </a:prstGeom>
          <a:ln w="22225">
            <a:solidFill>
              <a:srgbClr val="6A8A2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FS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01476558-1B41-FFA6-CF55-A3A459F17474}"/>
              </a:ext>
            </a:extLst>
          </p:cNvPr>
          <p:cNvSpPr/>
          <p:nvPr/>
        </p:nvSpPr>
        <p:spPr>
          <a:xfrm>
            <a:off x="6265364" y="3490447"/>
            <a:ext cx="1094377" cy="434631"/>
          </a:xfrm>
          <a:prstGeom prst="can">
            <a:avLst/>
          </a:prstGeom>
          <a:ln w="22225">
            <a:solidFill>
              <a:srgbClr val="6A8A2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FS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31988D-8597-85E8-3347-4C3CC75AFC50}"/>
              </a:ext>
            </a:extLst>
          </p:cNvPr>
          <p:cNvSpPr/>
          <p:nvPr/>
        </p:nvSpPr>
        <p:spPr>
          <a:xfrm>
            <a:off x="1908193" y="2515485"/>
            <a:ext cx="1737360" cy="2082800"/>
          </a:xfrm>
          <a:prstGeom prst="rect">
            <a:avLst/>
          </a:prstGeom>
          <a:noFill/>
          <a:ln w="254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Slave node</a:t>
            </a:r>
          </a:p>
          <a:p>
            <a:endParaRPr lang="en-US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7594CA-8B61-230B-A346-EFD3AE30CD22}"/>
              </a:ext>
            </a:extLst>
          </p:cNvPr>
          <p:cNvSpPr/>
          <p:nvPr/>
        </p:nvSpPr>
        <p:spPr>
          <a:xfrm>
            <a:off x="2068554" y="2646196"/>
            <a:ext cx="1416638" cy="366716"/>
          </a:xfrm>
          <a:prstGeom prst="rect">
            <a:avLst/>
          </a:prstGeom>
          <a:solidFill>
            <a:schemeClr val="bg1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Tasktracker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3AEC34-88B5-C4CD-5D79-FBE1AC229017}"/>
              </a:ext>
            </a:extLst>
          </p:cNvPr>
          <p:cNvSpPr/>
          <p:nvPr/>
        </p:nvSpPr>
        <p:spPr>
          <a:xfrm>
            <a:off x="2068554" y="4169613"/>
            <a:ext cx="1416638" cy="366716"/>
          </a:xfrm>
          <a:prstGeom prst="rect">
            <a:avLst/>
          </a:prstGeom>
          <a:solidFill>
            <a:schemeClr val="bg1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Datanode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C9B7DD-9A8C-1F87-56A5-42B621850494}"/>
              </a:ext>
            </a:extLst>
          </p:cNvPr>
          <p:cNvCxnSpPr>
            <a:cxnSpLocks/>
          </p:cNvCxnSpPr>
          <p:nvPr/>
        </p:nvCxnSpPr>
        <p:spPr>
          <a:xfrm>
            <a:off x="2690429" y="3967294"/>
            <a:ext cx="0" cy="184334"/>
          </a:xfrm>
          <a:prstGeom prst="line">
            <a:avLst/>
          </a:prstGeom>
          <a:ln w="22225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ylinder 17">
            <a:extLst>
              <a:ext uri="{FF2B5EF4-FFF2-40B4-BE49-F238E27FC236}">
                <a16:creationId xmlns:a16="http://schemas.microsoft.com/office/drawing/2014/main" id="{0C9E576F-C63F-B5FE-C3EE-E2C52699EF97}"/>
              </a:ext>
            </a:extLst>
          </p:cNvPr>
          <p:cNvSpPr/>
          <p:nvPr/>
        </p:nvSpPr>
        <p:spPr>
          <a:xfrm>
            <a:off x="2143240" y="3507157"/>
            <a:ext cx="1094377" cy="434631"/>
          </a:xfrm>
          <a:prstGeom prst="can">
            <a:avLst/>
          </a:prstGeom>
          <a:ln w="22225">
            <a:solidFill>
              <a:srgbClr val="6A8A2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FS</a:t>
            </a:r>
          </a:p>
        </p:txBody>
      </p:sp>
    </p:spTree>
    <p:extLst>
      <p:ext uri="{BB962C8B-B14F-4D97-AF65-F5344CB8AC3E}">
        <p14:creationId xmlns:p14="http://schemas.microsoft.com/office/powerpoint/2010/main" val="7740681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47C2AA-FF18-5E58-3803-9AE302D4E40F}"/>
              </a:ext>
            </a:extLst>
          </p:cNvPr>
          <p:cNvSpPr/>
          <p:nvPr/>
        </p:nvSpPr>
        <p:spPr>
          <a:xfrm>
            <a:off x="1266092" y="2025748"/>
            <a:ext cx="1303605" cy="1083212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 SQL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79A2F2-1ABE-9613-1E74-9D559DD2C87E}"/>
              </a:ext>
            </a:extLst>
          </p:cNvPr>
          <p:cNvSpPr/>
          <p:nvPr/>
        </p:nvSpPr>
        <p:spPr>
          <a:xfrm>
            <a:off x="5641145" y="2046242"/>
            <a:ext cx="1453273" cy="1083212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GraphX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7524FE-4CF8-4250-911F-D816650D53DC}"/>
              </a:ext>
            </a:extLst>
          </p:cNvPr>
          <p:cNvSpPr/>
          <p:nvPr/>
        </p:nvSpPr>
        <p:spPr>
          <a:xfrm>
            <a:off x="4182795" y="2034215"/>
            <a:ext cx="1303606" cy="1083212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lib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9CA49E-A8D5-91B3-226D-2FD27EBFF4EE}"/>
              </a:ext>
            </a:extLst>
          </p:cNvPr>
          <p:cNvSpPr/>
          <p:nvPr/>
        </p:nvSpPr>
        <p:spPr>
          <a:xfrm>
            <a:off x="2724443" y="2034215"/>
            <a:ext cx="1303606" cy="1083212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 Streaming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096935FB-9C86-753D-460A-70F98468602D}"/>
              </a:ext>
            </a:extLst>
          </p:cNvPr>
          <p:cNvSpPr/>
          <p:nvPr/>
        </p:nvSpPr>
        <p:spPr>
          <a:xfrm>
            <a:off x="5602458" y="478303"/>
            <a:ext cx="1497037" cy="1397392"/>
          </a:xfrm>
          <a:prstGeom prst="wedgeRoundRectCallou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D88520D9-72E8-64A9-A393-2FCB2F4F1404}"/>
              </a:ext>
            </a:extLst>
          </p:cNvPr>
          <p:cNvSpPr/>
          <p:nvPr/>
        </p:nvSpPr>
        <p:spPr>
          <a:xfrm>
            <a:off x="4182794" y="478303"/>
            <a:ext cx="1303606" cy="1411461"/>
          </a:xfrm>
          <a:prstGeom prst="wedgeRoundRectCallou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4A7C9EA8-C0A4-3D3D-E4D0-7CBD6A37C6AD}"/>
              </a:ext>
            </a:extLst>
          </p:cNvPr>
          <p:cNvSpPr/>
          <p:nvPr/>
        </p:nvSpPr>
        <p:spPr>
          <a:xfrm>
            <a:off x="2724442" y="478303"/>
            <a:ext cx="1342294" cy="1392704"/>
          </a:xfrm>
          <a:prstGeom prst="wedgeRoundRectCallou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 Time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6DD49719-EA6E-8798-BBE7-731A5647AF28}"/>
              </a:ext>
            </a:extLst>
          </p:cNvPr>
          <p:cNvSpPr/>
          <p:nvPr/>
        </p:nvSpPr>
        <p:spPr>
          <a:xfrm>
            <a:off x="1266092" y="478303"/>
            <a:ext cx="1342292" cy="1392704"/>
          </a:xfrm>
          <a:prstGeom prst="wedgeRoundRectCallou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Schema /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69B60F6-CA3D-BA16-FD6D-A14DBCC6BF9E}"/>
              </a:ext>
            </a:extLst>
          </p:cNvPr>
          <p:cNvSpPr/>
          <p:nvPr/>
        </p:nvSpPr>
        <p:spPr>
          <a:xfrm>
            <a:off x="1266091" y="4034300"/>
            <a:ext cx="1531035" cy="539044"/>
          </a:xfrm>
          <a:prstGeom prst="roundRect">
            <a:avLst/>
          </a:prstGeom>
          <a:solidFill>
            <a:srgbClr val="6A8A22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Stand alone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BB3B1C4-341C-EA59-7F09-FEAA00016991}"/>
              </a:ext>
            </a:extLst>
          </p:cNvPr>
          <p:cNvSpPr/>
          <p:nvPr/>
        </p:nvSpPr>
        <p:spPr>
          <a:xfrm>
            <a:off x="3457136" y="4034298"/>
            <a:ext cx="1219200" cy="539046"/>
          </a:xfrm>
          <a:prstGeom prst="roundRect">
            <a:avLst/>
          </a:prstGeom>
          <a:solidFill>
            <a:srgbClr val="6A8A22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YARN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5037966-076B-91F7-AE2E-16552AAD6EC1}"/>
              </a:ext>
            </a:extLst>
          </p:cNvPr>
          <p:cNvSpPr/>
          <p:nvPr/>
        </p:nvSpPr>
        <p:spPr>
          <a:xfrm>
            <a:off x="5336345" y="4034299"/>
            <a:ext cx="1219200" cy="539046"/>
          </a:xfrm>
          <a:prstGeom prst="roundRect">
            <a:avLst/>
          </a:prstGeom>
          <a:solidFill>
            <a:srgbClr val="6A8A22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MESOS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E254CFC3-1A9E-C962-75A0-42700E26363F}"/>
              </a:ext>
            </a:extLst>
          </p:cNvPr>
          <p:cNvSpPr/>
          <p:nvPr/>
        </p:nvSpPr>
        <p:spPr>
          <a:xfrm rot="5400000" flipH="1">
            <a:off x="6748804" y="3600068"/>
            <a:ext cx="1095149" cy="1361695"/>
          </a:xfrm>
          <a:prstGeom prst="wedgeRectCallout">
            <a:avLst/>
          </a:prstGeom>
          <a:solidFill>
            <a:srgbClr val="C0DE25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0C9CDD-B2DC-020D-FD7B-187060911F69}"/>
              </a:ext>
            </a:extLst>
          </p:cNvPr>
          <p:cNvSpPr/>
          <p:nvPr/>
        </p:nvSpPr>
        <p:spPr>
          <a:xfrm>
            <a:off x="6615531" y="3914724"/>
            <a:ext cx="1297026" cy="658620"/>
          </a:xfrm>
          <a:prstGeom prst="rect">
            <a:avLst/>
          </a:prstGeom>
          <a:solidFill>
            <a:srgbClr val="C0D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Cluster 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anager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1E1900B-4376-0C58-232C-1D25B9F7322C}"/>
              </a:ext>
            </a:extLst>
          </p:cNvPr>
          <p:cNvSpPr/>
          <p:nvPr/>
        </p:nvSpPr>
        <p:spPr>
          <a:xfrm>
            <a:off x="1261014" y="3129454"/>
            <a:ext cx="5833404" cy="539046"/>
          </a:xfrm>
          <a:prstGeom prst="roundRect">
            <a:avLst/>
          </a:prstGeom>
          <a:solidFill>
            <a:srgbClr val="6A8A22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Spark Core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5890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AFDA71-1576-4A56-8F01-AE6B6F2D6575}"/>
              </a:ext>
            </a:extLst>
          </p:cNvPr>
          <p:cNvSpPr/>
          <p:nvPr/>
        </p:nvSpPr>
        <p:spPr>
          <a:xfrm>
            <a:off x="1432874" y="1027522"/>
            <a:ext cx="4185501" cy="3591612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2F626F-713A-BBE7-1F79-C560DA84D50E}"/>
              </a:ext>
            </a:extLst>
          </p:cNvPr>
          <p:cNvSpPr/>
          <p:nvPr/>
        </p:nvSpPr>
        <p:spPr>
          <a:xfrm>
            <a:off x="5618375" y="1027522"/>
            <a:ext cx="4185501" cy="3591612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5E54AE-9E93-7632-D49B-29E72C782903}"/>
              </a:ext>
            </a:extLst>
          </p:cNvPr>
          <p:cNvSpPr/>
          <p:nvPr/>
        </p:nvSpPr>
        <p:spPr>
          <a:xfrm>
            <a:off x="5901178" y="1283617"/>
            <a:ext cx="3619893" cy="1789521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80E021-4091-8E26-83AD-1CCA009A5562}"/>
              </a:ext>
            </a:extLst>
          </p:cNvPr>
          <p:cNvSpPr/>
          <p:nvPr/>
        </p:nvSpPr>
        <p:spPr>
          <a:xfrm>
            <a:off x="1998482" y="1838226"/>
            <a:ext cx="3050356" cy="1234911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CD2C5E-236F-3BA8-800F-A5D71211D38F}"/>
              </a:ext>
            </a:extLst>
          </p:cNvPr>
          <p:cNvSpPr/>
          <p:nvPr/>
        </p:nvSpPr>
        <p:spPr>
          <a:xfrm>
            <a:off x="6185947" y="1838226"/>
            <a:ext cx="3050356" cy="1234911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Modin DataFrame</a:t>
            </a:r>
          </a:p>
          <a:p>
            <a:pPr algn="ctr"/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A22D67-60E6-54B5-4C71-2216CDA0C65D}"/>
              </a:ext>
            </a:extLst>
          </p:cNvPr>
          <p:cNvSpPr/>
          <p:nvPr/>
        </p:nvSpPr>
        <p:spPr>
          <a:xfrm>
            <a:off x="2499673" y="5173743"/>
            <a:ext cx="2062899" cy="620598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Idle Cores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C32210-556E-681B-A9F3-6ED21DC1B053}"/>
              </a:ext>
            </a:extLst>
          </p:cNvPr>
          <p:cNvSpPr/>
          <p:nvPr/>
        </p:nvSpPr>
        <p:spPr>
          <a:xfrm>
            <a:off x="6679674" y="5173743"/>
            <a:ext cx="2062899" cy="620598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Utilization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4E9508-3183-B5B9-F81B-DDD611FB5640}"/>
              </a:ext>
            </a:extLst>
          </p:cNvPr>
          <p:cNvSpPr/>
          <p:nvPr/>
        </p:nvSpPr>
        <p:spPr>
          <a:xfrm>
            <a:off x="1699180" y="3714164"/>
            <a:ext cx="783996" cy="692082"/>
          </a:xfrm>
          <a:prstGeom prst="rect">
            <a:avLst/>
          </a:prstGeom>
          <a:solidFill>
            <a:srgbClr val="6A8A22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56734C-E72D-9680-8F90-BE2C7CE9716C}"/>
              </a:ext>
            </a:extLst>
          </p:cNvPr>
          <p:cNvSpPr/>
          <p:nvPr/>
        </p:nvSpPr>
        <p:spPr>
          <a:xfrm>
            <a:off x="2648929" y="3714164"/>
            <a:ext cx="783996" cy="692082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lang="en-DE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C9BA4D-93DE-3FA1-B813-5DE4825CA205}"/>
              </a:ext>
            </a:extLst>
          </p:cNvPr>
          <p:cNvSpPr/>
          <p:nvPr/>
        </p:nvSpPr>
        <p:spPr>
          <a:xfrm>
            <a:off x="3594748" y="3714164"/>
            <a:ext cx="783996" cy="692082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lang="en-DE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8F111E-D056-E05A-1EDF-08B5BB1916F5}"/>
              </a:ext>
            </a:extLst>
          </p:cNvPr>
          <p:cNvSpPr/>
          <p:nvPr/>
        </p:nvSpPr>
        <p:spPr>
          <a:xfrm>
            <a:off x="4540567" y="3714164"/>
            <a:ext cx="783996" cy="692082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lang="en-DE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0D045C-5039-8342-8CC5-A8515E9C154C}"/>
              </a:ext>
            </a:extLst>
          </p:cNvPr>
          <p:cNvSpPr/>
          <p:nvPr/>
        </p:nvSpPr>
        <p:spPr>
          <a:xfrm>
            <a:off x="5884681" y="3714164"/>
            <a:ext cx="783996" cy="692082"/>
          </a:xfrm>
          <a:prstGeom prst="rect">
            <a:avLst/>
          </a:prstGeom>
          <a:solidFill>
            <a:srgbClr val="6A8A22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lang="en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E586C3-8C01-B7D9-5339-72A86112EB86}"/>
              </a:ext>
            </a:extLst>
          </p:cNvPr>
          <p:cNvSpPr/>
          <p:nvPr/>
        </p:nvSpPr>
        <p:spPr>
          <a:xfrm>
            <a:off x="6834430" y="3714164"/>
            <a:ext cx="783996" cy="692082"/>
          </a:xfrm>
          <a:prstGeom prst="rect">
            <a:avLst/>
          </a:prstGeom>
          <a:solidFill>
            <a:srgbClr val="6A8A22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lang="en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882320-F5AA-2051-D5D2-65380EB8881C}"/>
              </a:ext>
            </a:extLst>
          </p:cNvPr>
          <p:cNvSpPr/>
          <p:nvPr/>
        </p:nvSpPr>
        <p:spPr>
          <a:xfrm>
            <a:off x="7780249" y="3714164"/>
            <a:ext cx="783996" cy="692082"/>
          </a:xfrm>
          <a:prstGeom prst="rect">
            <a:avLst/>
          </a:prstGeom>
          <a:solidFill>
            <a:srgbClr val="6A8A22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EB8B85-56F8-7F62-5F8A-B0ACE1439267}"/>
              </a:ext>
            </a:extLst>
          </p:cNvPr>
          <p:cNvSpPr/>
          <p:nvPr/>
        </p:nvSpPr>
        <p:spPr>
          <a:xfrm>
            <a:off x="8726068" y="3714164"/>
            <a:ext cx="783996" cy="692082"/>
          </a:xfrm>
          <a:prstGeom prst="rect">
            <a:avLst/>
          </a:prstGeom>
          <a:solidFill>
            <a:srgbClr val="6A8A22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AD51D2-8A6D-61CE-2A33-4D39FC314566}"/>
              </a:ext>
            </a:extLst>
          </p:cNvPr>
          <p:cNvSpPr/>
          <p:nvPr/>
        </p:nvSpPr>
        <p:spPr>
          <a:xfrm>
            <a:off x="1715677" y="1283617"/>
            <a:ext cx="3619893" cy="1789521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andas DataFrame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E498DA-8F5F-883C-3431-A0E669818DEE}"/>
              </a:ext>
            </a:extLst>
          </p:cNvPr>
          <p:cNvSpPr txBox="1"/>
          <p:nvPr/>
        </p:nvSpPr>
        <p:spPr>
          <a:xfrm>
            <a:off x="2923811" y="137625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15E6C6-B0F3-08BB-8F6F-BFC3D76095AE}"/>
              </a:ext>
            </a:extLst>
          </p:cNvPr>
          <p:cNvSpPr txBox="1"/>
          <p:nvPr/>
        </p:nvSpPr>
        <p:spPr>
          <a:xfrm>
            <a:off x="7202009" y="137625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2272F7-7783-F167-D6E0-337D7D08D1DC}"/>
              </a:ext>
            </a:extLst>
          </p:cNvPr>
          <p:cNvSpPr txBox="1"/>
          <p:nvPr/>
        </p:nvSpPr>
        <p:spPr>
          <a:xfrm>
            <a:off x="2665727" y="61187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 Pandas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0EAA31-C096-6904-4472-DD6418238A37}"/>
              </a:ext>
            </a:extLst>
          </p:cNvPr>
          <p:cNvSpPr txBox="1"/>
          <p:nvPr/>
        </p:nvSpPr>
        <p:spPr>
          <a:xfrm>
            <a:off x="6977588" y="636981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 Modin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8488EEF-5753-0D49-CA98-DD5AC1541C1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rot="5400000">
            <a:off x="2487888" y="2676428"/>
            <a:ext cx="641026" cy="1434446"/>
          </a:xfrm>
          <a:prstGeom prst="curvedConnector3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2DB77C22-583E-6026-D5A8-48F5637EC901}"/>
              </a:ext>
            </a:extLst>
          </p:cNvPr>
          <p:cNvCxnSpPr/>
          <p:nvPr/>
        </p:nvCxnSpPr>
        <p:spPr>
          <a:xfrm rot="5400000">
            <a:off x="6742513" y="2676428"/>
            <a:ext cx="641026" cy="1434446"/>
          </a:xfrm>
          <a:prstGeom prst="curvedConnector3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94702819-EAF7-268E-972C-15B25F72B997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 rot="16200000" flipH="1">
            <a:off x="8094082" y="2690179"/>
            <a:ext cx="641027" cy="1406941"/>
          </a:xfrm>
          <a:prstGeom prst="curvedConnector3">
            <a:avLst>
              <a:gd name="adj1" fmla="val 50000"/>
            </a:avLst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AC39A7-EDBC-0831-A0B8-3ED9D8D0D9BB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7711122" y="3082961"/>
            <a:ext cx="461125" cy="631203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5AF534-7481-7CFD-C697-63240010BEC6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7226428" y="3165775"/>
            <a:ext cx="547735" cy="548389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5D5E34-25E5-CA1A-71C4-544699BBE54A}"/>
              </a:ext>
            </a:extLst>
          </p:cNvPr>
          <p:cNvCxnSpPr>
            <a:cxnSpLocks/>
          </p:cNvCxnSpPr>
          <p:nvPr/>
        </p:nvCxnSpPr>
        <p:spPr>
          <a:xfrm flipV="1">
            <a:off x="4284380" y="4382971"/>
            <a:ext cx="496169" cy="790772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DD17FBB-425B-355B-D407-625CC7A4BA77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680839" y="4406246"/>
            <a:ext cx="305907" cy="790772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420CF58-0E44-48DB-2E25-482592EEC0F4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3040927" y="4406246"/>
            <a:ext cx="131881" cy="790772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787E93-DF92-FA11-7F61-3B71F1CEB8EC}"/>
              </a:ext>
            </a:extLst>
          </p:cNvPr>
          <p:cNvCxnSpPr>
            <a:cxnSpLocks/>
          </p:cNvCxnSpPr>
          <p:nvPr/>
        </p:nvCxnSpPr>
        <p:spPr>
          <a:xfrm flipV="1">
            <a:off x="8172247" y="4382971"/>
            <a:ext cx="945819" cy="814047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C3BB858-E0C8-2F7B-C690-B2E7C7E817BE}"/>
              </a:ext>
            </a:extLst>
          </p:cNvPr>
          <p:cNvCxnSpPr>
            <a:cxnSpLocks/>
          </p:cNvCxnSpPr>
          <p:nvPr/>
        </p:nvCxnSpPr>
        <p:spPr>
          <a:xfrm flipV="1">
            <a:off x="7976248" y="4404181"/>
            <a:ext cx="208101" cy="792837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FF7BA8D-0B0A-9DD0-CF4D-5529B16D95BE}"/>
              </a:ext>
            </a:extLst>
          </p:cNvPr>
          <p:cNvCxnSpPr>
            <a:cxnSpLocks/>
          </p:cNvCxnSpPr>
          <p:nvPr/>
        </p:nvCxnSpPr>
        <p:spPr>
          <a:xfrm flipH="1" flipV="1">
            <a:off x="7225636" y="4404181"/>
            <a:ext cx="254564" cy="763342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3BC99B3-A50F-30EE-E6F8-1C9CBE881173}"/>
              </a:ext>
            </a:extLst>
          </p:cNvPr>
          <p:cNvCxnSpPr>
            <a:cxnSpLocks/>
          </p:cNvCxnSpPr>
          <p:nvPr/>
        </p:nvCxnSpPr>
        <p:spPr>
          <a:xfrm flipH="1" flipV="1">
            <a:off x="6229111" y="4418928"/>
            <a:ext cx="858299" cy="77809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61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695B77-5D21-725A-EABF-4C4EB1B6C8E6}"/>
              </a:ext>
            </a:extLst>
          </p:cNvPr>
          <p:cNvSpPr/>
          <p:nvPr/>
        </p:nvSpPr>
        <p:spPr>
          <a:xfrm>
            <a:off x="3497345" y="688156"/>
            <a:ext cx="5816338" cy="4482764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CBAF89-29DD-3614-BCA0-EAE2DFD9B878}"/>
              </a:ext>
            </a:extLst>
          </p:cNvPr>
          <p:cNvSpPr/>
          <p:nvPr/>
        </p:nvSpPr>
        <p:spPr>
          <a:xfrm>
            <a:off x="5486400" y="970962"/>
            <a:ext cx="1819373" cy="838985"/>
          </a:xfrm>
          <a:prstGeom prst="ellipse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Data Scientist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7A15F-9BAD-7341-8059-ABB6DB6E6D9A}"/>
              </a:ext>
            </a:extLst>
          </p:cNvPr>
          <p:cNvSpPr/>
          <p:nvPr/>
        </p:nvSpPr>
        <p:spPr>
          <a:xfrm>
            <a:off x="3657600" y="2205872"/>
            <a:ext cx="1762812" cy="867266"/>
          </a:xfrm>
          <a:prstGeom prst="rect">
            <a:avLst/>
          </a:prstGeom>
          <a:solidFill>
            <a:srgbClr val="97C139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DataFrame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870404-52DD-E244-FC1A-21C6BDFEFF09}"/>
              </a:ext>
            </a:extLst>
          </p:cNvPr>
          <p:cNvSpPr/>
          <p:nvPr/>
        </p:nvSpPr>
        <p:spPr>
          <a:xfrm>
            <a:off x="3657600" y="4157221"/>
            <a:ext cx="1762812" cy="867266"/>
          </a:xfrm>
          <a:prstGeom prst="rect">
            <a:avLst/>
          </a:prstGeom>
          <a:solidFill>
            <a:srgbClr val="97C139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Query Compiler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B2CE24-162F-A687-D821-FB75C1EC0F9A}"/>
              </a:ext>
            </a:extLst>
          </p:cNvPr>
          <p:cNvSpPr/>
          <p:nvPr/>
        </p:nvSpPr>
        <p:spPr>
          <a:xfrm>
            <a:off x="7400043" y="3289956"/>
            <a:ext cx="1762812" cy="867266"/>
          </a:xfrm>
          <a:prstGeom prst="rect">
            <a:avLst/>
          </a:prstGeom>
          <a:solidFill>
            <a:srgbClr val="97C139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Execution Engine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4925B6-184A-27EC-1E2C-8875E2DB31F3}"/>
              </a:ext>
            </a:extLst>
          </p:cNvPr>
          <p:cNvSpPr/>
          <p:nvPr/>
        </p:nvSpPr>
        <p:spPr>
          <a:xfrm>
            <a:off x="7400043" y="4157221"/>
            <a:ext cx="1762812" cy="867266"/>
          </a:xfrm>
          <a:prstGeom prst="rect">
            <a:avLst/>
          </a:prstGeom>
          <a:solidFill>
            <a:srgbClr val="C0DE25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RAY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BB4BBB-B0CA-9439-41F2-16D93FABD9B7}"/>
              </a:ext>
            </a:extLst>
          </p:cNvPr>
          <p:cNvCxnSpPr/>
          <p:nvPr/>
        </p:nvCxnSpPr>
        <p:spPr>
          <a:xfrm flipH="1">
            <a:off x="4798244" y="1611984"/>
            <a:ext cx="876693" cy="593888"/>
          </a:xfrm>
          <a:prstGeom prst="straightConnector1">
            <a:avLst/>
          </a:prstGeom>
          <a:ln w="28575">
            <a:solidFill>
              <a:srgbClr val="6A8A2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E080D0-3C66-EE28-138A-FDBA166535B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539006" y="3073138"/>
            <a:ext cx="0" cy="1084083"/>
          </a:xfrm>
          <a:prstGeom prst="straightConnector1">
            <a:avLst/>
          </a:prstGeom>
          <a:ln w="28575">
            <a:solidFill>
              <a:srgbClr val="6A8A2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A6E048-573D-63D6-E41B-52F65CA9A8D3}"/>
              </a:ext>
            </a:extLst>
          </p:cNvPr>
          <p:cNvCxnSpPr>
            <a:cxnSpLocks/>
            <a:stCxn id="8" idx="0"/>
            <a:endCxn id="5" idx="5"/>
          </p:cNvCxnSpPr>
          <p:nvPr/>
        </p:nvCxnSpPr>
        <p:spPr>
          <a:xfrm flipH="1" flipV="1">
            <a:off x="7039332" y="1687080"/>
            <a:ext cx="1242117" cy="1602876"/>
          </a:xfrm>
          <a:prstGeom prst="straightConnector1">
            <a:avLst/>
          </a:prstGeom>
          <a:ln w="28575">
            <a:solidFill>
              <a:srgbClr val="6A8A2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DFD771-742A-684E-F45F-F996EE441F3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420412" y="3723589"/>
            <a:ext cx="1979631" cy="867265"/>
          </a:xfrm>
          <a:prstGeom prst="straightConnector1">
            <a:avLst/>
          </a:prstGeom>
          <a:ln w="28575">
            <a:solidFill>
              <a:srgbClr val="6A8A2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4EC3CF9-DA8F-95BA-E219-96CB6E8A06F1}"/>
              </a:ext>
            </a:extLst>
          </p:cNvPr>
          <p:cNvSpPr txBox="1"/>
          <p:nvPr/>
        </p:nvSpPr>
        <p:spPr>
          <a:xfrm>
            <a:off x="3591611" y="83343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Eager Modin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7E4749-CDBF-269F-AE2C-D56CF91D6344}"/>
              </a:ext>
            </a:extLst>
          </p:cNvPr>
          <p:cNvSpPr txBox="1"/>
          <p:nvPr/>
        </p:nvSpPr>
        <p:spPr>
          <a:xfrm>
            <a:off x="4440025" y="1611984"/>
            <a:ext cx="95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query using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E8D5EE-440B-0568-D3C6-D332804FAB81}"/>
              </a:ext>
            </a:extLst>
          </p:cNvPr>
          <p:cNvSpPr txBox="1"/>
          <p:nvPr/>
        </p:nvSpPr>
        <p:spPr>
          <a:xfrm>
            <a:off x="7428325" y="2042871"/>
            <a:ext cx="1369241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rite query using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72CFF9-7E72-A3AB-5718-64FA9057DA66}"/>
              </a:ext>
            </a:extLst>
          </p:cNvPr>
          <p:cNvSpPr txBox="1"/>
          <p:nvPr/>
        </p:nvSpPr>
        <p:spPr>
          <a:xfrm>
            <a:off x="6055551" y="4288880"/>
            <a:ext cx="1369241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Submits command to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421C26-5762-0FF2-A2C5-B8CB858E5EE4}"/>
              </a:ext>
            </a:extLst>
          </p:cNvPr>
          <p:cNvSpPr txBox="1"/>
          <p:nvPr/>
        </p:nvSpPr>
        <p:spPr>
          <a:xfrm>
            <a:off x="4514257" y="3326382"/>
            <a:ext cx="1369241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Transmit</a:t>
            </a:r>
            <a:r>
              <a:rPr lang="de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 into intermediate algebra by</a:t>
            </a:r>
          </a:p>
        </p:txBody>
      </p:sp>
    </p:spTree>
    <p:extLst>
      <p:ext uri="{BB962C8B-B14F-4D97-AF65-F5344CB8AC3E}">
        <p14:creationId xmlns:p14="http://schemas.microsoft.com/office/powerpoint/2010/main" val="280295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9D8847C-631E-08A2-F41E-8FC444D3FE55}"/>
              </a:ext>
            </a:extLst>
          </p:cNvPr>
          <p:cNvSpPr/>
          <p:nvPr/>
        </p:nvSpPr>
        <p:spPr>
          <a:xfrm>
            <a:off x="2616201" y="651932"/>
            <a:ext cx="8424332" cy="5071535"/>
          </a:xfrm>
          <a:prstGeom prst="roundRect">
            <a:avLst/>
          </a:prstGeom>
          <a:solidFill>
            <a:srgbClr val="C0D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68B9C-F29B-2A86-BE4C-94FC4A40239E}"/>
              </a:ext>
            </a:extLst>
          </p:cNvPr>
          <p:cNvSpPr txBox="1"/>
          <p:nvPr/>
        </p:nvSpPr>
        <p:spPr>
          <a:xfrm>
            <a:off x="3159201" y="922867"/>
            <a:ext cx="2904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Orchestration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3F40F7-584D-93F2-B441-685172D789A4}"/>
              </a:ext>
            </a:extLst>
          </p:cNvPr>
          <p:cNvSpPr/>
          <p:nvPr/>
        </p:nvSpPr>
        <p:spPr>
          <a:xfrm>
            <a:off x="3229380" y="1576978"/>
            <a:ext cx="1503487" cy="1598021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Monitoring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E92528-8035-7C5A-311F-850878261724}"/>
              </a:ext>
            </a:extLst>
          </p:cNvPr>
          <p:cNvSpPr/>
          <p:nvPr/>
        </p:nvSpPr>
        <p:spPr>
          <a:xfrm>
            <a:off x="3229379" y="3429000"/>
            <a:ext cx="1503488" cy="1710267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Accounting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6681B9-146E-D943-3563-459E33CD22E8}"/>
              </a:ext>
            </a:extLst>
          </p:cNvPr>
          <p:cNvSpPr/>
          <p:nvPr/>
        </p:nvSpPr>
        <p:spPr>
          <a:xfrm>
            <a:off x="5015846" y="3589867"/>
            <a:ext cx="1308754" cy="1549399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latin typeface="Arial" panose="020B0604020202020204" pitchFamily="34" charset="0"/>
                <a:cs typeface="Arial" panose="020B0604020202020204" pitchFamily="34" charset="0"/>
              </a:rPr>
              <a:t>Re-</a:t>
            </a:r>
            <a:br>
              <a:rPr lang="en-D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600" dirty="0">
                <a:latin typeface="Arial" panose="020B0604020202020204" pitchFamily="34" charset="0"/>
                <a:cs typeface="Arial" panose="020B0604020202020204" pitchFamily="34" charset="0"/>
              </a:rPr>
              <a:t>scheduling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32C3517-672C-1B5C-9133-C568B0498677}"/>
              </a:ext>
            </a:extLst>
          </p:cNvPr>
          <p:cNvSpPr/>
          <p:nvPr/>
        </p:nvSpPr>
        <p:spPr>
          <a:xfrm>
            <a:off x="6374746" y="3589866"/>
            <a:ext cx="1308754" cy="1549399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  <a:br>
              <a:rPr lang="en-D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600" dirty="0">
                <a:latin typeface="Arial" panose="020B0604020202020204" pitchFamily="34" charset="0"/>
                <a:cs typeface="Arial" panose="020B0604020202020204" pitchFamily="34" charset="0"/>
              </a:rPr>
              <a:t>Allocation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9196D4-2A0B-3DFD-C9CE-6DEBAC646C3C}"/>
              </a:ext>
            </a:extLst>
          </p:cNvPr>
          <p:cNvSpPr/>
          <p:nvPr/>
        </p:nvSpPr>
        <p:spPr>
          <a:xfrm>
            <a:off x="7733646" y="3589865"/>
            <a:ext cx="1308754" cy="1549399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latin typeface="Arial" panose="020B0604020202020204" pitchFamily="34" charset="0"/>
                <a:cs typeface="Arial" panose="020B0604020202020204" pitchFamily="34" charset="0"/>
              </a:rPr>
              <a:t>Load Balancing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2434BD-329A-02F5-27ED-AA6B9378AC8B}"/>
              </a:ext>
            </a:extLst>
          </p:cNvPr>
          <p:cNvSpPr/>
          <p:nvPr/>
        </p:nvSpPr>
        <p:spPr>
          <a:xfrm>
            <a:off x="9092546" y="3589864"/>
            <a:ext cx="1308754" cy="1549399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latin typeface="Arial" panose="020B0604020202020204" pitchFamily="34" charset="0"/>
                <a:cs typeface="Arial" panose="020B0604020202020204" pitchFamily="34" charset="0"/>
              </a:rPr>
              <a:t>Auto Scaling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6173844-CFF1-9AFB-F925-BF1D1B00EBBE}"/>
              </a:ext>
            </a:extLst>
          </p:cNvPr>
          <p:cNvSpPr/>
          <p:nvPr/>
        </p:nvSpPr>
        <p:spPr>
          <a:xfrm>
            <a:off x="5461000" y="2345267"/>
            <a:ext cx="4445000" cy="829732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Scheduling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18C5DFD-2024-E36E-B0E6-4DB7FAFB1958}"/>
              </a:ext>
            </a:extLst>
          </p:cNvPr>
          <p:cNvSpPr/>
          <p:nvPr/>
        </p:nvSpPr>
        <p:spPr>
          <a:xfrm>
            <a:off x="6628178" y="1576978"/>
            <a:ext cx="2110643" cy="560855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Admission Control</a:t>
            </a:r>
          </a:p>
        </p:txBody>
      </p:sp>
    </p:spTree>
    <p:extLst>
      <p:ext uri="{BB962C8B-B14F-4D97-AF65-F5344CB8AC3E}">
        <p14:creationId xmlns:p14="http://schemas.microsoft.com/office/powerpoint/2010/main" val="27709887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695B77-5D21-725A-EABF-4C4EB1B6C8E6}"/>
              </a:ext>
            </a:extLst>
          </p:cNvPr>
          <p:cNvSpPr/>
          <p:nvPr/>
        </p:nvSpPr>
        <p:spPr>
          <a:xfrm>
            <a:off x="3299381" y="688156"/>
            <a:ext cx="6014302" cy="4482764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CBAF89-29DD-3614-BCA0-EAE2DFD9B878}"/>
              </a:ext>
            </a:extLst>
          </p:cNvPr>
          <p:cNvSpPr/>
          <p:nvPr/>
        </p:nvSpPr>
        <p:spPr>
          <a:xfrm>
            <a:off x="5486400" y="970962"/>
            <a:ext cx="1819373" cy="838985"/>
          </a:xfrm>
          <a:prstGeom prst="ellipse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Data Scientist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7A15F-9BAD-7341-8059-ABB6DB6E6D9A}"/>
              </a:ext>
            </a:extLst>
          </p:cNvPr>
          <p:cNvSpPr/>
          <p:nvPr/>
        </p:nvSpPr>
        <p:spPr>
          <a:xfrm>
            <a:off x="3657600" y="2205872"/>
            <a:ext cx="1762812" cy="867266"/>
          </a:xfrm>
          <a:prstGeom prst="rect">
            <a:avLst/>
          </a:prstGeom>
          <a:solidFill>
            <a:srgbClr val="97C139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DataFrame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870404-52DD-E244-FC1A-21C6BDFEFF09}"/>
              </a:ext>
            </a:extLst>
          </p:cNvPr>
          <p:cNvSpPr/>
          <p:nvPr/>
        </p:nvSpPr>
        <p:spPr>
          <a:xfrm>
            <a:off x="3657600" y="4157221"/>
            <a:ext cx="1762812" cy="867266"/>
          </a:xfrm>
          <a:prstGeom prst="rect">
            <a:avLst/>
          </a:prstGeom>
          <a:solidFill>
            <a:srgbClr val="97C139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Query Compiler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B2CE24-162F-A687-D821-FB75C1EC0F9A}"/>
              </a:ext>
            </a:extLst>
          </p:cNvPr>
          <p:cNvSpPr/>
          <p:nvPr/>
        </p:nvSpPr>
        <p:spPr>
          <a:xfrm>
            <a:off x="7400043" y="3289956"/>
            <a:ext cx="1762812" cy="867266"/>
          </a:xfrm>
          <a:prstGeom prst="rect">
            <a:avLst/>
          </a:prstGeom>
          <a:solidFill>
            <a:srgbClr val="97C139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Execution Engine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4925B6-184A-27EC-1E2C-8875E2DB31F3}"/>
              </a:ext>
            </a:extLst>
          </p:cNvPr>
          <p:cNvSpPr/>
          <p:nvPr/>
        </p:nvSpPr>
        <p:spPr>
          <a:xfrm>
            <a:off x="7400043" y="4157221"/>
            <a:ext cx="1762812" cy="867266"/>
          </a:xfrm>
          <a:prstGeom prst="rect">
            <a:avLst/>
          </a:prstGeom>
          <a:solidFill>
            <a:srgbClr val="C0DE25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RAY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BB4BBB-B0CA-9439-41F2-16D93FABD9B7}"/>
              </a:ext>
            </a:extLst>
          </p:cNvPr>
          <p:cNvCxnSpPr/>
          <p:nvPr/>
        </p:nvCxnSpPr>
        <p:spPr>
          <a:xfrm flipH="1">
            <a:off x="4798244" y="1611984"/>
            <a:ext cx="876693" cy="593888"/>
          </a:xfrm>
          <a:prstGeom prst="straightConnector1">
            <a:avLst/>
          </a:prstGeom>
          <a:ln w="28575">
            <a:solidFill>
              <a:srgbClr val="6A8A2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E080D0-3C66-EE28-138A-FDBA166535B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539006" y="3073138"/>
            <a:ext cx="0" cy="1084083"/>
          </a:xfrm>
          <a:prstGeom prst="straightConnector1">
            <a:avLst/>
          </a:prstGeom>
          <a:ln w="28575">
            <a:solidFill>
              <a:srgbClr val="6A8A2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A6E048-573D-63D6-E41B-52F65CA9A8D3}"/>
              </a:ext>
            </a:extLst>
          </p:cNvPr>
          <p:cNvCxnSpPr>
            <a:cxnSpLocks/>
          </p:cNvCxnSpPr>
          <p:nvPr/>
        </p:nvCxnSpPr>
        <p:spPr>
          <a:xfrm flipH="1" flipV="1">
            <a:off x="7249215" y="1536569"/>
            <a:ext cx="1423584" cy="1753387"/>
          </a:xfrm>
          <a:prstGeom prst="straightConnector1">
            <a:avLst/>
          </a:prstGeom>
          <a:ln w="28575">
            <a:solidFill>
              <a:srgbClr val="6A8A2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DFD771-742A-684E-F45F-F996EE441F3B}"/>
              </a:ext>
            </a:extLst>
          </p:cNvPr>
          <p:cNvCxnSpPr>
            <a:cxnSpLocks/>
          </p:cNvCxnSpPr>
          <p:nvPr/>
        </p:nvCxnSpPr>
        <p:spPr>
          <a:xfrm flipV="1">
            <a:off x="5392131" y="1809947"/>
            <a:ext cx="640886" cy="2347274"/>
          </a:xfrm>
          <a:prstGeom prst="straightConnector1">
            <a:avLst/>
          </a:prstGeom>
          <a:ln w="28575">
            <a:solidFill>
              <a:srgbClr val="6A8A2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4EC3CF9-DA8F-95BA-E219-96CB6E8A06F1}"/>
              </a:ext>
            </a:extLst>
          </p:cNvPr>
          <p:cNvSpPr txBox="1"/>
          <p:nvPr/>
        </p:nvSpPr>
        <p:spPr>
          <a:xfrm>
            <a:off x="3591611" y="83343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Lazy Modin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7E4749-CDBF-269F-AE2C-D56CF91D6344}"/>
              </a:ext>
            </a:extLst>
          </p:cNvPr>
          <p:cNvSpPr txBox="1"/>
          <p:nvPr/>
        </p:nvSpPr>
        <p:spPr>
          <a:xfrm>
            <a:off x="4440025" y="1611984"/>
            <a:ext cx="95210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n-DE" sz="11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query using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E8D5EE-440B-0568-D3C6-D332804FAB81}"/>
              </a:ext>
            </a:extLst>
          </p:cNvPr>
          <p:cNvSpPr txBox="1"/>
          <p:nvPr/>
        </p:nvSpPr>
        <p:spPr>
          <a:xfrm>
            <a:off x="7863069" y="1766931"/>
            <a:ext cx="1180704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eturns computed  DataFrame to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72CFF9-7E72-A3AB-5718-64FA9057DA66}"/>
              </a:ext>
            </a:extLst>
          </p:cNvPr>
          <p:cNvSpPr txBox="1"/>
          <p:nvPr/>
        </p:nvSpPr>
        <p:spPr>
          <a:xfrm>
            <a:off x="5742106" y="2743008"/>
            <a:ext cx="1369241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Optimizes and returns query plan to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421C26-5762-0FF2-A2C5-B8CB858E5EE4}"/>
              </a:ext>
            </a:extLst>
          </p:cNvPr>
          <p:cNvSpPr txBox="1"/>
          <p:nvPr/>
        </p:nvSpPr>
        <p:spPr>
          <a:xfrm>
            <a:off x="3299381" y="3334437"/>
            <a:ext cx="1369241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Transmit</a:t>
            </a:r>
            <a:r>
              <a:rPr lang="de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 into intermediate algebra by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06D089-96F6-A12B-7BA6-0FD670F178BF}"/>
              </a:ext>
            </a:extLst>
          </p:cNvPr>
          <p:cNvCxnSpPr>
            <a:cxnSpLocks/>
          </p:cNvCxnSpPr>
          <p:nvPr/>
        </p:nvCxnSpPr>
        <p:spPr>
          <a:xfrm>
            <a:off x="7104653" y="1640264"/>
            <a:ext cx="1348768" cy="1694173"/>
          </a:xfrm>
          <a:prstGeom prst="straightConnector1">
            <a:avLst/>
          </a:prstGeom>
          <a:ln w="28575">
            <a:solidFill>
              <a:srgbClr val="6A8A2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6385ABD-3097-75A3-8E38-1664EAE75E79}"/>
              </a:ext>
            </a:extLst>
          </p:cNvPr>
          <p:cNvSpPr txBox="1"/>
          <p:nvPr/>
        </p:nvSpPr>
        <p:spPr>
          <a:xfrm>
            <a:off x="6746573" y="1953312"/>
            <a:ext cx="984828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equest</a:t>
            </a:r>
            <a:b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b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Executions</a:t>
            </a:r>
          </a:p>
        </p:txBody>
      </p:sp>
    </p:spTree>
    <p:extLst>
      <p:ext uri="{BB962C8B-B14F-4D97-AF65-F5344CB8AC3E}">
        <p14:creationId xmlns:p14="http://schemas.microsoft.com/office/powerpoint/2010/main" val="18107467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BDA0C4-38FE-F49A-ABEB-51C5AC68B36F}"/>
              </a:ext>
            </a:extLst>
          </p:cNvPr>
          <p:cNvSpPr/>
          <p:nvPr/>
        </p:nvSpPr>
        <p:spPr>
          <a:xfrm>
            <a:off x="593890" y="1809947"/>
            <a:ext cx="1989055" cy="641023"/>
          </a:xfrm>
          <a:prstGeom prst="rect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Dask Array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07B925-6420-7DAB-54AB-8C685E54C03F}"/>
              </a:ext>
            </a:extLst>
          </p:cNvPr>
          <p:cNvSpPr/>
          <p:nvPr/>
        </p:nvSpPr>
        <p:spPr>
          <a:xfrm>
            <a:off x="593889" y="2603370"/>
            <a:ext cx="1989055" cy="641023"/>
          </a:xfrm>
          <a:prstGeom prst="rect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Dask DataFrame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585484-13D2-EBF2-CB31-79BC22937C5B}"/>
              </a:ext>
            </a:extLst>
          </p:cNvPr>
          <p:cNvSpPr/>
          <p:nvPr/>
        </p:nvSpPr>
        <p:spPr>
          <a:xfrm>
            <a:off x="593888" y="3396793"/>
            <a:ext cx="1989055" cy="641023"/>
          </a:xfrm>
          <a:prstGeom prst="rect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Dask Bag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B60403-BAA3-CDC2-A41D-41E3725E657D}"/>
              </a:ext>
            </a:extLst>
          </p:cNvPr>
          <p:cNvSpPr/>
          <p:nvPr/>
        </p:nvSpPr>
        <p:spPr>
          <a:xfrm>
            <a:off x="593888" y="4190216"/>
            <a:ext cx="1989055" cy="641023"/>
          </a:xfrm>
          <a:prstGeom prst="rect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Dask Delayed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16CA3-B462-07D9-BEE8-2EBCDFCC404B}"/>
              </a:ext>
            </a:extLst>
          </p:cNvPr>
          <p:cNvSpPr/>
          <p:nvPr/>
        </p:nvSpPr>
        <p:spPr>
          <a:xfrm>
            <a:off x="593888" y="4983639"/>
            <a:ext cx="1989055" cy="641023"/>
          </a:xfrm>
          <a:prstGeom prst="rect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Futures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4D784F-1F01-DA1A-78A7-8BAD2690088F}"/>
              </a:ext>
            </a:extLst>
          </p:cNvPr>
          <p:cNvSpPr/>
          <p:nvPr/>
        </p:nvSpPr>
        <p:spPr>
          <a:xfrm>
            <a:off x="2850039" y="1809947"/>
            <a:ext cx="5879181" cy="3814715"/>
          </a:xfrm>
          <a:prstGeom prst="rect">
            <a:avLst/>
          </a:prstGeom>
          <a:noFill/>
          <a:ln w="28575">
            <a:solidFill>
              <a:srgbClr val="6A8A2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F7998E-FA1C-FFF5-916C-7B3A15EF1CD1}"/>
              </a:ext>
            </a:extLst>
          </p:cNvPr>
          <p:cNvSpPr txBox="1"/>
          <p:nvPr/>
        </p:nvSpPr>
        <p:spPr>
          <a:xfrm>
            <a:off x="843698" y="1150681"/>
            <a:ext cx="21304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Collections</a:t>
            </a:r>
            <a:b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(create task graph)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3F6978E-FB03-9344-970A-8ED32A0BDF3A}"/>
              </a:ext>
            </a:extLst>
          </p:cNvPr>
          <p:cNvSpPr/>
          <p:nvPr/>
        </p:nvSpPr>
        <p:spPr>
          <a:xfrm>
            <a:off x="3480062" y="3410933"/>
            <a:ext cx="659876" cy="612742"/>
          </a:xfrm>
          <a:prstGeom prst="round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C814CEB-26AD-B64A-E79B-2B75C5FD3EB7}"/>
              </a:ext>
            </a:extLst>
          </p:cNvPr>
          <p:cNvSpPr/>
          <p:nvPr/>
        </p:nvSpPr>
        <p:spPr>
          <a:xfrm>
            <a:off x="6702458" y="3576691"/>
            <a:ext cx="659876" cy="620597"/>
          </a:xfrm>
          <a:prstGeom prst="ellipse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EE8302D-5668-608F-45B7-C68E43AB4A07}"/>
              </a:ext>
            </a:extLst>
          </p:cNvPr>
          <p:cNvSpPr/>
          <p:nvPr/>
        </p:nvSpPr>
        <p:spPr>
          <a:xfrm>
            <a:off x="3480062" y="2603370"/>
            <a:ext cx="659876" cy="612742"/>
          </a:xfrm>
          <a:prstGeom prst="round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AA28326-B024-81E1-FE44-EFA00AC80D04}"/>
              </a:ext>
            </a:extLst>
          </p:cNvPr>
          <p:cNvSpPr/>
          <p:nvPr/>
        </p:nvSpPr>
        <p:spPr>
          <a:xfrm>
            <a:off x="3480062" y="4197288"/>
            <a:ext cx="659876" cy="612742"/>
          </a:xfrm>
          <a:prstGeom prst="round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F76328-D967-5F13-74C4-93881817A446}"/>
              </a:ext>
            </a:extLst>
          </p:cNvPr>
          <p:cNvSpPr/>
          <p:nvPr/>
        </p:nvSpPr>
        <p:spPr>
          <a:xfrm>
            <a:off x="4524864" y="4189433"/>
            <a:ext cx="682657" cy="620597"/>
          </a:xfrm>
          <a:prstGeom prst="ellipse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C27858B-D447-4EAB-590E-139E03D93EBD}"/>
              </a:ext>
            </a:extLst>
          </p:cNvPr>
          <p:cNvSpPr/>
          <p:nvPr/>
        </p:nvSpPr>
        <p:spPr>
          <a:xfrm>
            <a:off x="5586167" y="2948234"/>
            <a:ext cx="659876" cy="612742"/>
          </a:xfrm>
          <a:prstGeom prst="round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67DBAD4-E99B-92DB-B575-D404FF40901A}"/>
              </a:ext>
            </a:extLst>
          </p:cNvPr>
          <p:cNvSpPr/>
          <p:nvPr/>
        </p:nvSpPr>
        <p:spPr>
          <a:xfrm>
            <a:off x="5571240" y="4189433"/>
            <a:ext cx="659876" cy="612742"/>
          </a:xfrm>
          <a:prstGeom prst="round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ABD592E-7C24-4509-51E1-255194457060}"/>
              </a:ext>
            </a:extLst>
          </p:cNvPr>
          <p:cNvSpPr/>
          <p:nvPr/>
        </p:nvSpPr>
        <p:spPr>
          <a:xfrm>
            <a:off x="7715839" y="3580618"/>
            <a:ext cx="659876" cy="612742"/>
          </a:xfrm>
          <a:prstGeom prst="round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B11E53-C28A-DB35-F20C-DBA02F141110}"/>
              </a:ext>
            </a:extLst>
          </p:cNvPr>
          <p:cNvSpPr txBox="1"/>
          <p:nvPr/>
        </p:nvSpPr>
        <p:spPr>
          <a:xfrm>
            <a:off x="4985601" y="1224134"/>
            <a:ext cx="141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Graph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1E4189-1971-D3B4-D238-5EA81A13846B}"/>
              </a:ext>
            </a:extLst>
          </p:cNvPr>
          <p:cNvSpPr txBox="1"/>
          <p:nvPr/>
        </p:nvSpPr>
        <p:spPr>
          <a:xfrm>
            <a:off x="9087832" y="1150681"/>
            <a:ext cx="16650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Schedulers</a:t>
            </a:r>
            <a:b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(execute task graph)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28C759-D92B-03EC-AEA5-8E9630442DF4}"/>
              </a:ext>
            </a:extLst>
          </p:cNvPr>
          <p:cNvSpPr/>
          <p:nvPr/>
        </p:nvSpPr>
        <p:spPr>
          <a:xfrm>
            <a:off x="9087832" y="2755771"/>
            <a:ext cx="1989055" cy="967818"/>
          </a:xfrm>
          <a:prstGeom prst="rect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ingle machine </a:t>
            </a:r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(threads, processes, synchronous)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8A27B2-60B9-D5F1-CD10-65BED0495B1D}"/>
              </a:ext>
            </a:extLst>
          </p:cNvPr>
          <p:cNvSpPr/>
          <p:nvPr/>
        </p:nvSpPr>
        <p:spPr>
          <a:xfrm>
            <a:off x="9082725" y="3885813"/>
            <a:ext cx="1989055" cy="607240"/>
          </a:xfrm>
          <a:prstGeom prst="rect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Distributed</a:t>
            </a: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615F6F-686A-1749-0319-D8BFF329DD9E}"/>
              </a:ext>
            </a:extLst>
          </p:cNvPr>
          <p:cNvCxnSpPr/>
          <p:nvPr/>
        </p:nvCxnSpPr>
        <p:spPr>
          <a:xfrm>
            <a:off x="3079422" y="1432874"/>
            <a:ext cx="843700" cy="0"/>
          </a:xfrm>
          <a:prstGeom prst="straightConnector1">
            <a:avLst/>
          </a:prstGeom>
          <a:ln w="5715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0C78D7-9AAC-3E3B-2F55-67881F821E4E}"/>
              </a:ext>
            </a:extLst>
          </p:cNvPr>
          <p:cNvCxnSpPr/>
          <p:nvPr/>
        </p:nvCxnSpPr>
        <p:spPr>
          <a:xfrm>
            <a:off x="7181653" y="1432874"/>
            <a:ext cx="843700" cy="0"/>
          </a:xfrm>
          <a:prstGeom prst="straightConnector1">
            <a:avLst/>
          </a:prstGeom>
          <a:ln w="5715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6CF469E-2CBA-F13B-C0BD-BA7FE29B5C47}"/>
              </a:ext>
            </a:extLst>
          </p:cNvPr>
          <p:cNvSpPr/>
          <p:nvPr/>
        </p:nvSpPr>
        <p:spPr>
          <a:xfrm>
            <a:off x="4547251" y="2938807"/>
            <a:ext cx="659876" cy="620597"/>
          </a:xfrm>
          <a:prstGeom prst="ellipse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11A5F824-AB54-284C-73E8-76F6213942DC}"/>
              </a:ext>
            </a:extLst>
          </p:cNvPr>
          <p:cNvSpPr/>
          <p:nvPr/>
        </p:nvSpPr>
        <p:spPr>
          <a:xfrm>
            <a:off x="4152111" y="2755771"/>
            <a:ext cx="373540" cy="1130042"/>
          </a:xfrm>
          <a:prstGeom prst="rightBrace">
            <a:avLst/>
          </a:prstGeom>
          <a:ln w="28575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0E27AFBA-4226-BD4F-D19C-7EA9BE44B245}"/>
              </a:ext>
            </a:extLst>
          </p:cNvPr>
          <p:cNvSpPr/>
          <p:nvPr/>
        </p:nvSpPr>
        <p:spPr>
          <a:xfrm>
            <a:off x="6243289" y="3239679"/>
            <a:ext cx="474095" cy="1253373"/>
          </a:xfrm>
          <a:prstGeom prst="rightBrace">
            <a:avLst>
              <a:gd name="adj1" fmla="val 8333"/>
              <a:gd name="adj2" fmla="val 53008"/>
            </a:avLst>
          </a:prstGeom>
          <a:ln w="28575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ABD5A7-4374-CD68-E728-640CE453BBCC}"/>
              </a:ext>
            </a:extLst>
          </p:cNvPr>
          <p:cNvCxnSpPr>
            <a:cxnSpLocks/>
            <a:stCxn id="30" idx="6"/>
            <a:endCxn id="16" idx="1"/>
          </p:cNvCxnSpPr>
          <p:nvPr/>
        </p:nvCxnSpPr>
        <p:spPr>
          <a:xfrm>
            <a:off x="5207127" y="3249106"/>
            <a:ext cx="379040" cy="5499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CB569F0-48C6-53FE-F47B-344095CAA47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7374506" y="3886989"/>
            <a:ext cx="341333" cy="2753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64F630-192C-A214-6C41-6C3A87762087}"/>
              </a:ext>
            </a:extLst>
          </p:cNvPr>
          <p:cNvCxnSpPr>
            <a:cxnSpLocks/>
            <a:stCxn id="15" idx="6"/>
            <a:endCxn id="17" idx="1"/>
          </p:cNvCxnSpPr>
          <p:nvPr/>
        </p:nvCxnSpPr>
        <p:spPr>
          <a:xfrm flipV="1">
            <a:off x="5207521" y="4495804"/>
            <a:ext cx="363719" cy="3928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98DE1A-2D3C-1CC7-28E7-8C0D2050BAE5}"/>
              </a:ext>
            </a:extLst>
          </p:cNvPr>
          <p:cNvCxnSpPr>
            <a:cxnSpLocks/>
          </p:cNvCxnSpPr>
          <p:nvPr/>
        </p:nvCxnSpPr>
        <p:spPr>
          <a:xfrm flipV="1">
            <a:off x="4141510" y="4510727"/>
            <a:ext cx="363719" cy="3928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7294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9B9660-1A81-3769-0EEC-B96E690CFCFC}"/>
              </a:ext>
            </a:extLst>
          </p:cNvPr>
          <p:cNvSpPr/>
          <p:nvPr/>
        </p:nvSpPr>
        <p:spPr>
          <a:xfrm>
            <a:off x="581493" y="978293"/>
            <a:ext cx="1413934" cy="762000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DB816C-6806-3D5E-9933-88916428CCC5}"/>
              </a:ext>
            </a:extLst>
          </p:cNvPr>
          <p:cNvSpPr/>
          <p:nvPr/>
        </p:nvSpPr>
        <p:spPr>
          <a:xfrm>
            <a:off x="581493" y="3391293"/>
            <a:ext cx="1413934" cy="762000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45C8184-D2CA-682B-24AB-F8FAA01F859D}"/>
              </a:ext>
            </a:extLst>
          </p:cNvPr>
          <p:cNvSpPr/>
          <p:nvPr/>
        </p:nvSpPr>
        <p:spPr>
          <a:xfrm>
            <a:off x="581493" y="1892693"/>
            <a:ext cx="1413934" cy="651933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130978-050B-704C-DDCD-4F81B2DEE86F}"/>
              </a:ext>
            </a:extLst>
          </p:cNvPr>
          <p:cNvSpPr/>
          <p:nvPr/>
        </p:nvSpPr>
        <p:spPr>
          <a:xfrm>
            <a:off x="581493" y="2684326"/>
            <a:ext cx="1413934" cy="567267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F62273-C5CD-2122-6C06-F68674396EC8}"/>
              </a:ext>
            </a:extLst>
          </p:cNvPr>
          <p:cNvSpPr/>
          <p:nvPr/>
        </p:nvSpPr>
        <p:spPr>
          <a:xfrm>
            <a:off x="2122427" y="978293"/>
            <a:ext cx="558800" cy="762000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FB2797-6041-D83A-D7C8-D0C43218AA18}"/>
              </a:ext>
            </a:extLst>
          </p:cNvPr>
          <p:cNvSpPr/>
          <p:nvPr/>
        </p:nvSpPr>
        <p:spPr>
          <a:xfrm>
            <a:off x="2808227" y="978293"/>
            <a:ext cx="668866" cy="762000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E3733C8-E97B-121D-68AB-746E5D4269FC}"/>
              </a:ext>
            </a:extLst>
          </p:cNvPr>
          <p:cNvSpPr/>
          <p:nvPr/>
        </p:nvSpPr>
        <p:spPr>
          <a:xfrm>
            <a:off x="3604093" y="978293"/>
            <a:ext cx="905934" cy="762000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65B727-B2BD-57B6-05BC-71C6F9CEF474}"/>
              </a:ext>
            </a:extLst>
          </p:cNvPr>
          <p:cNvSpPr/>
          <p:nvPr/>
        </p:nvSpPr>
        <p:spPr>
          <a:xfrm>
            <a:off x="4637027" y="978293"/>
            <a:ext cx="838200" cy="762000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0BD4F6-3099-ACF1-3AB9-AF45CE1A62F3}"/>
              </a:ext>
            </a:extLst>
          </p:cNvPr>
          <p:cNvSpPr/>
          <p:nvPr/>
        </p:nvSpPr>
        <p:spPr>
          <a:xfrm>
            <a:off x="2122427" y="1892692"/>
            <a:ext cx="558800" cy="651933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C5F6FB-8C11-7D99-978B-D77B731BCD38}"/>
              </a:ext>
            </a:extLst>
          </p:cNvPr>
          <p:cNvSpPr/>
          <p:nvPr/>
        </p:nvSpPr>
        <p:spPr>
          <a:xfrm>
            <a:off x="2808227" y="1892692"/>
            <a:ext cx="668866" cy="651933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A60C1F4-0655-C371-9E25-DAE91EB97219}"/>
              </a:ext>
            </a:extLst>
          </p:cNvPr>
          <p:cNvSpPr/>
          <p:nvPr/>
        </p:nvSpPr>
        <p:spPr>
          <a:xfrm>
            <a:off x="3604092" y="1892691"/>
            <a:ext cx="905933" cy="651933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707B0E1-7176-C6FB-C0F7-6A8B7CC0F331}"/>
              </a:ext>
            </a:extLst>
          </p:cNvPr>
          <p:cNvSpPr/>
          <p:nvPr/>
        </p:nvSpPr>
        <p:spPr>
          <a:xfrm>
            <a:off x="4632792" y="1892690"/>
            <a:ext cx="838200" cy="651933"/>
          </a:xfrm>
          <a:prstGeom prst="roundRect">
            <a:avLst/>
          </a:prstGeom>
          <a:solidFill>
            <a:srgbClr val="97C139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rgbClr val="97C13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FB91DF8-3789-72B4-7A93-B8616E02BBA1}"/>
              </a:ext>
            </a:extLst>
          </p:cNvPr>
          <p:cNvSpPr/>
          <p:nvPr/>
        </p:nvSpPr>
        <p:spPr>
          <a:xfrm>
            <a:off x="2122427" y="2697024"/>
            <a:ext cx="558800" cy="567267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665055-670E-46EF-3D55-1351C818D8D7}"/>
              </a:ext>
            </a:extLst>
          </p:cNvPr>
          <p:cNvSpPr/>
          <p:nvPr/>
        </p:nvSpPr>
        <p:spPr>
          <a:xfrm>
            <a:off x="2808227" y="2684325"/>
            <a:ext cx="668866" cy="567267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92F616E-D6CC-06E0-FB3D-FB6F53EBCBFE}"/>
              </a:ext>
            </a:extLst>
          </p:cNvPr>
          <p:cNvSpPr/>
          <p:nvPr/>
        </p:nvSpPr>
        <p:spPr>
          <a:xfrm>
            <a:off x="3604092" y="2697024"/>
            <a:ext cx="905932" cy="567267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BAB99BA-BBC4-629F-7D5F-3FCDFA9376ED}"/>
              </a:ext>
            </a:extLst>
          </p:cNvPr>
          <p:cNvSpPr/>
          <p:nvPr/>
        </p:nvSpPr>
        <p:spPr>
          <a:xfrm>
            <a:off x="4632791" y="2684325"/>
            <a:ext cx="800097" cy="567267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3E94D5D-CFF2-03FD-10E2-49D15297E379}"/>
              </a:ext>
            </a:extLst>
          </p:cNvPr>
          <p:cNvSpPr/>
          <p:nvPr/>
        </p:nvSpPr>
        <p:spPr>
          <a:xfrm>
            <a:off x="2122427" y="3403991"/>
            <a:ext cx="558800" cy="762000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DBD7A88-AFC1-F746-55DE-BD97277F3D21}"/>
              </a:ext>
            </a:extLst>
          </p:cNvPr>
          <p:cNvSpPr/>
          <p:nvPr/>
        </p:nvSpPr>
        <p:spPr>
          <a:xfrm>
            <a:off x="2808226" y="3403991"/>
            <a:ext cx="668865" cy="762000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1D9EEE6-5EC7-5562-91C8-3B07BB683217}"/>
              </a:ext>
            </a:extLst>
          </p:cNvPr>
          <p:cNvSpPr/>
          <p:nvPr/>
        </p:nvSpPr>
        <p:spPr>
          <a:xfrm>
            <a:off x="3604090" y="3416691"/>
            <a:ext cx="905932" cy="762000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6E8B21-8BDE-C7E6-25F2-CD72CA665155}"/>
              </a:ext>
            </a:extLst>
          </p:cNvPr>
          <p:cNvSpPr/>
          <p:nvPr/>
        </p:nvSpPr>
        <p:spPr>
          <a:xfrm>
            <a:off x="4632791" y="3403991"/>
            <a:ext cx="800094" cy="762000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19E891E-C49F-F800-3097-815331CE3609}"/>
              </a:ext>
            </a:extLst>
          </p:cNvPr>
          <p:cNvCxnSpPr>
            <a:cxnSpLocks/>
          </p:cNvCxnSpPr>
          <p:nvPr/>
        </p:nvCxnSpPr>
        <p:spPr>
          <a:xfrm>
            <a:off x="4713227" y="1892690"/>
            <a:ext cx="0" cy="651933"/>
          </a:xfrm>
          <a:prstGeom prst="line">
            <a:avLst/>
          </a:prstGeom>
          <a:ln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2C5891-8383-A2AB-07C8-2137FA57C59F}"/>
              </a:ext>
            </a:extLst>
          </p:cNvPr>
          <p:cNvCxnSpPr>
            <a:cxnSpLocks/>
          </p:cNvCxnSpPr>
          <p:nvPr/>
        </p:nvCxnSpPr>
        <p:spPr>
          <a:xfrm>
            <a:off x="4814827" y="1892689"/>
            <a:ext cx="0" cy="651933"/>
          </a:xfrm>
          <a:prstGeom prst="line">
            <a:avLst/>
          </a:prstGeom>
          <a:ln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AB3417-96D1-68FD-36F7-3FEC11B46C25}"/>
              </a:ext>
            </a:extLst>
          </p:cNvPr>
          <p:cNvCxnSpPr>
            <a:cxnSpLocks/>
          </p:cNvCxnSpPr>
          <p:nvPr/>
        </p:nvCxnSpPr>
        <p:spPr>
          <a:xfrm>
            <a:off x="4907960" y="1892688"/>
            <a:ext cx="0" cy="651933"/>
          </a:xfrm>
          <a:prstGeom prst="line">
            <a:avLst/>
          </a:prstGeom>
          <a:ln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9FFC31E-0D61-9FE4-75BB-8A0840214BC2}"/>
              </a:ext>
            </a:extLst>
          </p:cNvPr>
          <p:cNvCxnSpPr>
            <a:cxnSpLocks/>
          </p:cNvCxnSpPr>
          <p:nvPr/>
        </p:nvCxnSpPr>
        <p:spPr>
          <a:xfrm>
            <a:off x="4998970" y="1892687"/>
            <a:ext cx="0" cy="651933"/>
          </a:xfrm>
          <a:prstGeom prst="line">
            <a:avLst/>
          </a:prstGeom>
          <a:ln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9C63A0-CD7D-FE1C-800D-7832BBDDCCD0}"/>
              </a:ext>
            </a:extLst>
          </p:cNvPr>
          <p:cNvCxnSpPr>
            <a:cxnSpLocks/>
          </p:cNvCxnSpPr>
          <p:nvPr/>
        </p:nvCxnSpPr>
        <p:spPr>
          <a:xfrm>
            <a:off x="5094226" y="1892686"/>
            <a:ext cx="0" cy="651933"/>
          </a:xfrm>
          <a:prstGeom prst="line">
            <a:avLst/>
          </a:prstGeom>
          <a:ln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0A094B6-F116-99BD-4F5C-714E2320E055}"/>
              </a:ext>
            </a:extLst>
          </p:cNvPr>
          <p:cNvCxnSpPr>
            <a:cxnSpLocks/>
          </p:cNvCxnSpPr>
          <p:nvPr/>
        </p:nvCxnSpPr>
        <p:spPr>
          <a:xfrm>
            <a:off x="5178894" y="1892685"/>
            <a:ext cx="0" cy="651933"/>
          </a:xfrm>
          <a:prstGeom prst="line">
            <a:avLst/>
          </a:prstGeom>
          <a:ln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24AC40D-B2A3-8989-E05B-B42BC989D62F}"/>
              </a:ext>
            </a:extLst>
          </p:cNvPr>
          <p:cNvCxnSpPr>
            <a:cxnSpLocks/>
          </p:cNvCxnSpPr>
          <p:nvPr/>
        </p:nvCxnSpPr>
        <p:spPr>
          <a:xfrm>
            <a:off x="5280493" y="1892685"/>
            <a:ext cx="0" cy="651933"/>
          </a:xfrm>
          <a:prstGeom prst="line">
            <a:avLst/>
          </a:prstGeom>
          <a:ln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B0E4F4-6AE5-D3C1-3514-FB0F3E8FE41F}"/>
              </a:ext>
            </a:extLst>
          </p:cNvPr>
          <p:cNvCxnSpPr>
            <a:cxnSpLocks/>
          </p:cNvCxnSpPr>
          <p:nvPr/>
        </p:nvCxnSpPr>
        <p:spPr>
          <a:xfrm>
            <a:off x="5365161" y="1892684"/>
            <a:ext cx="0" cy="651933"/>
          </a:xfrm>
          <a:prstGeom prst="line">
            <a:avLst/>
          </a:prstGeom>
          <a:ln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DBCFBF6-2EF2-2261-BC09-A7D576A0AF0F}"/>
              </a:ext>
            </a:extLst>
          </p:cNvPr>
          <p:cNvCxnSpPr>
            <a:cxnSpLocks/>
          </p:cNvCxnSpPr>
          <p:nvPr/>
        </p:nvCxnSpPr>
        <p:spPr>
          <a:xfrm>
            <a:off x="4620095" y="2028151"/>
            <a:ext cx="850897" cy="0"/>
          </a:xfrm>
          <a:prstGeom prst="line">
            <a:avLst/>
          </a:prstGeom>
          <a:ln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2BF8502-C086-7BC2-4B40-2C57EF964C5B}"/>
              </a:ext>
            </a:extLst>
          </p:cNvPr>
          <p:cNvCxnSpPr>
            <a:cxnSpLocks/>
          </p:cNvCxnSpPr>
          <p:nvPr/>
        </p:nvCxnSpPr>
        <p:spPr>
          <a:xfrm>
            <a:off x="4622211" y="2146684"/>
            <a:ext cx="850897" cy="0"/>
          </a:xfrm>
          <a:prstGeom prst="line">
            <a:avLst/>
          </a:prstGeom>
          <a:ln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D789472-5628-8A75-83C0-3BE04D37333F}"/>
              </a:ext>
            </a:extLst>
          </p:cNvPr>
          <p:cNvCxnSpPr>
            <a:cxnSpLocks/>
          </p:cNvCxnSpPr>
          <p:nvPr/>
        </p:nvCxnSpPr>
        <p:spPr>
          <a:xfrm>
            <a:off x="4624323" y="2269452"/>
            <a:ext cx="850897" cy="0"/>
          </a:xfrm>
          <a:prstGeom prst="line">
            <a:avLst/>
          </a:prstGeom>
          <a:ln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B3EE50D-B103-194B-F5BC-102A9947FF63}"/>
              </a:ext>
            </a:extLst>
          </p:cNvPr>
          <p:cNvCxnSpPr>
            <a:cxnSpLocks/>
          </p:cNvCxnSpPr>
          <p:nvPr/>
        </p:nvCxnSpPr>
        <p:spPr>
          <a:xfrm>
            <a:off x="4632791" y="2396452"/>
            <a:ext cx="850897" cy="0"/>
          </a:xfrm>
          <a:prstGeom prst="line">
            <a:avLst/>
          </a:prstGeom>
          <a:ln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ight Brace 42">
            <a:extLst>
              <a:ext uri="{FF2B5EF4-FFF2-40B4-BE49-F238E27FC236}">
                <a16:creationId xmlns:a16="http://schemas.microsoft.com/office/drawing/2014/main" id="{852E9302-1CCB-A63E-9AF8-FA0AE5220651}"/>
              </a:ext>
            </a:extLst>
          </p:cNvPr>
          <p:cNvSpPr/>
          <p:nvPr/>
        </p:nvSpPr>
        <p:spPr>
          <a:xfrm>
            <a:off x="5627627" y="1960426"/>
            <a:ext cx="148167" cy="499533"/>
          </a:xfrm>
          <a:prstGeom prst="rightBrace">
            <a:avLst/>
          </a:prstGeom>
          <a:ln w="38100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816F37-5035-598B-433E-ACF6DDEBE2AA}"/>
              </a:ext>
            </a:extLst>
          </p:cNvPr>
          <p:cNvSpPr txBox="1"/>
          <p:nvPr/>
        </p:nvSpPr>
        <p:spPr>
          <a:xfrm flipH="1">
            <a:off x="5775794" y="1887026"/>
            <a:ext cx="113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 Array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B4A15F2-044E-C394-3DFA-E62999759781}"/>
              </a:ext>
            </a:extLst>
          </p:cNvPr>
          <p:cNvSpPr/>
          <p:nvPr/>
        </p:nvSpPr>
        <p:spPr>
          <a:xfrm>
            <a:off x="9108607" y="769825"/>
            <a:ext cx="838200" cy="948965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7E412E5-E2D1-3C08-F445-9FD74E709E49}"/>
              </a:ext>
            </a:extLst>
          </p:cNvPr>
          <p:cNvSpPr/>
          <p:nvPr/>
        </p:nvSpPr>
        <p:spPr>
          <a:xfrm>
            <a:off x="9108607" y="1866950"/>
            <a:ext cx="838200" cy="762000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FDD4C8A-D6E8-379D-4622-BE2628AB7A7F}"/>
              </a:ext>
            </a:extLst>
          </p:cNvPr>
          <p:cNvSpPr/>
          <p:nvPr/>
        </p:nvSpPr>
        <p:spPr>
          <a:xfrm>
            <a:off x="9108607" y="2777109"/>
            <a:ext cx="838200" cy="948965"/>
          </a:xfrm>
          <a:prstGeom prst="roundRect">
            <a:avLst/>
          </a:prstGeom>
          <a:solidFill>
            <a:srgbClr val="97C139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rgbClr val="C0DE2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D47B53A-39F6-6AE6-EC11-18BFD97D9785}"/>
              </a:ext>
            </a:extLst>
          </p:cNvPr>
          <p:cNvSpPr/>
          <p:nvPr/>
        </p:nvSpPr>
        <p:spPr>
          <a:xfrm>
            <a:off x="9108607" y="3874233"/>
            <a:ext cx="838200" cy="948965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3D2AA5DF-218C-4258-5A61-3F7FE1523A36}"/>
              </a:ext>
            </a:extLst>
          </p:cNvPr>
          <p:cNvSpPr/>
          <p:nvPr/>
        </p:nvSpPr>
        <p:spPr>
          <a:xfrm>
            <a:off x="6597159" y="990983"/>
            <a:ext cx="173563" cy="3200835"/>
          </a:xfrm>
          <a:prstGeom prst="rightBrace">
            <a:avLst/>
          </a:prstGeom>
          <a:ln w="38100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D529F8-7052-CED9-E17E-AB6F37FB4D98}"/>
              </a:ext>
            </a:extLst>
          </p:cNvPr>
          <p:cNvSpPr txBox="1"/>
          <p:nvPr/>
        </p:nvSpPr>
        <p:spPr>
          <a:xfrm flipH="1">
            <a:off x="6774792" y="2238890"/>
            <a:ext cx="113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Dask Array</a:t>
            </a:r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1DEAB963-A3A9-9B14-BFD0-57D872A3606D}"/>
              </a:ext>
            </a:extLst>
          </p:cNvPr>
          <p:cNvSpPr/>
          <p:nvPr/>
        </p:nvSpPr>
        <p:spPr>
          <a:xfrm rot="10800000">
            <a:off x="8824228" y="2885221"/>
            <a:ext cx="173563" cy="806412"/>
          </a:xfrm>
          <a:prstGeom prst="rightBrace">
            <a:avLst/>
          </a:prstGeom>
          <a:ln w="38100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8E925D5-4B57-2A3C-2DBC-E92C81EFB02B}"/>
              </a:ext>
            </a:extLst>
          </p:cNvPr>
          <p:cNvSpPr txBox="1"/>
          <p:nvPr/>
        </p:nvSpPr>
        <p:spPr>
          <a:xfrm flipH="1">
            <a:off x="7592087" y="3020189"/>
            <a:ext cx="134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 DataFrame</a:t>
            </a:r>
          </a:p>
        </p:txBody>
      </p:sp>
      <p:sp>
        <p:nvSpPr>
          <p:cNvPr id="53" name="Right Brace 52">
            <a:extLst>
              <a:ext uri="{FF2B5EF4-FFF2-40B4-BE49-F238E27FC236}">
                <a16:creationId xmlns:a16="http://schemas.microsoft.com/office/drawing/2014/main" id="{7E469A71-D3CF-3FBB-48B8-C177D4E1DE28}"/>
              </a:ext>
            </a:extLst>
          </p:cNvPr>
          <p:cNvSpPr/>
          <p:nvPr/>
        </p:nvSpPr>
        <p:spPr>
          <a:xfrm>
            <a:off x="10105540" y="769825"/>
            <a:ext cx="185588" cy="4053373"/>
          </a:xfrm>
          <a:prstGeom prst="rightBrace">
            <a:avLst/>
          </a:prstGeom>
          <a:ln w="38100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CADFCD3-0AF1-319B-3B33-6BA4E02EE940}"/>
              </a:ext>
            </a:extLst>
          </p:cNvPr>
          <p:cNvSpPr txBox="1"/>
          <p:nvPr/>
        </p:nvSpPr>
        <p:spPr>
          <a:xfrm flipH="1">
            <a:off x="10291127" y="2373858"/>
            <a:ext cx="141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Dask DataFrame</a:t>
            </a:r>
          </a:p>
        </p:txBody>
      </p:sp>
    </p:spTree>
    <p:extLst>
      <p:ext uri="{BB962C8B-B14F-4D97-AF65-F5344CB8AC3E}">
        <p14:creationId xmlns:p14="http://schemas.microsoft.com/office/powerpoint/2010/main" val="21172271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05C852-FE79-30EE-8D16-416F729D3F34}"/>
              </a:ext>
            </a:extLst>
          </p:cNvPr>
          <p:cNvSpPr/>
          <p:nvPr/>
        </p:nvSpPr>
        <p:spPr>
          <a:xfrm>
            <a:off x="7380851" y="3117718"/>
            <a:ext cx="1563729" cy="1698540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b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 2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3AE012F-60C9-8EA7-7F80-14363A098586}"/>
              </a:ext>
            </a:extLst>
          </p:cNvPr>
          <p:cNvSpPr/>
          <p:nvPr/>
        </p:nvSpPr>
        <p:spPr>
          <a:xfrm>
            <a:off x="7662205" y="4200045"/>
            <a:ext cx="1028376" cy="456153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Trial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1A9228-22BA-5E95-2A17-542573831266}"/>
              </a:ext>
            </a:extLst>
          </p:cNvPr>
          <p:cNvSpPr/>
          <p:nvPr/>
        </p:nvSpPr>
        <p:spPr>
          <a:xfrm>
            <a:off x="7662204" y="3612589"/>
            <a:ext cx="1028377" cy="456154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Trial 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F71111-C09E-5A05-93B4-AA5BF19A9499}"/>
              </a:ext>
            </a:extLst>
          </p:cNvPr>
          <p:cNvSpPr/>
          <p:nvPr/>
        </p:nvSpPr>
        <p:spPr>
          <a:xfrm>
            <a:off x="931333" y="1803400"/>
            <a:ext cx="3879818" cy="2125133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Distributed Strategy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00CF8B1-D760-D410-BA80-F853990A43CB}"/>
              </a:ext>
            </a:extLst>
          </p:cNvPr>
          <p:cNvSpPr/>
          <p:nvPr/>
        </p:nvSpPr>
        <p:spPr>
          <a:xfrm>
            <a:off x="1048041" y="2312374"/>
            <a:ext cx="1519311" cy="502922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D0472A5-D4A5-0177-BBAA-5A656501A9C9}"/>
              </a:ext>
            </a:extLst>
          </p:cNvPr>
          <p:cNvSpPr/>
          <p:nvPr/>
        </p:nvSpPr>
        <p:spPr>
          <a:xfrm>
            <a:off x="1279966" y="3268628"/>
            <a:ext cx="3191930" cy="502922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Event loop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78226C3-0C28-622C-A3B2-52C2007F3DEE}"/>
              </a:ext>
            </a:extLst>
          </p:cNvPr>
          <p:cNvSpPr/>
          <p:nvPr/>
        </p:nvSpPr>
        <p:spPr>
          <a:xfrm>
            <a:off x="3172262" y="2312374"/>
            <a:ext cx="1519311" cy="502922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Sampler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97EE8C-8B6B-1E54-37C7-A86335BB2007}"/>
              </a:ext>
            </a:extLst>
          </p:cNvPr>
          <p:cNvCxnSpPr>
            <a:cxnSpLocks/>
          </p:cNvCxnSpPr>
          <p:nvPr/>
        </p:nvCxnSpPr>
        <p:spPr>
          <a:xfrm flipV="1">
            <a:off x="3172262" y="3040817"/>
            <a:ext cx="0" cy="189470"/>
          </a:xfrm>
          <a:prstGeom prst="line">
            <a:avLst/>
          </a:prstGeom>
          <a:ln w="25400" cap="flat" cmpd="sng" algn="ctr">
            <a:solidFill>
              <a:srgbClr val="6A8A2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9788F2-CB67-ECAB-77BE-AACC3C9E9266}"/>
              </a:ext>
            </a:extLst>
          </p:cNvPr>
          <p:cNvCxnSpPr/>
          <p:nvPr/>
        </p:nvCxnSpPr>
        <p:spPr>
          <a:xfrm>
            <a:off x="3172262" y="3038621"/>
            <a:ext cx="759655" cy="0"/>
          </a:xfrm>
          <a:prstGeom prst="line">
            <a:avLst/>
          </a:prstGeom>
          <a:ln w="25400" cap="flat" cmpd="sng" algn="ctr">
            <a:solidFill>
              <a:srgbClr val="6A8A2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1E21D82-706B-D1AB-D7E1-E07C0979AF91}"/>
              </a:ext>
            </a:extLst>
          </p:cNvPr>
          <p:cNvCxnSpPr>
            <a:cxnSpLocks/>
          </p:cNvCxnSpPr>
          <p:nvPr/>
        </p:nvCxnSpPr>
        <p:spPr>
          <a:xfrm flipV="1">
            <a:off x="2567352" y="3040817"/>
            <a:ext cx="0" cy="229477"/>
          </a:xfrm>
          <a:prstGeom prst="line">
            <a:avLst/>
          </a:prstGeom>
          <a:ln w="25400" cap="flat" cmpd="sng" algn="ctr">
            <a:solidFill>
              <a:srgbClr val="6A8A2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4B5A94E-460C-014C-A9AC-B6D938E9D902}"/>
              </a:ext>
            </a:extLst>
          </p:cNvPr>
          <p:cNvCxnSpPr/>
          <p:nvPr/>
        </p:nvCxnSpPr>
        <p:spPr>
          <a:xfrm>
            <a:off x="1807697" y="3036276"/>
            <a:ext cx="759655" cy="0"/>
          </a:xfrm>
          <a:prstGeom prst="line">
            <a:avLst/>
          </a:prstGeom>
          <a:ln w="25400" cap="flat" cmpd="sng" algn="ctr">
            <a:solidFill>
              <a:srgbClr val="6A8A2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3AA516A-C6F5-7C4C-9186-333EB29E1E2B}"/>
              </a:ext>
            </a:extLst>
          </p:cNvPr>
          <p:cNvCxnSpPr>
            <a:cxnSpLocks/>
          </p:cNvCxnSpPr>
          <p:nvPr/>
        </p:nvCxnSpPr>
        <p:spPr>
          <a:xfrm flipV="1">
            <a:off x="3931916" y="2809145"/>
            <a:ext cx="1" cy="223325"/>
          </a:xfrm>
          <a:prstGeom prst="straightConnector1">
            <a:avLst/>
          </a:prstGeom>
          <a:ln w="25400" cap="flat" cmpd="sng" algn="ctr">
            <a:solidFill>
              <a:srgbClr val="6A8A2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89D79E0-D26F-2636-00C4-152DB6F85DD6}"/>
              </a:ext>
            </a:extLst>
          </p:cNvPr>
          <p:cNvSpPr/>
          <p:nvPr/>
        </p:nvSpPr>
        <p:spPr>
          <a:xfrm>
            <a:off x="5707174" y="1472724"/>
            <a:ext cx="1801020" cy="369291"/>
          </a:xfrm>
          <a:prstGeom prst="roundRect">
            <a:avLst/>
          </a:prstGeom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 Suggestion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C6FB465-D30A-7B7A-06AF-662266961C23}"/>
              </a:ext>
            </a:extLst>
          </p:cNvPr>
          <p:cNvSpPr/>
          <p:nvPr/>
        </p:nvSpPr>
        <p:spPr>
          <a:xfrm>
            <a:off x="5707174" y="2072999"/>
            <a:ext cx="1345314" cy="323256"/>
          </a:xfrm>
          <a:prstGeom prst="roundRect">
            <a:avLst/>
          </a:prstGeom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Trial Completed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D100BEB8-ED18-B306-4DB3-24D5C10C75DF}"/>
              </a:ext>
            </a:extLst>
          </p:cNvPr>
          <p:cNvSpPr/>
          <p:nvPr/>
        </p:nvSpPr>
        <p:spPr>
          <a:xfrm>
            <a:off x="5657839" y="4386666"/>
            <a:ext cx="1795702" cy="45615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Intermediate Value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1C74C0DF-77DD-78E1-34B6-B5722011F127}"/>
              </a:ext>
            </a:extLst>
          </p:cNvPr>
          <p:cNvSpPr/>
          <p:nvPr/>
        </p:nvSpPr>
        <p:spPr>
          <a:xfrm>
            <a:off x="6003662" y="3561481"/>
            <a:ext cx="1048826" cy="282272"/>
          </a:xfrm>
          <a:prstGeom prst="roundRect">
            <a:avLst/>
          </a:prstGeom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Prune Trial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022F4C4-4D98-B22B-6815-D1BDCAB7B582}"/>
              </a:ext>
            </a:extLst>
          </p:cNvPr>
          <p:cNvCxnSpPr>
            <a:cxnSpLocks/>
          </p:cNvCxnSpPr>
          <p:nvPr/>
        </p:nvCxnSpPr>
        <p:spPr>
          <a:xfrm flipV="1">
            <a:off x="1807695" y="2809144"/>
            <a:ext cx="1" cy="223325"/>
          </a:xfrm>
          <a:prstGeom prst="straightConnector1">
            <a:avLst/>
          </a:prstGeom>
          <a:ln w="25400" cap="flat" cmpd="sng" algn="ctr">
            <a:solidFill>
              <a:srgbClr val="6A8A2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CFDC984-5E32-1297-DAA8-65AAF04F3697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>
            <a:off x="4471896" y="3520089"/>
            <a:ext cx="3190308" cy="320577"/>
          </a:xfrm>
          <a:prstGeom prst="bentConnector3">
            <a:avLst>
              <a:gd name="adj1" fmla="val 43100"/>
            </a:avLst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EE3DECD-C0C9-9D81-BFF8-C11FCFF33BD7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4470465" y="3620672"/>
            <a:ext cx="3191740" cy="807451"/>
          </a:xfrm>
          <a:prstGeom prst="bentConnector3">
            <a:avLst>
              <a:gd name="adj1" fmla="val 60345"/>
            </a:avLst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BA870A4-62E0-F55D-ABA0-226DED03BB12}"/>
              </a:ext>
            </a:extLst>
          </p:cNvPr>
          <p:cNvSpPr/>
          <p:nvPr/>
        </p:nvSpPr>
        <p:spPr>
          <a:xfrm>
            <a:off x="7380851" y="1056449"/>
            <a:ext cx="1563729" cy="1698540"/>
          </a:xfrm>
          <a:prstGeom prst="round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b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 </a:t>
            </a:r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7F4C6A7-FF26-A5F0-E1DB-48466F67FD67}"/>
              </a:ext>
            </a:extLst>
          </p:cNvPr>
          <p:cNvSpPr/>
          <p:nvPr/>
        </p:nvSpPr>
        <p:spPr>
          <a:xfrm>
            <a:off x="7662205" y="2138776"/>
            <a:ext cx="1028376" cy="456153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Trial 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B440ADF-AAC3-116C-1D5D-1EA32D07AC3A}"/>
              </a:ext>
            </a:extLst>
          </p:cNvPr>
          <p:cNvSpPr/>
          <p:nvPr/>
        </p:nvSpPr>
        <p:spPr>
          <a:xfrm>
            <a:off x="7662204" y="1551320"/>
            <a:ext cx="1028377" cy="456154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Trial 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E44273C-B210-E1A5-002B-0232F1EE2C87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 flipV="1">
            <a:off x="4471895" y="2366853"/>
            <a:ext cx="3190310" cy="1083568"/>
          </a:xfrm>
          <a:prstGeom prst="bentConnector3">
            <a:avLst>
              <a:gd name="adj1" fmla="val 57165"/>
            </a:avLst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A127110-F83A-E010-09B4-FCFF562EDF39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4471896" y="1779397"/>
            <a:ext cx="3190308" cy="1605116"/>
          </a:xfrm>
          <a:prstGeom prst="bentConnector3">
            <a:avLst>
              <a:gd name="adj1" fmla="val 39650"/>
            </a:avLst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8692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CE0250-0F2F-802E-E5C5-01BCC533E132}"/>
              </a:ext>
            </a:extLst>
          </p:cNvPr>
          <p:cNvSpPr/>
          <p:nvPr/>
        </p:nvSpPr>
        <p:spPr>
          <a:xfrm>
            <a:off x="6598920" y="2004844"/>
            <a:ext cx="1801314" cy="491557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TensorFlow serving</a:t>
            </a: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CE9698-8AEF-0F5F-74B7-033105D5E7C1}"/>
              </a:ext>
            </a:extLst>
          </p:cNvPr>
          <p:cNvSpPr/>
          <p:nvPr/>
        </p:nvSpPr>
        <p:spPr>
          <a:xfrm>
            <a:off x="6598921" y="2773725"/>
            <a:ext cx="1801315" cy="491558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TensorFlow Lite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DBEEC8-F383-B281-F906-030E3560504E}"/>
              </a:ext>
            </a:extLst>
          </p:cNvPr>
          <p:cNvSpPr/>
          <p:nvPr/>
        </p:nvSpPr>
        <p:spPr>
          <a:xfrm>
            <a:off x="6598920" y="3542607"/>
            <a:ext cx="1801315" cy="485426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TensorFlow.js</a:t>
            </a:r>
          </a:p>
          <a:p>
            <a:pPr algn="ctr">
              <a:lnSpc>
                <a:spcPct val="150000"/>
              </a:lnSpc>
            </a:pPr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FE62F4-F966-0464-4647-DC09CC830E5D}"/>
              </a:ext>
            </a:extLst>
          </p:cNvPr>
          <p:cNvSpPr/>
          <p:nvPr/>
        </p:nvSpPr>
        <p:spPr>
          <a:xfrm>
            <a:off x="6598920" y="4305357"/>
            <a:ext cx="1843780" cy="623790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Other Language</a:t>
            </a:r>
            <a:b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Bindings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A9BD45-68BE-EA04-E3C7-2B1D70D1578C}"/>
              </a:ext>
            </a:extLst>
          </p:cNvPr>
          <p:cNvSpPr/>
          <p:nvPr/>
        </p:nvSpPr>
        <p:spPr>
          <a:xfrm>
            <a:off x="6346026" y="1735547"/>
            <a:ext cx="2307101" cy="2110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74F6D8F-8199-C2F6-74E7-B9BC864AB61B}"/>
              </a:ext>
            </a:extLst>
          </p:cNvPr>
          <p:cNvSpPr/>
          <p:nvPr/>
        </p:nvSpPr>
        <p:spPr>
          <a:xfrm>
            <a:off x="4754880" y="2902666"/>
            <a:ext cx="1369255" cy="994147"/>
          </a:xfrm>
          <a:prstGeom prst="roundRect">
            <a:avLst/>
          </a:prstGeom>
          <a:solidFill>
            <a:srgbClr val="C0DE25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Saved Model</a:t>
            </a:r>
            <a:endParaRPr lang="en-DE" sz="12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6BD15A8-7769-7E48-B4DE-D7338C6EFD8C}"/>
              </a:ext>
            </a:extLst>
          </p:cNvPr>
          <p:cNvSpPr/>
          <p:nvPr/>
        </p:nvSpPr>
        <p:spPr>
          <a:xfrm>
            <a:off x="1291882" y="1235642"/>
            <a:ext cx="3040967" cy="607225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Preprocess Data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70D8BA2-8321-B37B-CDD0-655BB89C527B}"/>
              </a:ext>
            </a:extLst>
          </p:cNvPr>
          <p:cNvSpPr/>
          <p:nvPr/>
        </p:nvSpPr>
        <p:spPr>
          <a:xfrm>
            <a:off x="1291882" y="3622460"/>
            <a:ext cx="3040964" cy="607225"/>
          </a:xfrm>
          <a:prstGeom prst="roundRect">
            <a:avLst/>
          </a:prstGeom>
          <a:solidFill>
            <a:srgbClr val="97C139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Distribution Strategy</a:t>
            </a: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E52D1B9-AF5A-7D62-3198-FF3DB298EC76}"/>
              </a:ext>
            </a:extLst>
          </p:cNvPr>
          <p:cNvSpPr/>
          <p:nvPr/>
        </p:nvSpPr>
        <p:spPr>
          <a:xfrm>
            <a:off x="2307102" y="1989677"/>
            <a:ext cx="1015220" cy="584111"/>
          </a:xfrm>
          <a:prstGeom prst="roundRect">
            <a:avLst/>
          </a:prstGeom>
          <a:solidFill>
            <a:srgbClr val="C0DE25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Tensorflow hub</a:t>
            </a: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0E230E0-853F-BCF7-F870-1D07E3ACCE15}"/>
              </a:ext>
            </a:extLst>
          </p:cNvPr>
          <p:cNvSpPr/>
          <p:nvPr/>
        </p:nvSpPr>
        <p:spPr>
          <a:xfrm>
            <a:off x="3317626" y="2821775"/>
            <a:ext cx="1015220" cy="607225"/>
          </a:xfrm>
          <a:prstGeom prst="roundRect">
            <a:avLst/>
          </a:prstGeom>
          <a:solidFill>
            <a:srgbClr val="C0DE25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Premade 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Estimator</a:t>
            </a: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D8211CB-9440-85FB-FEF1-92FB6BED5352}"/>
              </a:ext>
            </a:extLst>
          </p:cNvPr>
          <p:cNvSpPr/>
          <p:nvPr/>
        </p:nvSpPr>
        <p:spPr>
          <a:xfrm>
            <a:off x="1291882" y="2893436"/>
            <a:ext cx="1015216" cy="535564"/>
          </a:xfrm>
          <a:prstGeom prst="roundRect">
            <a:avLst/>
          </a:prstGeom>
          <a:solidFill>
            <a:srgbClr val="C0DE25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tf.Keras</a:t>
            </a: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57D5E9-40D8-F740-5307-4FB42AD01F49}"/>
              </a:ext>
            </a:extLst>
          </p:cNvPr>
          <p:cNvCxnSpPr>
            <a:cxnSpLocks/>
            <a:stCxn id="12" idx="1"/>
            <a:endCxn id="14" idx="0"/>
          </p:cNvCxnSpPr>
          <p:nvPr/>
        </p:nvCxnSpPr>
        <p:spPr>
          <a:xfrm flipH="1">
            <a:off x="1799490" y="2281733"/>
            <a:ext cx="507612" cy="611703"/>
          </a:xfrm>
          <a:prstGeom prst="straightConnector1">
            <a:avLst/>
          </a:prstGeom>
          <a:ln w="25400">
            <a:solidFill>
              <a:srgbClr val="6A8A2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E07541-4F01-AEE6-A3F9-C308BEA6825D}"/>
              </a:ext>
            </a:extLst>
          </p:cNvPr>
          <p:cNvCxnSpPr>
            <a:cxnSpLocks/>
            <a:stCxn id="12" idx="3"/>
            <a:endCxn id="13" idx="0"/>
          </p:cNvCxnSpPr>
          <p:nvPr/>
        </p:nvCxnSpPr>
        <p:spPr>
          <a:xfrm>
            <a:off x="3322322" y="2281733"/>
            <a:ext cx="502914" cy="540042"/>
          </a:xfrm>
          <a:prstGeom prst="straightConnector1">
            <a:avLst/>
          </a:prstGeom>
          <a:ln w="25400">
            <a:solidFill>
              <a:srgbClr val="6A8A2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5FF5E5-A3EC-8523-AE91-8ED0B78436F1}"/>
              </a:ext>
            </a:extLst>
          </p:cNvPr>
          <p:cNvCxnSpPr>
            <a:cxnSpLocks/>
          </p:cNvCxnSpPr>
          <p:nvPr/>
        </p:nvCxnSpPr>
        <p:spPr>
          <a:xfrm>
            <a:off x="3952372" y="1842867"/>
            <a:ext cx="0" cy="978908"/>
          </a:xfrm>
          <a:prstGeom prst="straightConnector1">
            <a:avLst/>
          </a:prstGeom>
          <a:ln w="25400">
            <a:solidFill>
              <a:srgbClr val="6A8A2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5DFDFB4-B9C9-74E1-7F54-70AB9D2654FC}"/>
              </a:ext>
            </a:extLst>
          </p:cNvPr>
          <p:cNvCxnSpPr/>
          <p:nvPr/>
        </p:nvCxnSpPr>
        <p:spPr>
          <a:xfrm>
            <a:off x="1420837" y="1842867"/>
            <a:ext cx="0" cy="1050569"/>
          </a:xfrm>
          <a:prstGeom prst="straightConnector1">
            <a:avLst/>
          </a:prstGeom>
          <a:ln w="25400">
            <a:solidFill>
              <a:srgbClr val="6A8A2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C6A3C0-E321-E4F4-64EA-203133D2C658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25236" y="3429000"/>
            <a:ext cx="0" cy="2171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C7C72D-B8BE-1D1D-CAB2-4C896D8B8A28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1799490" y="3429000"/>
            <a:ext cx="2" cy="217132"/>
          </a:xfrm>
          <a:prstGeom prst="straightConnector1">
            <a:avLst/>
          </a:prstGeom>
          <a:ln w="25400">
            <a:solidFill>
              <a:srgbClr val="6A8A2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0B8BA21-F005-9669-22B2-4D39B5304FF7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25236" y="3429000"/>
            <a:ext cx="0" cy="217132"/>
          </a:xfrm>
          <a:prstGeom prst="straightConnector1">
            <a:avLst/>
          </a:prstGeom>
          <a:ln w="25400">
            <a:solidFill>
              <a:srgbClr val="6A8A2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39DD4B3-BD45-AEC0-980B-9845E87EA057}"/>
              </a:ext>
            </a:extLst>
          </p:cNvPr>
          <p:cNvCxnSpPr>
            <a:cxnSpLocks/>
            <a:stCxn id="11" idx="2"/>
            <a:endCxn id="62" idx="0"/>
          </p:cNvCxnSpPr>
          <p:nvPr/>
        </p:nvCxnSpPr>
        <p:spPr>
          <a:xfrm flipH="1">
            <a:off x="2801815" y="4229685"/>
            <a:ext cx="10549" cy="312837"/>
          </a:xfrm>
          <a:prstGeom prst="straightConnector1">
            <a:avLst/>
          </a:prstGeom>
          <a:ln w="25400">
            <a:solidFill>
              <a:srgbClr val="6A8A2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80B941EF-3B18-41F0-7449-DBED8FE14AD4}"/>
              </a:ext>
            </a:extLst>
          </p:cNvPr>
          <p:cNvSpPr/>
          <p:nvPr/>
        </p:nvSpPr>
        <p:spPr>
          <a:xfrm>
            <a:off x="1634848" y="974151"/>
            <a:ext cx="2307101" cy="2110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E81644E-BE18-379A-91D7-87C15CB5B75F}"/>
              </a:ext>
            </a:extLst>
          </p:cNvPr>
          <p:cNvSpPr/>
          <p:nvPr/>
        </p:nvSpPr>
        <p:spPr>
          <a:xfrm>
            <a:off x="1281332" y="4550712"/>
            <a:ext cx="762001" cy="607224"/>
          </a:xfrm>
          <a:prstGeom prst="roundRect">
            <a:avLst/>
          </a:prstGeom>
          <a:solidFill>
            <a:srgbClr val="C0DE25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E59DDFC-46E6-D03D-B114-99BF4BAD1044}"/>
              </a:ext>
            </a:extLst>
          </p:cNvPr>
          <p:cNvSpPr/>
          <p:nvPr/>
        </p:nvSpPr>
        <p:spPr>
          <a:xfrm>
            <a:off x="2420814" y="4542522"/>
            <a:ext cx="762001" cy="607224"/>
          </a:xfrm>
          <a:prstGeom prst="roundRect">
            <a:avLst/>
          </a:prstGeom>
          <a:solidFill>
            <a:srgbClr val="C0DE25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GPU</a:t>
            </a: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089DA97-95D4-A43F-545E-F0E3DA36C42A}"/>
              </a:ext>
            </a:extLst>
          </p:cNvPr>
          <p:cNvSpPr/>
          <p:nvPr/>
        </p:nvSpPr>
        <p:spPr>
          <a:xfrm>
            <a:off x="3518096" y="4550712"/>
            <a:ext cx="762001" cy="607224"/>
          </a:xfrm>
          <a:prstGeom prst="roundRect">
            <a:avLst/>
          </a:prstGeom>
          <a:solidFill>
            <a:srgbClr val="C0DE25"/>
          </a:solidFill>
          <a:ln>
            <a:solidFill>
              <a:srgbClr val="97C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TPU</a:t>
            </a: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8DD2369-B19A-D7BE-9F09-1D7F06E6BF35}"/>
              </a:ext>
            </a:extLst>
          </p:cNvPr>
          <p:cNvCxnSpPr>
            <a:cxnSpLocks/>
            <a:stCxn id="11" idx="2"/>
            <a:endCxn id="60" idx="0"/>
          </p:cNvCxnSpPr>
          <p:nvPr/>
        </p:nvCxnSpPr>
        <p:spPr>
          <a:xfrm flipH="1">
            <a:off x="1662333" y="4229685"/>
            <a:ext cx="1150031" cy="321027"/>
          </a:xfrm>
          <a:prstGeom prst="straightConnector1">
            <a:avLst/>
          </a:prstGeom>
          <a:ln w="25400">
            <a:solidFill>
              <a:srgbClr val="6A8A2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B7720EB-FFEB-0FA5-22E9-2F6203751CF9}"/>
              </a:ext>
            </a:extLst>
          </p:cNvPr>
          <p:cNvCxnSpPr>
            <a:cxnSpLocks/>
            <a:stCxn id="11" idx="2"/>
            <a:endCxn id="63" idx="0"/>
          </p:cNvCxnSpPr>
          <p:nvPr/>
        </p:nvCxnSpPr>
        <p:spPr>
          <a:xfrm>
            <a:off x="2812364" y="4229685"/>
            <a:ext cx="1086733" cy="321027"/>
          </a:xfrm>
          <a:prstGeom prst="straightConnector1">
            <a:avLst/>
          </a:prstGeom>
          <a:ln w="25400">
            <a:solidFill>
              <a:srgbClr val="6A8A2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1F2A268B-7CF3-9682-AEA1-E3C6ACECDC17}"/>
              </a:ext>
            </a:extLst>
          </p:cNvPr>
          <p:cNvCxnSpPr>
            <a:cxnSpLocks/>
            <a:stCxn id="60" idx="2"/>
          </p:cNvCxnSpPr>
          <p:nvPr/>
        </p:nvCxnSpPr>
        <p:spPr>
          <a:xfrm rot="16200000" flipH="1">
            <a:off x="2602557" y="4217712"/>
            <a:ext cx="371684" cy="2252132"/>
          </a:xfrm>
          <a:prstGeom prst="bentConnector2">
            <a:avLst/>
          </a:prstGeom>
          <a:ln w="25400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41BE7F4-B173-FC55-1269-F9DFF575E6AB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3899097" y="5157936"/>
            <a:ext cx="0" cy="371684"/>
          </a:xfrm>
          <a:prstGeom prst="line">
            <a:avLst/>
          </a:prstGeom>
          <a:ln w="25400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6EBDA3A-96C7-021A-07C9-CF50269AA14D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2792732" y="5149746"/>
            <a:ext cx="9083" cy="229583"/>
          </a:xfrm>
          <a:prstGeom prst="line">
            <a:avLst/>
          </a:prstGeom>
          <a:ln w="25400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AC52A60-3D2F-A123-D04A-CC961D4491C7}"/>
              </a:ext>
            </a:extLst>
          </p:cNvPr>
          <p:cNvCxnSpPr>
            <a:cxnSpLocks/>
          </p:cNvCxnSpPr>
          <p:nvPr/>
        </p:nvCxnSpPr>
        <p:spPr>
          <a:xfrm>
            <a:off x="2794198" y="5379329"/>
            <a:ext cx="2645310" cy="0"/>
          </a:xfrm>
          <a:prstGeom prst="line">
            <a:avLst/>
          </a:prstGeom>
          <a:ln w="25400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4AAE415-5937-EA76-7C6F-85705652E2D4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5439508" y="3896813"/>
            <a:ext cx="0" cy="1482516"/>
          </a:xfrm>
          <a:prstGeom prst="straightConnector1">
            <a:avLst/>
          </a:prstGeom>
          <a:ln w="254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0FE368B-F012-357D-E219-66B7666FC8A6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6124135" y="3399740"/>
            <a:ext cx="474785" cy="385580"/>
          </a:xfrm>
          <a:prstGeom prst="straightConnector1">
            <a:avLst/>
          </a:prstGeom>
          <a:ln w="254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345CBC3-0262-4287-65D0-9E6DCE3703FE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6124135" y="2250623"/>
            <a:ext cx="474785" cy="1149117"/>
          </a:xfrm>
          <a:prstGeom prst="straightConnector1">
            <a:avLst/>
          </a:prstGeom>
          <a:ln w="254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C0EDAEA-9B1C-C3BD-EF9C-C7782CC20190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V="1">
            <a:off x="6124135" y="3019504"/>
            <a:ext cx="474786" cy="380236"/>
          </a:xfrm>
          <a:prstGeom prst="straightConnector1">
            <a:avLst/>
          </a:prstGeom>
          <a:ln w="254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F69EEB1-7141-2CC8-9667-6CE833C33F9E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6124135" y="3399740"/>
            <a:ext cx="474785" cy="1217512"/>
          </a:xfrm>
          <a:prstGeom prst="straightConnector1">
            <a:avLst/>
          </a:prstGeom>
          <a:ln w="254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0181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1AC798-859B-0C36-CE62-C4A6FCA282BD}"/>
              </a:ext>
            </a:extLst>
          </p:cNvPr>
          <p:cNvSpPr/>
          <p:nvPr/>
        </p:nvSpPr>
        <p:spPr>
          <a:xfrm>
            <a:off x="3550398" y="2729132"/>
            <a:ext cx="1463040" cy="562708"/>
          </a:xfrm>
          <a:prstGeom prst="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 Transformation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126B5F-3C8A-A6DA-4D7C-745A3F619BDD}"/>
              </a:ext>
            </a:extLst>
          </p:cNvPr>
          <p:cNvSpPr/>
          <p:nvPr/>
        </p:nvSpPr>
        <p:spPr>
          <a:xfrm>
            <a:off x="9645748" y="2735482"/>
            <a:ext cx="1463040" cy="562708"/>
          </a:xfrm>
          <a:prstGeom prst="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Optimal Configuration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39EB2D-2749-CE14-082E-A79F6474784D}"/>
              </a:ext>
            </a:extLst>
          </p:cNvPr>
          <p:cNvSpPr/>
          <p:nvPr/>
        </p:nvSpPr>
        <p:spPr>
          <a:xfrm>
            <a:off x="7596554" y="2735482"/>
            <a:ext cx="1463040" cy="562708"/>
          </a:xfrm>
          <a:prstGeom prst="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Hyperparameter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A0CDD8-990D-8D17-179C-842C2670A406}"/>
              </a:ext>
            </a:extLst>
          </p:cNvPr>
          <p:cNvSpPr/>
          <p:nvPr/>
        </p:nvSpPr>
        <p:spPr>
          <a:xfrm>
            <a:off x="5547360" y="2735482"/>
            <a:ext cx="1463040" cy="562708"/>
          </a:xfrm>
          <a:prstGeom prst="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Model Selection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5D9A2F-8FC0-99D1-145A-2BA9CF585A57}"/>
              </a:ext>
            </a:extLst>
          </p:cNvPr>
          <p:cNvSpPr/>
          <p:nvPr/>
        </p:nvSpPr>
        <p:spPr>
          <a:xfrm>
            <a:off x="1575579" y="2729132"/>
            <a:ext cx="1463040" cy="562708"/>
          </a:xfrm>
          <a:prstGeom prst="rect">
            <a:avLst/>
          </a:prstGeom>
          <a:solidFill>
            <a:srgbClr val="C0DE25"/>
          </a:solidFill>
          <a:ln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756711E9-B7A3-F396-C815-813AC75EBE07}"/>
              </a:ext>
            </a:extLst>
          </p:cNvPr>
          <p:cNvCxnSpPr>
            <a:stCxn id="6" idx="0"/>
            <a:endCxn id="4" idx="0"/>
          </p:cNvCxnSpPr>
          <p:nvPr/>
        </p:nvCxnSpPr>
        <p:spPr>
          <a:xfrm rot="16200000" flipV="1">
            <a:off x="6301821" y="709229"/>
            <a:ext cx="6350" cy="4046156"/>
          </a:xfrm>
          <a:prstGeom prst="curvedConnector3">
            <a:avLst>
              <a:gd name="adj1" fmla="val 8233339"/>
            </a:avLst>
          </a:prstGeom>
          <a:ln w="254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38E26A43-66E0-27FE-3BE5-8B45E645D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75705" y="1278287"/>
            <a:ext cx="6350" cy="4046156"/>
          </a:xfrm>
          <a:prstGeom prst="curvedConnector3">
            <a:avLst>
              <a:gd name="adj1" fmla="val 7966661"/>
            </a:avLst>
          </a:prstGeom>
          <a:ln w="254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8E5164-4586-D728-5E06-3F0C68399F0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038619" y="3010486"/>
            <a:ext cx="511779" cy="0"/>
          </a:xfrm>
          <a:prstGeom prst="straightConnector1">
            <a:avLst/>
          </a:prstGeom>
          <a:ln w="254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4DFA15-CC29-9BBC-A9DD-408A2840F279}"/>
              </a:ext>
            </a:extLst>
          </p:cNvPr>
          <p:cNvCxnSpPr>
            <a:cxnSpLocks/>
          </p:cNvCxnSpPr>
          <p:nvPr/>
        </p:nvCxnSpPr>
        <p:spPr>
          <a:xfrm>
            <a:off x="9059594" y="3016836"/>
            <a:ext cx="595270" cy="0"/>
          </a:xfrm>
          <a:prstGeom prst="straightConnector1">
            <a:avLst/>
          </a:prstGeom>
          <a:ln w="254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EF95A7-B6F6-B3A7-6F06-625EF388FDFD}"/>
              </a:ext>
            </a:extLst>
          </p:cNvPr>
          <p:cNvCxnSpPr>
            <a:cxnSpLocks/>
          </p:cNvCxnSpPr>
          <p:nvPr/>
        </p:nvCxnSpPr>
        <p:spPr>
          <a:xfrm>
            <a:off x="7010400" y="3019539"/>
            <a:ext cx="578598" cy="0"/>
          </a:xfrm>
          <a:prstGeom prst="straightConnector1">
            <a:avLst/>
          </a:prstGeom>
          <a:ln w="254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DB4B9D2-9731-C9B0-68D2-6AEA5DEA6987}"/>
              </a:ext>
            </a:extLst>
          </p:cNvPr>
          <p:cNvCxnSpPr>
            <a:cxnSpLocks/>
          </p:cNvCxnSpPr>
          <p:nvPr/>
        </p:nvCxnSpPr>
        <p:spPr>
          <a:xfrm>
            <a:off x="5013438" y="3010486"/>
            <a:ext cx="501096" cy="0"/>
          </a:xfrm>
          <a:prstGeom prst="straightConnector1">
            <a:avLst/>
          </a:prstGeom>
          <a:ln w="254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3003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3">
            <a:extLst>
              <a:ext uri="{FF2B5EF4-FFF2-40B4-BE49-F238E27FC236}">
                <a16:creationId xmlns:a16="http://schemas.microsoft.com/office/drawing/2014/main" id="{8ADD4F49-389F-C648-7A31-F08FB64D7775}"/>
              </a:ext>
            </a:extLst>
          </p:cNvPr>
          <p:cNvSpPr/>
          <p:nvPr/>
        </p:nvSpPr>
        <p:spPr>
          <a:xfrm>
            <a:off x="8153399" y="1383943"/>
            <a:ext cx="1582782" cy="1386444"/>
          </a:xfrm>
          <a:prstGeom prst="roundRect">
            <a:avLst/>
          </a:prstGeom>
          <a:noFill/>
          <a:ln w="57150"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35">
            <a:extLst>
              <a:ext uri="{FF2B5EF4-FFF2-40B4-BE49-F238E27FC236}">
                <a16:creationId xmlns:a16="http://schemas.microsoft.com/office/drawing/2014/main" id="{BC41E442-F6CD-EFD0-DBB8-AA1C12007C03}"/>
              </a:ext>
            </a:extLst>
          </p:cNvPr>
          <p:cNvSpPr/>
          <p:nvPr/>
        </p:nvSpPr>
        <p:spPr>
          <a:xfrm>
            <a:off x="8460478" y="1699726"/>
            <a:ext cx="985259" cy="4134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kubelet</a:t>
            </a:r>
          </a:p>
        </p:txBody>
      </p:sp>
      <p:sp>
        <p:nvSpPr>
          <p:cNvPr id="6" name="Rectangle: Rounded Corners 69">
            <a:extLst>
              <a:ext uri="{FF2B5EF4-FFF2-40B4-BE49-F238E27FC236}">
                <a16:creationId xmlns:a16="http://schemas.microsoft.com/office/drawing/2014/main" id="{B9170ED3-8F01-5F61-AF98-1E0F627FD92F}"/>
              </a:ext>
            </a:extLst>
          </p:cNvPr>
          <p:cNvSpPr/>
          <p:nvPr/>
        </p:nvSpPr>
        <p:spPr>
          <a:xfrm>
            <a:off x="2487477" y="1286932"/>
            <a:ext cx="4810790" cy="3367733"/>
          </a:xfrm>
          <a:prstGeom prst="roundRect">
            <a:avLst/>
          </a:prstGeom>
          <a:noFill/>
          <a:ln w="57150"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id="{5C70D845-6126-BC83-A0CC-CE330CF089A7}"/>
              </a:ext>
            </a:extLst>
          </p:cNvPr>
          <p:cNvSpPr/>
          <p:nvPr/>
        </p:nvSpPr>
        <p:spPr>
          <a:xfrm>
            <a:off x="8460478" y="2230484"/>
            <a:ext cx="985259" cy="4134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pod</a:t>
            </a:r>
          </a:p>
        </p:txBody>
      </p:sp>
      <p:sp>
        <p:nvSpPr>
          <p:cNvPr id="8" name="Rectangle: Rounded Corners 5">
            <a:extLst>
              <a:ext uri="{FF2B5EF4-FFF2-40B4-BE49-F238E27FC236}">
                <a16:creationId xmlns:a16="http://schemas.microsoft.com/office/drawing/2014/main" id="{EEC2F404-0F7D-7CB1-57F6-77C0FB185A10}"/>
              </a:ext>
            </a:extLst>
          </p:cNvPr>
          <p:cNvSpPr/>
          <p:nvPr/>
        </p:nvSpPr>
        <p:spPr>
          <a:xfrm>
            <a:off x="8254482" y="1151854"/>
            <a:ext cx="1380612" cy="413446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node1</a:t>
            </a:r>
          </a:p>
        </p:txBody>
      </p:sp>
      <p:sp>
        <p:nvSpPr>
          <p:cNvPr id="9" name="Rectangle: Rounded Corners 6">
            <a:extLst>
              <a:ext uri="{FF2B5EF4-FFF2-40B4-BE49-F238E27FC236}">
                <a16:creationId xmlns:a16="http://schemas.microsoft.com/office/drawing/2014/main" id="{2312E35B-349C-9C49-8D14-947C1200BCC0}"/>
              </a:ext>
            </a:extLst>
          </p:cNvPr>
          <p:cNvSpPr/>
          <p:nvPr/>
        </p:nvSpPr>
        <p:spPr>
          <a:xfrm>
            <a:off x="8153399" y="3268222"/>
            <a:ext cx="1582782" cy="1386444"/>
          </a:xfrm>
          <a:prstGeom prst="roundRect">
            <a:avLst/>
          </a:prstGeom>
          <a:noFill/>
          <a:ln w="57150"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759178D8-BCAE-5B8E-C5F7-FE4B38932120}"/>
              </a:ext>
            </a:extLst>
          </p:cNvPr>
          <p:cNvSpPr/>
          <p:nvPr/>
        </p:nvSpPr>
        <p:spPr>
          <a:xfrm>
            <a:off x="8460478" y="3584005"/>
            <a:ext cx="985259" cy="4134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kubelet</a:t>
            </a:r>
          </a:p>
        </p:txBody>
      </p:sp>
      <p:sp>
        <p:nvSpPr>
          <p:cNvPr id="11" name="Rectangle: Rounded Corners 9">
            <a:extLst>
              <a:ext uri="{FF2B5EF4-FFF2-40B4-BE49-F238E27FC236}">
                <a16:creationId xmlns:a16="http://schemas.microsoft.com/office/drawing/2014/main" id="{E0D4169F-2B79-DA51-BBFD-00477B68A442}"/>
              </a:ext>
            </a:extLst>
          </p:cNvPr>
          <p:cNvSpPr/>
          <p:nvPr/>
        </p:nvSpPr>
        <p:spPr>
          <a:xfrm>
            <a:off x="8460478" y="4114763"/>
            <a:ext cx="985259" cy="4134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pod</a:t>
            </a:r>
          </a:p>
        </p:txBody>
      </p:sp>
      <p:pic>
        <p:nvPicPr>
          <p:cNvPr id="12" name="Graphic 14" descr="User with solid fill">
            <a:extLst>
              <a:ext uri="{FF2B5EF4-FFF2-40B4-BE49-F238E27FC236}">
                <a16:creationId xmlns:a16="http://schemas.microsoft.com/office/drawing/2014/main" id="{72B2CA04-6828-D0D4-68D5-CE8FF3348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53" y="3186340"/>
            <a:ext cx="883246" cy="8832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23908C-985A-556A-3CC9-AFAB3C5C8072}"/>
              </a:ext>
            </a:extLst>
          </p:cNvPr>
          <p:cNvSpPr txBox="1"/>
          <p:nvPr/>
        </p:nvSpPr>
        <p:spPr>
          <a:xfrm>
            <a:off x="663625" y="39108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user2</a:t>
            </a:r>
          </a:p>
        </p:txBody>
      </p:sp>
      <p:pic>
        <p:nvPicPr>
          <p:cNvPr id="14" name="Graphic 16" descr="User with solid fill">
            <a:extLst>
              <a:ext uri="{FF2B5EF4-FFF2-40B4-BE49-F238E27FC236}">
                <a16:creationId xmlns:a16="http://schemas.microsoft.com/office/drawing/2014/main" id="{267D5338-5988-40E5-3076-5011A0EA6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53" y="1591978"/>
            <a:ext cx="883246" cy="8832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BFB20EC-C7D9-E34C-5B47-185B1680EAF5}"/>
              </a:ext>
            </a:extLst>
          </p:cNvPr>
          <p:cNvSpPr txBox="1"/>
          <p:nvPr/>
        </p:nvSpPr>
        <p:spPr>
          <a:xfrm>
            <a:off x="663625" y="231648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user1</a:t>
            </a:r>
          </a:p>
        </p:txBody>
      </p:sp>
      <p:sp>
        <p:nvSpPr>
          <p:cNvPr id="16" name="Rectangle: Rounded Corners 18">
            <a:extLst>
              <a:ext uri="{FF2B5EF4-FFF2-40B4-BE49-F238E27FC236}">
                <a16:creationId xmlns:a16="http://schemas.microsoft.com/office/drawing/2014/main" id="{B3541538-D8B4-2877-4AA9-4C1A82969A78}"/>
              </a:ext>
            </a:extLst>
          </p:cNvPr>
          <p:cNvSpPr/>
          <p:nvPr/>
        </p:nvSpPr>
        <p:spPr>
          <a:xfrm>
            <a:off x="2756025" y="1583633"/>
            <a:ext cx="1900642" cy="2779000"/>
          </a:xfrm>
          <a:prstGeom prst="roundRect">
            <a:avLst/>
          </a:prstGeom>
          <a:solidFill>
            <a:srgbClr val="97C139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</a:p>
        </p:txBody>
      </p:sp>
      <p:sp>
        <p:nvSpPr>
          <p:cNvPr id="17" name="Rectangle: Rounded Corners 19">
            <a:extLst>
              <a:ext uri="{FF2B5EF4-FFF2-40B4-BE49-F238E27FC236}">
                <a16:creationId xmlns:a16="http://schemas.microsoft.com/office/drawing/2014/main" id="{B6EB2D80-8FF6-AB70-A8AB-68DDC7B60F7A}"/>
              </a:ext>
            </a:extLst>
          </p:cNvPr>
          <p:cNvSpPr/>
          <p:nvPr/>
        </p:nvSpPr>
        <p:spPr>
          <a:xfrm>
            <a:off x="5025089" y="1571036"/>
            <a:ext cx="1900642" cy="2779000"/>
          </a:xfrm>
          <a:prstGeom prst="roundRect">
            <a:avLst/>
          </a:prstGeom>
          <a:solidFill>
            <a:srgbClr val="97C139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</a:p>
        </p:txBody>
      </p:sp>
      <p:cxnSp>
        <p:nvCxnSpPr>
          <p:cNvPr id="18" name="Connector: Curved 21">
            <a:extLst>
              <a:ext uri="{FF2B5EF4-FFF2-40B4-BE49-F238E27FC236}">
                <a16:creationId xmlns:a16="http://schemas.microsoft.com/office/drawing/2014/main" id="{A41FC311-50BD-4E93-D042-B37A23183343}"/>
              </a:ext>
            </a:extLst>
          </p:cNvPr>
          <p:cNvCxnSpPr>
            <a:cxnSpLocks/>
          </p:cNvCxnSpPr>
          <p:nvPr/>
        </p:nvCxnSpPr>
        <p:spPr>
          <a:xfrm>
            <a:off x="1253067" y="2251521"/>
            <a:ext cx="1234410" cy="708233"/>
          </a:xfrm>
          <a:prstGeom prst="curvedConnector3">
            <a:avLst>
              <a:gd name="adj1" fmla="val 50000"/>
            </a:avLst>
          </a:prstGeom>
          <a:ln w="28575"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31">
            <a:extLst>
              <a:ext uri="{FF2B5EF4-FFF2-40B4-BE49-F238E27FC236}">
                <a16:creationId xmlns:a16="http://schemas.microsoft.com/office/drawing/2014/main" id="{80480FF7-4371-6376-3DED-8A22567BB8EF}"/>
              </a:ext>
            </a:extLst>
          </p:cNvPr>
          <p:cNvCxnSpPr>
            <a:cxnSpLocks/>
          </p:cNvCxnSpPr>
          <p:nvPr/>
        </p:nvCxnSpPr>
        <p:spPr>
          <a:xfrm flipV="1">
            <a:off x="1290965" y="3043790"/>
            <a:ext cx="1198077" cy="733345"/>
          </a:xfrm>
          <a:prstGeom prst="curvedConnector3">
            <a:avLst>
              <a:gd name="adj1" fmla="val 50000"/>
            </a:avLst>
          </a:prstGeom>
          <a:ln w="28575"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47">
            <a:extLst>
              <a:ext uri="{FF2B5EF4-FFF2-40B4-BE49-F238E27FC236}">
                <a16:creationId xmlns:a16="http://schemas.microsoft.com/office/drawing/2014/main" id="{BF605375-A65A-DF20-E9D5-1B1499D0C0E8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7291600" y="2077165"/>
            <a:ext cx="861799" cy="594264"/>
          </a:xfrm>
          <a:prstGeom prst="curvedConnector3">
            <a:avLst>
              <a:gd name="adj1" fmla="val 50000"/>
            </a:avLst>
          </a:prstGeom>
          <a:ln w="28575"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53">
            <a:extLst>
              <a:ext uri="{FF2B5EF4-FFF2-40B4-BE49-F238E27FC236}">
                <a16:creationId xmlns:a16="http://schemas.microsoft.com/office/drawing/2014/main" id="{B6F16B94-E086-7116-9CF1-552E833A9D2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298267" y="3186340"/>
            <a:ext cx="855132" cy="775104"/>
          </a:xfrm>
          <a:prstGeom prst="curvedConnector3">
            <a:avLst>
              <a:gd name="adj1" fmla="val 50000"/>
            </a:avLst>
          </a:prstGeom>
          <a:ln w="28575"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56">
            <a:extLst>
              <a:ext uri="{FF2B5EF4-FFF2-40B4-BE49-F238E27FC236}">
                <a16:creationId xmlns:a16="http://schemas.microsoft.com/office/drawing/2014/main" id="{9D3C0CCC-CBCD-8EEE-4080-B7FECA66A7AA}"/>
              </a:ext>
            </a:extLst>
          </p:cNvPr>
          <p:cNvSpPr/>
          <p:nvPr/>
        </p:nvSpPr>
        <p:spPr>
          <a:xfrm>
            <a:off x="8254482" y="3036952"/>
            <a:ext cx="1380612" cy="413446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node2</a:t>
            </a:r>
          </a:p>
        </p:txBody>
      </p:sp>
      <p:sp>
        <p:nvSpPr>
          <p:cNvPr id="23" name="Rectangle: Rounded Corners 1">
            <a:extLst>
              <a:ext uri="{FF2B5EF4-FFF2-40B4-BE49-F238E27FC236}">
                <a16:creationId xmlns:a16="http://schemas.microsoft.com/office/drawing/2014/main" id="{2CB3C1BB-AF49-BBD5-71C1-61C53F361179}"/>
              </a:ext>
            </a:extLst>
          </p:cNvPr>
          <p:cNvSpPr/>
          <p:nvPr/>
        </p:nvSpPr>
        <p:spPr>
          <a:xfrm>
            <a:off x="8898467" y="4851400"/>
            <a:ext cx="118533" cy="101600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2">
            <a:extLst>
              <a:ext uri="{FF2B5EF4-FFF2-40B4-BE49-F238E27FC236}">
                <a16:creationId xmlns:a16="http://schemas.microsoft.com/office/drawing/2014/main" id="{334F461E-F331-C34E-A06C-5CAF184795C5}"/>
              </a:ext>
            </a:extLst>
          </p:cNvPr>
          <p:cNvSpPr/>
          <p:nvPr/>
        </p:nvSpPr>
        <p:spPr>
          <a:xfrm>
            <a:off x="8898467" y="5044939"/>
            <a:ext cx="118533" cy="101600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: Rounded Corners 3">
            <a:extLst>
              <a:ext uri="{FF2B5EF4-FFF2-40B4-BE49-F238E27FC236}">
                <a16:creationId xmlns:a16="http://schemas.microsoft.com/office/drawing/2014/main" id="{C7BC9D26-29C0-63CD-9C5E-2C862AB812CC}"/>
              </a:ext>
            </a:extLst>
          </p:cNvPr>
          <p:cNvSpPr/>
          <p:nvPr/>
        </p:nvSpPr>
        <p:spPr>
          <a:xfrm>
            <a:off x="8898467" y="5225369"/>
            <a:ext cx="118533" cy="101600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D583964F-BBD9-1B75-A647-D15A79630A69}"/>
              </a:ext>
            </a:extLst>
          </p:cNvPr>
          <p:cNvSpPr/>
          <p:nvPr/>
        </p:nvSpPr>
        <p:spPr>
          <a:xfrm>
            <a:off x="899030" y="4313225"/>
            <a:ext cx="118533" cy="101600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: Rounded Corners 11">
            <a:extLst>
              <a:ext uri="{FF2B5EF4-FFF2-40B4-BE49-F238E27FC236}">
                <a16:creationId xmlns:a16="http://schemas.microsoft.com/office/drawing/2014/main" id="{A073924A-AFAE-3D58-CF45-97BC1028BCEC}"/>
              </a:ext>
            </a:extLst>
          </p:cNvPr>
          <p:cNvSpPr/>
          <p:nvPr/>
        </p:nvSpPr>
        <p:spPr>
          <a:xfrm>
            <a:off x="899030" y="4506764"/>
            <a:ext cx="118533" cy="101600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20">
            <a:extLst>
              <a:ext uri="{FF2B5EF4-FFF2-40B4-BE49-F238E27FC236}">
                <a16:creationId xmlns:a16="http://schemas.microsoft.com/office/drawing/2014/main" id="{14FAB764-78BE-EA89-8418-162AD7012AAC}"/>
              </a:ext>
            </a:extLst>
          </p:cNvPr>
          <p:cNvSpPr/>
          <p:nvPr/>
        </p:nvSpPr>
        <p:spPr>
          <a:xfrm>
            <a:off x="899030" y="4687194"/>
            <a:ext cx="118533" cy="101600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Rounded Corners 23">
            <a:extLst>
              <a:ext uri="{FF2B5EF4-FFF2-40B4-BE49-F238E27FC236}">
                <a16:creationId xmlns:a16="http://schemas.microsoft.com/office/drawing/2014/main" id="{3768E98C-449C-FB6A-A243-D790EBA50250}"/>
              </a:ext>
            </a:extLst>
          </p:cNvPr>
          <p:cNvSpPr/>
          <p:nvPr/>
        </p:nvSpPr>
        <p:spPr>
          <a:xfrm>
            <a:off x="7983068" y="812800"/>
            <a:ext cx="1931400" cy="4661257"/>
          </a:xfrm>
          <a:prstGeom prst="roundRect">
            <a:avLst/>
          </a:prstGeom>
          <a:noFill/>
          <a:ln w="57150"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24">
            <a:extLst>
              <a:ext uri="{FF2B5EF4-FFF2-40B4-BE49-F238E27FC236}">
                <a16:creationId xmlns:a16="http://schemas.microsoft.com/office/drawing/2014/main" id="{85903797-8176-A299-3B8E-3DD9576F91F9}"/>
              </a:ext>
            </a:extLst>
          </p:cNvPr>
          <p:cNvSpPr/>
          <p:nvPr/>
        </p:nvSpPr>
        <p:spPr>
          <a:xfrm>
            <a:off x="8267427" y="606062"/>
            <a:ext cx="1380612" cy="413446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8615F7-077B-3C9A-0CAE-E3D315F11C10}"/>
              </a:ext>
            </a:extLst>
          </p:cNvPr>
          <p:cNvSpPr/>
          <p:nvPr/>
        </p:nvSpPr>
        <p:spPr>
          <a:xfrm>
            <a:off x="540153" y="457200"/>
            <a:ext cx="9535180" cy="5181600"/>
          </a:xfrm>
          <a:prstGeom prst="rect">
            <a:avLst/>
          </a:prstGeom>
          <a:noFill/>
          <a:ln w="381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12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0EC8D8-8A0F-CBE2-FFB9-2ABFFAAB0DEC}"/>
              </a:ext>
            </a:extLst>
          </p:cNvPr>
          <p:cNvSpPr/>
          <p:nvPr/>
        </p:nvSpPr>
        <p:spPr>
          <a:xfrm rot="10800000">
            <a:off x="10364082" y="1612855"/>
            <a:ext cx="221677" cy="2544277"/>
          </a:xfrm>
          <a:prstGeom prst="roundRect">
            <a:avLst/>
          </a:prstGeom>
          <a:noFill/>
          <a:ln w="1905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B868B2-30E1-D48E-8043-85D13D02E241}"/>
              </a:ext>
            </a:extLst>
          </p:cNvPr>
          <p:cNvSpPr/>
          <p:nvPr/>
        </p:nvSpPr>
        <p:spPr>
          <a:xfrm>
            <a:off x="2542421" y="1960600"/>
            <a:ext cx="635000" cy="609600"/>
          </a:xfrm>
          <a:prstGeom prst="ellipse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4F4B9CA-7F58-C8E0-B4A7-15BCC7DE11BF}"/>
              </a:ext>
            </a:extLst>
          </p:cNvPr>
          <p:cNvSpPr/>
          <p:nvPr/>
        </p:nvSpPr>
        <p:spPr>
          <a:xfrm>
            <a:off x="3177421" y="2891934"/>
            <a:ext cx="635000" cy="609600"/>
          </a:xfrm>
          <a:prstGeom prst="ellipse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8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B788DE-9002-A31F-A598-46AD6E848294}"/>
              </a:ext>
            </a:extLst>
          </p:cNvPr>
          <p:cNvSpPr/>
          <p:nvPr/>
        </p:nvSpPr>
        <p:spPr>
          <a:xfrm>
            <a:off x="1907421" y="2891934"/>
            <a:ext cx="635000" cy="609600"/>
          </a:xfrm>
          <a:prstGeom prst="ellipse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8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996D27-D942-AA42-0D42-400DF7CD9D49}"/>
              </a:ext>
            </a:extLst>
          </p:cNvPr>
          <p:cNvSpPr/>
          <p:nvPr/>
        </p:nvSpPr>
        <p:spPr>
          <a:xfrm>
            <a:off x="2542421" y="3823268"/>
            <a:ext cx="635000" cy="609600"/>
          </a:xfrm>
          <a:prstGeom prst="ellipse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8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40D7A1-F22D-C9DE-3B52-36BEF4240E9F}"/>
              </a:ext>
            </a:extLst>
          </p:cNvPr>
          <p:cNvSpPr/>
          <p:nvPr/>
        </p:nvSpPr>
        <p:spPr>
          <a:xfrm>
            <a:off x="1272421" y="3823268"/>
            <a:ext cx="635000" cy="609600"/>
          </a:xfrm>
          <a:prstGeom prst="ellipse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8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ADDC35-345C-6691-E342-E2887F0D9C32}"/>
              </a:ext>
            </a:extLst>
          </p:cNvPr>
          <p:cNvCxnSpPr>
            <a:cxnSpLocks/>
          </p:cNvCxnSpPr>
          <p:nvPr/>
        </p:nvCxnSpPr>
        <p:spPr>
          <a:xfrm flipH="1">
            <a:off x="2400605" y="2500348"/>
            <a:ext cx="283632" cy="436035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846549-F9D5-9F71-C9AC-585D169EC28B}"/>
              </a:ext>
            </a:extLst>
          </p:cNvPr>
          <p:cNvCxnSpPr>
            <a:cxnSpLocks/>
          </p:cNvCxnSpPr>
          <p:nvPr/>
        </p:nvCxnSpPr>
        <p:spPr>
          <a:xfrm flipH="1">
            <a:off x="1765605" y="3451790"/>
            <a:ext cx="283632" cy="436035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AF7BB8-9776-E809-715F-A375B9B1C9AE}"/>
              </a:ext>
            </a:extLst>
          </p:cNvPr>
          <p:cNvCxnSpPr>
            <a:cxnSpLocks/>
          </p:cNvCxnSpPr>
          <p:nvPr/>
        </p:nvCxnSpPr>
        <p:spPr>
          <a:xfrm>
            <a:off x="3035605" y="2490295"/>
            <a:ext cx="322262" cy="43180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BD6432-6A54-DC86-D70A-A50B51381057}"/>
              </a:ext>
            </a:extLst>
          </p:cNvPr>
          <p:cNvSpPr txBox="1"/>
          <p:nvPr/>
        </p:nvSpPr>
        <p:spPr>
          <a:xfrm>
            <a:off x="2874048" y="1049207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{context}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5243AD-9F84-2991-F3FE-234756C598EF}"/>
              </a:ext>
            </a:extLst>
          </p:cNvPr>
          <p:cNvSpPr txBox="1"/>
          <p:nvPr/>
        </p:nvSpPr>
        <p:spPr>
          <a:xfrm>
            <a:off x="1589921" y="2431028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{context}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6BD097-F366-79AE-69D5-E11F9F0157AD}"/>
              </a:ext>
            </a:extLst>
          </p:cNvPr>
          <p:cNvSpPr txBox="1"/>
          <p:nvPr/>
        </p:nvSpPr>
        <p:spPr>
          <a:xfrm>
            <a:off x="3196736" y="2429666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{context}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7C0E1F-CB56-F9F0-E134-055F1A4BA737}"/>
              </a:ext>
            </a:extLst>
          </p:cNvPr>
          <p:cNvSpPr txBox="1"/>
          <p:nvPr/>
        </p:nvSpPr>
        <p:spPr>
          <a:xfrm>
            <a:off x="2771230" y="3493124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{context}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15A43A-D0CA-8A44-2546-BA9B16843C8B}"/>
              </a:ext>
            </a:extLst>
          </p:cNvPr>
          <p:cNvSpPr txBox="1"/>
          <p:nvPr/>
        </p:nvSpPr>
        <p:spPr>
          <a:xfrm>
            <a:off x="939784" y="3365596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{context}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F21398E-BE80-E745-C0FD-FE2E48D56423}"/>
              </a:ext>
            </a:extLst>
          </p:cNvPr>
          <p:cNvCxnSpPr>
            <a:cxnSpLocks/>
          </p:cNvCxnSpPr>
          <p:nvPr/>
        </p:nvCxnSpPr>
        <p:spPr>
          <a:xfrm>
            <a:off x="2448968" y="3405756"/>
            <a:ext cx="322262" cy="43180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EB9DE24-83E5-C777-4403-9A0A3E497C87}"/>
              </a:ext>
            </a:extLst>
          </p:cNvPr>
          <p:cNvCxnSpPr>
            <a:cxnSpLocks/>
          </p:cNvCxnSpPr>
          <p:nvPr/>
        </p:nvCxnSpPr>
        <p:spPr>
          <a:xfrm>
            <a:off x="2859923" y="1446834"/>
            <a:ext cx="0" cy="513766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CE01359-7531-1639-ABCF-B622EF1DB5DF}"/>
              </a:ext>
            </a:extLst>
          </p:cNvPr>
          <p:cNvSpPr txBox="1"/>
          <p:nvPr/>
        </p:nvSpPr>
        <p:spPr>
          <a:xfrm>
            <a:off x="874282" y="159126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 service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289138-0B71-AFAC-F1BB-684B2C97D4C1}"/>
              </a:ext>
            </a:extLst>
          </p:cNvPr>
          <p:cNvSpPr txBox="1"/>
          <p:nvPr/>
        </p:nvSpPr>
        <p:spPr>
          <a:xfrm>
            <a:off x="1423602" y="102996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 ID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89F756-909F-BBE3-0137-0F570828814B}"/>
              </a:ext>
            </a:extLst>
          </p:cNvPr>
          <p:cNvCxnSpPr>
            <a:cxnSpLocks/>
          </p:cNvCxnSpPr>
          <p:nvPr/>
        </p:nvCxnSpPr>
        <p:spPr>
          <a:xfrm>
            <a:off x="2610099" y="1214633"/>
            <a:ext cx="289771" cy="0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DD91240-09D2-3A99-1CB3-CEE38711785C}"/>
              </a:ext>
            </a:extLst>
          </p:cNvPr>
          <p:cNvSpPr/>
          <p:nvPr/>
        </p:nvSpPr>
        <p:spPr>
          <a:xfrm>
            <a:off x="6106904" y="1334221"/>
            <a:ext cx="4216400" cy="469066"/>
          </a:xfrm>
          <a:prstGeom prst="roundRect">
            <a:avLst/>
          </a:prstGeom>
          <a:solidFill>
            <a:srgbClr val="97C139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6C97319-560F-9EE2-1EA9-106124E20874}"/>
              </a:ext>
            </a:extLst>
          </p:cNvPr>
          <p:cNvSpPr/>
          <p:nvPr/>
        </p:nvSpPr>
        <p:spPr>
          <a:xfrm>
            <a:off x="6095999" y="1971450"/>
            <a:ext cx="2705741" cy="469066"/>
          </a:xfrm>
          <a:prstGeom prst="roundRect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8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0EEA1E2-AB41-EFA7-4BF6-98A2EBF5B3D5}"/>
              </a:ext>
            </a:extLst>
          </p:cNvPr>
          <p:cNvSpPr/>
          <p:nvPr/>
        </p:nvSpPr>
        <p:spPr>
          <a:xfrm>
            <a:off x="6866467" y="2608679"/>
            <a:ext cx="967637" cy="469066"/>
          </a:xfrm>
          <a:prstGeom prst="roundRect">
            <a:avLst/>
          </a:prstGeom>
          <a:solidFill>
            <a:srgbClr val="97C139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8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AB50F99-E4D2-3154-DB6A-8D6DA3EA65BC}"/>
              </a:ext>
            </a:extLst>
          </p:cNvPr>
          <p:cNvSpPr/>
          <p:nvPr/>
        </p:nvSpPr>
        <p:spPr>
          <a:xfrm>
            <a:off x="7834104" y="3245908"/>
            <a:ext cx="967637" cy="469066"/>
          </a:xfrm>
          <a:prstGeom prst="roundRect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EF951CD-6D10-0981-0F0D-8E6E4435B3AE}"/>
              </a:ext>
            </a:extLst>
          </p:cNvPr>
          <p:cNvSpPr/>
          <p:nvPr/>
        </p:nvSpPr>
        <p:spPr>
          <a:xfrm>
            <a:off x="8801740" y="3883137"/>
            <a:ext cx="1521564" cy="469066"/>
          </a:xfrm>
          <a:prstGeom prst="roundRect">
            <a:avLst/>
          </a:prstGeom>
          <a:solidFill>
            <a:srgbClr val="97C139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8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BF59519-807D-B798-F1FA-9D760A33523C}"/>
              </a:ext>
            </a:extLst>
          </p:cNvPr>
          <p:cNvSpPr/>
          <p:nvPr/>
        </p:nvSpPr>
        <p:spPr>
          <a:xfrm>
            <a:off x="5830147" y="1220803"/>
            <a:ext cx="154862" cy="3266104"/>
          </a:xfrm>
          <a:prstGeom prst="round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8854FF8-98B1-7A63-09E1-2CA9C28D7FC4}"/>
              </a:ext>
            </a:extLst>
          </p:cNvPr>
          <p:cNvSpPr/>
          <p:nvPr/>
        </p:nvSpPr>
        <p:spPr>
          <a:xfrm>
            <a:off x="10354413" y="1434834"/>
            <a:ext cx="70140" cy="3951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A07634-6F13-D63A-81E9-33C14DE2723C}"/>
              </a:ext>
            </a:extLst>
          </p:cNvPr>
          <p:cNvSpPr txBox="1"/>
          <p:nvPr/>
        </p:nvSpPr>
        <p:spPr>
          <a:xfrm>
            <a:off x="5102739" y="2693456"/>
            <a:ext cx="78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6DDAC9D-0B4E-CCDE-97CD-4D170AA23903}"/>
              </a:ext>
            </a:extLst>
          </p:cNvPr>
          <p:cNvSpPr/>
          <p:nvPr/>
        </p:nvSpPr>
        <p:spPr>
          <a:xfrm rot="10800000">
            <a:off x="5946076" y="1029967"/>
            <a:ext cx="70140" cy="3951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A6FBD46-A0BC-A05B-90B6-8CA0B1F9779C}"/>
              </a:ext>
            </a:extLst>
          </p:cNvPr>
          <p:cNvCxnSpPr/>
          <p:nvPr/>
        </p:nvCxnSpPr>
        <p:spPr>
          <a:xfrm>
            <a:off x="8906933" y="2201333"/>
            <a:ext cx="1678826" cy="0"/>
          </a:xfrm>
          <a:prstGeom prst="line">
            <a:avLst/>
          </a:prstGeom>
          <a:ln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79A3DFE-57ED-CEAA-9187-FE6598C9FAD5}"/>
              </a:ext>
            </a:extLst>
          </p:cNvPr>
          <p:cNvCxnSpPr>
            <a:cxnSpLocks/>
          </p:cNvCxnSpPr>
          <p:nvPr/>
        </p:nvCxnSpPr>
        <p:spPr>
          <a:xfrm>
            <a:off x="8010851" y="2843212"/>
            <a:ext cx="2566252" cy="0"/>
          </a:xfrm>
          <a:prstGeom prst="line">
            <a:avLst/>
          </a:prstGeom>
          <a:ln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DF9016C-783B-C17A-5F03-E8F3B2956EE0}"/>
              </a:ext>
            </a:extLst>
          </p:cNvPr>
          <p:cNvCxnSpPr>
            <a:cxnSpLocks/>
          </p:cNvCxnSpPr>
          <p:nvPr/>
        </p:nvCxnSpPr>
        <p:spPr>
          <a:xfrm>
            <a:off x="8966200" y="3480441"/>
            <a:ext cx="1619559" cy="0"/>
          </a:xfrm>
          <a:prstGeom prst="line">
            <a:avLst/>
          </a:prstGeom>
          <a:ln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C9011A5-BB28-9FB7-ED3F-4E2BA7CC7C47}"/>
              </a:ext>
            </a:extLst>
          </p:cNvPr>
          <p:cNvSpPr txBox="1"/>
          <p:nvPr/>
        </p:nvSpPr>
        <p:spPr>
          <a:xfrm>
            <a:off x="10608212" y="26934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Spans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CBEF815-848E-329F-2A8D-99A87D93A95A}"/>
              </a:ext>
            </a:extLst>
          </p:cNvPr>
          <p:cNvCxnSpPr>
            <a:cxnSpLocks/>
          </p:cNvCxnSpPr>
          <p:nvPr/>
        </p:nvCxnSpPr>
        <p:spPr>
          <a:xfrm>
            <a:off x="6106904" y="1089236"/>
            <a:ext cx="4282579" cy="0"/>
          </a:xfrm>
          <a:prstGeom prst="straightConnector1">
            <a:avLst/>
          </a:prstGeom>
          <a:ln>
            <a:solidFill>
              <a:srgbClr val="6A8A2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059CE37-E5EB-6DD0-7167-A8E7ECB31964}"/>
              </a:ext>
            </a:extLst>
          </p:cNvPr>
          <p:cNvSpPr txBox="1"/>
          <p:nvPr/>
        </p:nvSpPr>
        <p:spPr>
          <a:xfrm>
            <a:off x="7907968" y="754578"/>
            <a:ext cx="638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i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072013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69401C-F789-67D0-6EA3-24E15EA7789A}"/>
              </a:ext>
            </a:extLst>
          </p:cNvPr>
          <p:cNvCxnSpPr>
            <a:cxnSpLocks/>
          </p:cNvCxnSpPr>
          <p:nvPr/>
        </p:nvCxnSpPr>
        <p:spPr>
          <a:xfrm>
            <a:off x="3225857" y="2126194"/>
            <a:ext cx="2658673" cy="12698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02E98A5-71AB-5C0A-B716-967C0D09FA7E}"/>
              </a:ext>
            </a:extLst>
          </p:cNvPr>
          <p:cNvSpPr txBox="1"/>
          <p:nvPr/>
        </p:nvSpPr>
        <p:spPr>
          <a:xfrm>
            <a:off x="6733119" y="2074055"/>
            <a:ext cx="1229778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Periodic calls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A4C5577-342B-0823-11FB-C2CC34C9A728}"/>
              </a:ext>
            </a:extLst>
          </p:cNvPr>
          <p:cNvSpPr txBox="1"/>
          <p:nvPr/>
        </p:nvSpPr>
        <p:spPr>
          <a:xfrm>
            <a:off x="3914344" y="1824961"/>
            <a:ext cx="1329210" cy="307777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Invoke service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50ABD40-3141-FB4A-B089-D95BBF473260}"/>
              </a:ext>
            </a:extLst>
          </p:cNvPr>
          <p:cNvSpPr txBox="1"/>
          <p:nvPr/>
        </p:nvSpPr>
        <p:spPr>
          <a:xfrm>
            <a:off x="6938285" y="2923304"/>
            <a:ext cx="819445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Timeout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E2AD49B-FB7B-3A52-C80D-394E5560C34C}"/>
              </a:ext>
            </a:extLst>
          </p:cNvPr>
          <p:cNvSpPr/>
          <p:nvPr/>
        </p:nvSpPr>
        <p:spPr>
          <a:xfrm>
            <a:off x="2537844" y="649585"/>
            <a:ext cx="1294717" cy="505255"/>
          </a:xfrm>
          <a:prstGeom prst="rect">
            <a:avLst/>
          </a:prstGeom>
          <a:solidFill>
            <a:srgbClr val="C0DE25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E875EB8-EE36-99C3-0A06-142EF297FAF5}"/>
              </a:ext>
            </a:extLst>
          </p:cNvPr>
          <p:cNvSpPr/>
          <p:nvPr/>
        </p:nvSpPr>
        <p:spPr>
          <a:xfrm>
            <a:off x="4939034" y="649585"/>
            <a:ext cx="1999251" cy="487507"/>
          </a:xfrm>
          <a:prstGeom prst="rect">
            <a:avLst/>
          </a:prstGeom>
          <a:solidFill>
            <a:srgbClr val="C0DE25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Circuit Breaker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2477543-2487-3AAC-C95D-E8952C508A86}"/>
              </a:ext>
            </a:extLst>
          </p:cNvPr>
          <p:cNvSpPr/>
          <p:nvPr/>
        </p:nvSpPr>
        <p:spPr>
          <a:xfrm>
            <a:off x="8003778" y="655306"/>
            <a:ext cx="1484577" cy="499534"/>
          </a:xfrm>
          <a:prstGeom prst="rect">
            <a:avLst/>
          </a:prstGeom>
          <a:solidFill>
            <a:srgbClr val="C0DE25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BAB2DD-687F-A6D5-3846-84EE20C3D8E8}"/>
              </a:ext>
            </a:extLst>
          </p:cNvPr>
          <p:cNvSpPr/>
          <p:nvPr/>
        </p:nvSpPr>
        <p:spPr>
          <a:xfrm>
            <a:off x="3034097" y="1745156"/>
            <a:ext cx="210361" cy="2315006"/>
          </a:xfrm>
          <a:prstGeom prst="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630C62-B49C-C34F-7A6A-2A9D28355416}"/>
              </a:ext>
            </a:extLst>
          </p:cNvPr>
          <p:cNvCxnSpPr>
            <a:cxnSpLocks/>
          </p:cNvCxnSpPr>
          <p:nvPr/>
        </p:nvCxnSpPr>
        <p:spPr>
          <a:xfrm>
            <a:off x="3117635" y="1163307"/>
            <a:ext cx="0" cy="1042886"/>
          </a:xfrm>
          <a:prstGeom prst="line">
            <a:avLst/>
          </a:prstGeom>
          <a:ln>
            <a:solidFill>
              <a:srgbClr val="6A8A2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C35CE18-29A9-421B-C22D-284B641C1E6C}"/>
              </a:ext>
            </a:extLst>
          </p:cNvPr>
          <p:cNvSpPr/>
          <p:nvPr/>
        </p:nvSpPr>
        <p:spPr>
          <a:xfrm>
            <a:off x="5868782" y="1769299"/>
            <a:ext cx="167073" cy="1983319"/>
          </a:xfrm>
          <a:prstGeom prst="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75F831-7916-AB2B-D839-1AE842D3607F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5938660" y="1137092"/>
            <a:ext cx="13659" cy="1093244"/>
          </a:xfrm>
          <a:prstGeom prst="line">
            <a:avLst/>
          </a:prstGeom>
          <a:ln>
            <a:solidFill>
              <a:srgbClr val="6A8A2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0875E76-2503-0942-081F-22431B67EDF7}"/>
              </a:ext>
            </a:extLst>
          </p:cNvPr>
          <p:cNvSpPr/>
          <p:nvPr/>
        </p:nvSpPr>
        <p:spPr>
          <a:xfrm>
            <a:off x="8660162" y="1725242"/>
            <a:ext cx="210376" cy="1682988"/>
          </a:xfrm>
          <a:prstGeom prst="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44D951-02EE-29DF-EFB9-F0E6A2519930}"/>
              </a:ext>
            </a:extLst>
          </p:cNvPr>
          <p:cNvCxnSpPr>
            <a:cxnSpLocks/>
          </p:cNvCxnSpPr>
          <p:nvPr/>
        </p:nvCxnSpPr>
        <p:spPr>
          <a:xfrm>
            <a:off x="8743700" y="1143393"/>
            <a:ext cx="0" cy="1042886"/>
          </a:xfrm>
          <a:prstGeom prst="line">
            <a:avLst/>
          </a:prstGeom>
          <a:ln>
            <a:solidFill>
              <a:srgbClr val="6A8A2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DBF60D-FF62-B72E-D226-9692E05AA24F}"/>
              </a:ext>
            </a:extLst>
          </p:cNvPr>
          <p:cNvCxnSpPr>
            <a:cxnSpLocks/>
          </p:cNvCxnSpPr>
          <p:nvPr/>
        </p:nvCxnSpPr>
        <p:spPr>
          <a:xfrm flipH="1">
            <a:off x="3220775" y="3463063"/>
            <a:ext cx="2774949" cy="0"/>
          </a:xfrm>
          <a:prstGeom prst="straightConnector1">
            <a:avLst/>
          </a:prstGeom>
          <a:ln w="38100">
            <a:solidFill>
              <a:srgbClr val="6A8A2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28F8F9-A25D-D870-9866-CC9FF50D37A4}"/>
              </a:ext>
            </a:extLst>
          </p:cNvPr>
          <p:cNvSpPr txBox="1"/>
          <p:nvPr/>
        </p:nvSpPr>
        <p:spPr>
          <a:xfrm>
            <a:off x="4278816" y="3127994"/>
            <a:ext cx="687533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004BE7-4207-663B-C02D-630FBC33299E}"/>
              </a:ext>
            </a:extLst>
          </p:cNvPr>
          <p:cNvCxnSpPr>
            <a:cxnSpLocks/>
          </p:cNvCxnSpPr>
          <p:nvPr/>
        </p:nvCxnSpPr>
        <p:spPr>
          <a:xfrm>
            <a:off x="6018672" y="2395288"/>
            <a:ext cx="2658673" cy="12698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55F53B-120E-520F-CF2B-CDB880132C6D}"/>
              </a:ext>
            </a:extLst>
          </p:cNvPr>
          <p:cNvCxnSpPr>
            <a:cxnSpLocks/>
          </p:cNvCxnSpPr>
          <p:nvPr/>
        </p:nvCxnSpPr>
        <p:spPr>
          <a:xfrm>
            <a:off x="6222998" y="3231081"/>
            <a:ext cx="2605205" cy="0"/>
          </a:xfrm>
          <a:prstGeom prst="line">
            <a:avLst/>
          </a:prstGeom>
          <a:ln w="38100">
            <a:solidFill>
              <a:srgbClr val="6A8A2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EA1AF114-ECF1-0AC9-2852-62FCABBDD5A9}"/>
              </a:ext>
            </a:extLst>
          </p:cNvPr>
          <p:cNvSpPr/>
          <p:nvPr/>
        </p:nvSpPr>
        <p:spPr>
          <a:xfrm rot="16200000">
            <a:off x="6022905" y="3123761"/>
            <a:ext cx="211667" cy="220133"/>
          </a:xfrm>
          <a:prstGeom prst="triangle">
            <a:avLst/>
          </a:prstGeom>
          <a:noFill/>
          <a:ln w="381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989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A7D180-1099-2F1B-DFCB-A49D7F75925C}"/>
              </a:ext>
            </a:extLst>
          </p:cNvPr>
          <p:cNvSpPr/>
          <p:nvPr/>
        </p:nvSpPr>
        <p:spPr>
          <a:xfrm>
            <a:off x="5460431" y="2794000"/>
            <a:ext cx="3192888" cy="2455334"/>
          </a:xfrm>
          <a:prstGeom prst="rect">
            <a:avLst/>
          </a:prstGeom>
          <a:solidFill>
            <a:schemeClr val="bg1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2039E-8BFA-1F57-82F7-564DC16791B0}"/>
              </a:ext>
            </a:extLst>
          </p:cNvPr>
          <p:cNvSpPr/>
          <p:nvPr/>
        </p:nvSpPr>
        <p:spPr>
          <a:xfrm>
            <a:off x="2681641" y="1235414"/>
            <a:ext cx="2558008" cy="4013920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75D82-D53F-860F-77DF-339EB67CBECB}"/>
              </a:ext>
            </a:extLst>
          </p:cNvPr>
          <p:cNvSpPr txBox="1"/>
          <p:nvPr/>
        </p:nvSpPr>
        <p:spPr>
          <a:xfrm>
            <a:off x="2681641" y="1311677"/>
            <a:ext cx="261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ubernetes head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3EA5E3-6348-F865-2493-06F8224CE586}"/>
              </a:ext>
            </a:extLst>
          </p:cNvPr>
          <p:cNvSpPr txBox="1"/>
          <p:nvPr/>
        </p:nvSpPr>
        <p:spPr>
          <a:xfrm>
            <a:off x="5825315" y="2846597"/>
            <a:ext cx="282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ubernetes worker node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68CE824-A7EB-35B9-B246-BC960D8EA483}"/>
              </a:ext>
            </a:extLst>
          </p:cNvPr>
          <p:cNvGrpSpPr/>
          <p:nvPr/>
        </p:nvGrpSpPr>
        <p:grpSpPr>
          <a:xfrm>
            <a:off x="5612228" y="3403599"/>
            <a:ext cx="1512867" cy="896932"/>
            <a:chOff x="5623780" y="1875303"/>
            <a:chExt cx="1512816" cy="77098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B42C6E3-EB7A-62DF-9F30-C263D3EE9AB4}"/>
                </a:ext>
              </a:extLst>
            </p:cNvPr>
            <p:cNvSpPr/>
            <p:nvPr/>
          </p:nvSpPr>
          <p:spPr>
            <a:xfrm>
              <a:off x="5623780" y="1875303"/>
              <a:ext cx="1208016" cy="466184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690276D-4D54-ED43-4EC4-E7058D2A5471}"/>
                </a:ext>
              </a:extLst>
            </p:cNvPr>
            <p:cNvSpPr/>
            <p:nvPr/>
          </p:nvSpPr>
          <p:spPr>
            <a:xfrm>
              <a:off x="5776180" y="2027703"/>
              <a:ext cx="1208016" cy="4661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BC17840-AE47-1DF8-83BF-96C223AF42E3}"/>
                </a:ext>
              </a:extLst>
            </p:cNvPr>
            <p:cNvSpPr/>
            <p:nvPr/>
          </p:nvSpPr>
          <p:spPr>
            <a:xfrm>
              <a:off x="5928580" y="2180103"/>
              <a:ext cx="1208016" cy="4661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worker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EA1779F3-51AC-093B-FB5C-F3BFB63B0DF7}"/>
              </a:ext>
            </a:extLst>
          </p:cNvPr>
          <p:cNvSpPr/>
          <p:nvPr/>
        </p:nvSpPr>
        <p:spPr>
          <a:xfrm>
            <a:off x="7230873" y="3770033"/>
            <a:ext cx="1208057" cy="536168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 pod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FA17C4-8292-F1AE-E807-F3B3751ED2F3}"/>
              </a:ext>
            </a:extLst>
          </p:cNvPr>
          <p:cNvSpPr/>
          <p:nvPr/>
        </p:nvSpPr>
        <p:spPr>
          <a:xfrm>
            <a:off x="7230873" y="4498761"/>
            <a:ext cx="1210733" cy="536168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ubelet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2BB4FF-9354-CD93-EBE5-32EE836285FE}"/>
              </a:ext>
            </a:extLst>
          </p:cNvPr>
          <p:cNvSpPr/>
          <p:nvPr/>
        </p:nvSpPr>
        <p:spPr>
          <a:xfrm>
            <a:off x="5832801" y="4506848"/>
            <a:ext cx="1210733" cy="536168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runtime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98F516-0D17-CE7F-6FF6-27F0B35A32E7}"/>
              </a:ext>
            </a:extLst>
          </p:cNvPr>
          <p:cNvSpPr/>
          <p:nvPr/>
        </p:nvSpPr>
        <p:spPr>
          <a:xfrm>
            <a:off x="2986979" y="2747766"/>
            <a:ext cx="1938866" cy="702733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server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00DC58-7D7B-3866-4783-1749CEA7A345}"/>
              </a:ext>
            </a:extLst>
          </p:cNvPr>
          <p:cNvSpPr/>
          <p:nvPr/>
        </p:nvSpPr>
        <p:spPr>
          <a:xfrm>
            <a:off x="2986979" y="4415478"/>
            <a:ext cx="1938866" cy="702733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571EE0-2101-F6EE-6607-F4E9E47BE6CE}"/>
              </a:ext>
            </a:extLst>
          </p:cNvPr>
          <p:cNvSpPr/>
          <p:nvPr/>
        </p:nvSpPr>
        <p:spPr>
          <a:xfrm>
            <a:off x="2986979" y="3581622"/>
            <a:ext cx="1938866" cy="702733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 manager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CFA52D5A-7177-903A-E266-1E1C7E8B2573}"/>
              </a:ext>
            </a:extLst>
          </p:cNvPr>
          <p:cNvSpPr/>
          <p:nvPr/>
        </p:nvSpPr>
        <p:spPr>
          <a:xfrm>
            <a:off x="2986979" y="1879600"/>
            <a:ext cx="1938866" cy="737043"/>
          </a:xfrm>
          <a:prstGeom prst="can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/ value store</a:t>
            </a:r>
          </a:p>
        </p:txBody>
      </p:sp>
    </p:spTree>
    <p:extLst>
      <p:ext uri="{BB962C8B-B14F-4D97-AF65-F5344CB8AC3E}">
        <p14:creationId xmlns:p14="http://schemas.microsoft.com/office/powerpoint/2010/main" val="594264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29D021E-8D4C-2CE7-35F9-78B3AADDDC53}"/>
              </a:ext>
            </a:extLst>
          </p:cNvPr>
          <p:cNvSpPr/>
          <p:nvPr/>
        </p:nvSpPr>
        <p:spPr>
          <a:xfrm>
            <a:off x="4817533" y="2878668"/>
            <a:ext cx="2988734" cy="1447800"/>
          </a:xfrm>
          <a:prstGeom prst="rect">
            <a:avLst/>
          </a:prstGeom>
          <a:solidFill>
            <a:srgbClr val="C0D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F188C-D71B-C54D-3A6D-33DFE52D79A9}"/>
              </a:ext>
            </a:extLst>
          </p:cNvPr>
          <p:cNvSpPr/>
          <p:nvPr/>
        </p:nvSpPr>
        <p:spPr>
          <a:xfrm>
            <a:off x="3302000" y="973668"/>
            <a:ext cx="1320800" cy="1117600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Pod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38C51C-07E1-22B5-C4C5-5B965BD2D372}"/>
              </a:ext>
            </a:extLst>
          </p:cNvPr>
          <p:cNvSpPr/>
          <p:nvPr/>
        </p:nvSpPr>
        <p:spPr>
          <a:xfrm>
            <a:off x="4961466" y="973668"/>
            <a:ext cx="1320800" cy="1117600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Pod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CF2DC7-C7A5-110F-F440-881805E1ACA8}"/>
              </a:ext>
            </a:extLst>
          </p:cNvPr>
          <p:cNvSpPr/>
          <p:nvPr/>
        </p:nvSpPr>
        <p:spPr>
          <a:xfrm>
            <a:off x="7416796" y="973668"/>
            <a:ext cx="1320800" cy="1117600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Pod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99536A-84B7-4116-DC39-82ACCF704EB0}"/>
              </a:ext>
            </a:extLst>
          </p:cNvPr>
          <p:cNvSpPr/>
          <p:nvPr/>
        </p:nvSpPr>
        <p:spPr>
          <a:xfrm>
            <a:off x="7054846" y="1485901"/>
            <a:ext cx="110068" cy="93133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7F5788-3BDD-A09A-1758-D44B068F5C86}"/>
              </a:ext>
            </a:extLst>
          </p:cNvPr>
          <p:cNvSpPr/>
          <p:nvPr/>
        </p:nvSpPr>
        <p:spPr>
          <a:xfrm>
            <a:off x="6794497" y="1485901"/>
            <a:ext cx="110068" cy="93133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E0B1C3-3F2D-5894-A1E2-D6F23A5A90FB}"/>
              </a:ext>
            </a:extLst>
          </p:cNvPr>
          <p:cNvSpPr/>
          <p:nvPr/>
        </p:nvSpPr>
        <p:spPr>
          <a:xfrm>
            <a:off x="6534148" y="1485902"/>
            <a:ext cx="110068" cy="93133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0F6AB7-9098-0BEE-E220-82DC41715FE7}"/>
              </a:ext>
            </a:extLst>
          </p:cNvPr>
          <p:cNvSpPr/>
          <p:nvPr/>
        </p:nvSpPr>
        <p:spPr>
          <a:xfrm>
            <a:off x="5679015" y="3602568"/>
            <a:ext cx="1320800" cy="516466"/>
          </a:xfrm>
          <a:prstGeom prst="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0D68B6-E176-5EF8-85F0-A8B7ED0731C1}"/>
              </a:ext>
            </a:extLst>
          </p:cNvPr>
          <p:cNvSpPr txBox="1"/>
          <p:nvPr/>
        </p:nvSpPr>
        <p:spPr>
          <a:xfrm>
            <a:off x="5352470" y="3070766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 / Deployment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E249D3-3E8F-10A8-D733-427CEB72AC82}"/>
              </a:ext>
            </a:extLst>
          </p:cNvPr>
          <p:cNvSpPr/>
          <p:nvPr/>
        </p:nvSpPr>
        <p:spPr>
          <a:xfrm>
            <a:off x="5487458" y="5094817"/>
            <a:ext cx="1665815" cy="1172630"/>
          </a:xfrm>
          <a:prstGeom prst="rect">
            <a:avLst/>
          </a:prstGeom>
          <a:solidFill>
            <a:srgbClr val="C0D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Horizontal Pod Autoscaler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BFD811-3D1D-2A3A-B63D-8787D32FBC72}"/>
              </a:ext>
            </a:extLst>
          </p:cNvPr>
          <p:cNvCxnSpPr>
            <a:stCxn id="11" idx="0"/>
            <a:endCxn id="4" idx="2"/>
          </p:cNvCxnSpPr>
          <p:nvPr/>
        </p:nvCxnSpPr>
        <p:spPr>
          <a:xfrm flipH="1" flipV="1">
            <a:off x="3962400" y="2091268"/>
            <a:ext cx="2349500" cy="787400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E2DB66-692C-AC0B-BD02-500F4DE5FE53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H="1" flipV="1">
            <a:off x="5621866" y="2091268"/>
            <a:ext cx="690034" cy="787400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A84D89-708A-5891-2B2E-B19F2D9260DE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6311900" y="2091268"/>
            <a:ext cx="1765296" cy="787400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87869F-E287-EEC4-03E2-017BB3B93D06}"/>
              </a:ext>
            </a:extLst>
          </p:cNvPr>
          <p:cNvCxnSpPr>
            <a:cxnSpLocks/>
          </p:cNvCxnSpPr>
          <p:nvPr/>
        </p:nvCxnSpPr>
        <p:spPr>
          <a:xfrm flipV="1">
            <a:off x="6320366" y="4093633"/>
            <a:ext cx="0" cy="1001184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78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3FA5E2-7FB1-326D-90E0-5461A3CC9B70}"/>
              </a:ext>
            </a:extLst>
          </p:cNvPr>
          <p:cNvCxnSpPr>
            <a:cxnSpLocks/>
          </p:cNvCxnSpPr>
          <p:nvPr/>
        </p:nvCxnSpPr>
        <p:spPr>
          <a:xfrm>
            <a:off x="6900333" y="2815817"/>
            <a:ext cx="973666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Heptagon 11">
            <a:extLst>
              <a:ext uri="{FF2B5EF4-FFF2-40B4-BE49-F238E27FC236}">
                <a16:creationId xmlns:a16="http://schemas.microsoft.com/office/drawing/2014/main" id="{57FC2E5D-C08B-521E-94F3-2182C1684909}"/>
              </a:ext>
            </a:extLst>
          </p:cNvPr>
          <p:cNvSpPr/>
          <p:nvPr/>
        </p:nvSpPr>
        <p:spPr>
          <a:xfrm>
            <a:off x="7958667" y="1620458"/>
            <a:ext cx="2307597" cy="2236498"/>
          </a:xfrm>
          <a:prstGeom prst="heptagon">
            <a:avLst/>
          </a:prstGeom>
          <a:solidFill>
            <a:srgbClr val="C0D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Heptagon 10">
            <a:extLst>
              <a:ext uri="{FF2B5EF4-FFF2-40B4-BE49-F238E27FC236}">
                <a16:creationId xmlns:a16="http://schemas.microsoft.com/office/drawing/2014/main" id="{CC409A59-9F21-0A5A-B103-8DC4C89CC4B5}"/>
              </a:ext>
            </a:extLst>
          </p:cNvPr>
          <p:cNvSpPr/>
          <p:nvPr/>
        </p:nvSpPr>
        <p:spPr>
          <a:xfrm>
            <a:off x="5067303" y="1785166"/>
            <a:ext cx="1752599" cy="1779298"/>
          </a:xfrm>
          <a:prstGeom prst="heptagon">
            <a:avLst/>
          </a:prstGeom>
          <a:solidFill>
            <a:srgbClr val="C0D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Heptagon 9">
            <a:extLst>
              <a:ext uri="{FF2B5EF4-FFF2-40B4-BE49-F238E27FC236}">
                <a16:creationId xmlns:a16="http://schemas.microsoft.com/office/drawing/2014/main" id="{8E18A79F-BB9C-5112-4C7B-D9D43A6E43EE}"/>
              </a:ext>
            </a:extLst>
          </p:cNvPr>
          <p:cNvSpPr/>
          <p:nvPr/>
        </p:nvSpPr>
        <p:spPr>
          <a:xfrm>
            <a:off x="1132955" y="1649702"/>
            <a:ext cx="2108200" cy="2108201"/>
          </a:xfrm>
          <a:prstGeom prst="heptagon">
            <a:avLst/>
          </a:prstGeom>
          <a:solidFill>
            <a:srgbClr val="C0D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08DDE67E-8A80-5648-7425-26B9D5CC13EC}"/>
              </a:ext>
            </a:extLst>
          </p:cNvPr>
          <p:cNvSpPr/>
          <p:nvPr/>
        </p:nvSpPr>
        <p:spPr>
          <a:xfrm>
            <a:off x="1583267" y="2167468"/>
            <a:ext cx="1207576" cy="1178161"/>
          </a:xfrm>
          <a:prstGeom prst="cube">
            <a:avLst/>
          </a:prstGeom>
          <a:solidFill>
            <a:srgbClr val="6A8A22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rgbClr val="C0DE2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31776746-EE0B-D052-14AD-BA46FA470021}"/>
              </a:ext>
            </a:extLst>
          </p:cNvPr>
          <p:cNvSpPr/>
          <p:nvPr/>
        </p:nvSpPr>
        <p:spPr>
          <a:xfrm>
            <a:off x="5448302" y="2299348"/>
            <a:ext cx="956734" cy="914400"/>
          </a:xfrm>
          <a:prstGeom prst="cube">
            <a:avLst/>
          </a:prstGeom>
          <a:solidFill>
            <a:srgbClr val="6A8A22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rgbClr val="C0DE2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346EEAA8-4B07-1F81-AF0B-41F4670EE88F}"/>
              </a:ext>
            </a:extLst>
          </p:cNvPr>
          <p:cNvSpPr/>
          <p:nvPr/>
        </p:nvSpPr>
        <p:spPr>
          <a:xfrm>
            <a:off x="8508999" y="2167468"/>
            <a:ext cx="1216271" cy="1178161"/>
          </a:xfrm>
          <a:prstGeom prst="cube">
            <a:avLst/>
          </a:prstGeom>
          <a:solidFill>
            <a:srgbClr val="6A8A22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rgbClr val="C0DE2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9BA103-FE9F-2242-F86F-CF96CB3DC9FB}"/>
              </a:ext>
            </a:extLst>
          </p:cNvPr>
          <p:cNvCxnSpPr>
            <a:cxnSpLocks/>
          </p:cNvCxnSpPr>
          <p:nvPr/>
        </p:nvCxnSpPr>
        <p:spPr>
          <a:xfrm>
            <a:off x="3352800" y="2815817"/>
            <a:ext cx="1573220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ED5819-D31D-7E35-6D21-19E36FFD7BD9}"/>
              </a:ext>
            </a:extLst>
          </p:cNvPr>
          <p:cNvSpPr txBox="1"/>
          <p:nvPr/>
        </p:nvSpPr>
        <p:spPr>
          <a:xfrm>
            <a:off x="3198820" y="2936783"/>
            <a:ext cx="2122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Here, the VPA is scaling the CPU and Memory of POD1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02473D-C77E-D05E-91DA-920A0CD6474F}"/>
              </a:ext>
            </a:extLst>
          </p:cNvPr>
          <p:cNvSpPr txBox="1"/>
          <p:nvPr/>
        </p:nvSpPr>
        <p:spPr>
          <a:xfrm>
            <a:off x="1888063" y="1215914"/>
            <a:ext cx="64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63711D-5F9D-3DC7-3BE6-57CB5C0AAB7F}"/>
              </a:ext>
            </a:extLst>
          </p:cNvPr>
          <p:cNvSpPr txBox="1"/>
          <p:nvPr/>
        </p:nvSpPr>
        <p:spPr>
          <a:xfrm>
            <a:off x="5185221" y="1215914"/>
            <a:ext cx="151676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Pod1</a:t>
            </a:r>
            <a:b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6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 Scaling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835A9C-341C-783B-F482-62E11C634264}"/>
              </a:ext>
            </a:extLst>
          </p:cNvPr>
          <p:cNvSpPr txBox="1"/>
          <p:nvPr/>
        </p:nvSpPr>
        <p:spPr>
          <a:xfrm>
            <a:off x="8440008" y="1004905"/>
            <a:ext cx="134684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b="1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Pod1</a:t>
            </a:r>
            <a:b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6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Scaling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6144B9-802D-41B4-BB37-E43BB581BE7E}"/>
              </a:ext>
            </a:extLst>
          </p:cNvPr>
          <p:cNvSpPr txBox="1"/>
          <p:nvPr/>
        </p:nvSpPr>
        <p:spPr>
          <a:xfrm>
            <a:off x="5448302" y="3623367"/>
            <a:ext cx="1001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cpu: 2</a:t>
            </a:r>
            <a:b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memory: 2G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457248-7C73-55AF-3FC2-175FF1AE8BA6}"/>
              </a:ext>
            </a:extLst>
          </p:cNvPr>
          <p:cNvSpPr txBox="1"/>
          <p:nvPr/>
        </p:nvSpPr>
        <p:spPr>
          <a:xfrm>
            <a:off x="8657418" y="3881787"/>
            <a:ext cx="1001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cpu: 4</a:t>
            </a:r>
            <a:b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2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memory: 6G</a:t>
            </a:r>
          </a:p>
        </p:txBody>
      </p:sp>
    </p:spTree>
    <p:extLst>
      <p:ext uri="{BB962C8B-B14F-4D97-AF65-F5344CB8AC3E}">
        <p14:creationId xmlns:p14="http://schemas.microsoft.com/office/powerpoint/2010/main" val="2249529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1429</Words>
  <Application>Microsoft Office PowerPoint</Application>
  <PresentationFormat>Widescreen</PresentationFormat>
  <Paragraphs>615</Paragraphs>
  <Slides>46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Ali, Muhammad Fahad</dc:creator>
  <cp:lastModifiedBy>Ali, Muhammad Fahad</cp:lastModifiedBy>
  <cp:revision>87</cp:revision>
  <cp:lastPrinted>2024-09-26T11:23:14Z</cp:lastPrinted>
  <dcterms:created xsi:type="dcterms:W3CDTF">2024-06-30T19:46:40Z</dcterms:created>
  <dcterms:modified xsi:type="dcterms:W3CDTF">2024-12-08T14:21:34Z</dcterms:modified>
</cp:coreProperties>
</file>