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4EEA5-7ACC-409F-9364-5EE01C21017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66460EB5-EA3A-462B-A571-520D13520C9E}">
      <dgm:prSet phldrT="[Text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MAIN FUNCTIONS</a:t>
          </a:r>
          <a:endParaRPr lang="en-MY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832C9C89-DD9D-4E75-BAFA-DF7ADC0A5804}" type="parTrans" cxnId="{D588C38C-3994-4DEC-8194-D9C0EB14A650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02E703CE-F786-4EF6-AAAD-D884A0EAC79D}" type="sibTrans" cxnId="{D588C38C-3994-4DEC-8194-D9C0EB14A650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60E7B99F-9C85-4CD7-B90B-5B49E17287D4}">
      <dgm:prSet phldrT="[Text]"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</a:t>
          </a:r>
          <a:r>
            <a:rPr lang="en-MY" sz="1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disp</a:t>
          </a:r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5FC89A62-5D56-4386-A717-1ECD2555E6F1}" type="parTrans" cxnId="{F4F06E27-BBED-4DDD-8372-C9DAF1EFE42C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5DD28F28-563D-4A99-AB90-0BFB59E3164A}" type="sibTrans" cxnId="{F4F06E27-BBED-4DDD-8372-C9DAF1EFE42C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27A2844E-0615-4873-ADC6-9EF9315A523C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EXTERN FILE</a:t>
          </a:r>
          <a:endParaRPr lang="en-MY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D8A2AF3E-DCB7-4FF2-A837-784A404BBDD2}" type="parTrans" cxnId="{02A3A754-1B83-4459-9E59-A2119BA5794D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0E4AF48D-7841-4312-B739-89CF087EEF09}" type="sibTrans" cxnId="{02A3A754-1B83-4459-9E59-A2119BA5794D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26B718DC-B598-431F-9F5B-FCCA650CF42D}">
      <dgm:prSet phldrT="[Text]"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</a:t>
          </a:r>
          <a:r>
            <a:rPr lang="en-MY" sz="1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createtrip</a:t>
          </a:r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41ED39D4-EE9C-4729-973B-E5DE97BF5FEB}" type="parTrans" cxnId="{F16D2B72-486F-4955-80F4-ACF6BAADD6C8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CA30BA70-1384-43E9-A693-CDE81B170BB3}" type="sibTrans" cxnId="{F16D2B72-486F-4955-80F4-ACF6BAADD6C8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0AD9DF2D-96C0-45E4-8CB8-9E01034BBD04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EXTERN FILE</a:t>
          </a:r>
          <a:endParaRPr lang="en-MY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F2564A36-209F-4BA3-BC80-FF8BBA1C238E}" type="parTrans" cxnId="{A3127974-65AD-4AD4-A9EA-858DCEDFADF9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DD5FC829-2405-4066-932A-EA785ECEA3D9}" type="sibTrans" cxnId="{A3127974-65AD-4AD4-A9EA-858DCEDFADF9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F915B1B3-6EB5-49EA-89C6-AF22E352AFD3}">
      <dgm:prSet phldrT="[Text]"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calculate(</a:t>
          </a:r>
          <a:r>
            <a:rPr lang="en-MY" sz="1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int</a:t>
          </a:r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*,</a:t>
          </a:r>
          <a:r>
            <a:rPr lang="en-MY" sz="1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int</a:t>
          </a:r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*);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3EF4634B-1240-4EC6-9417-240EDB9C7845}" type="parTrans" cxnId="{A5079184-A114-4D20-A910-8CA64D7CFAA2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0D45AD43-2207-47C1-AA0D-F8B5764F0D94}" type="sibTrans" cxnId="{A5079184-A114-4D20-A910-8CA64D7CFAA2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C365BC67-49EE-4225-A855-3466BBD763A2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loginui();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CF35B722-3C0A-4059-A0E5-6662941BC87A}" type="parTrans" cxnId="{6164C9BB-2406-48A6-9F37-539BA35796A6}">
      <dgm:prSet/>
      <dgm:spPr/>
      <dgm:t>
        <a:bodyPr/>
        <a:lstStyle/>
        <a:p>
          <a:endParaRPr lang="en-MY"/>
        </a:p>
      </dgm:t>
    </dgm:pt>
    <dgm:pt modelId="{940B644F-0327-4E24-B2E8-8A3EA7EDC513}" type="sibTrans" cxnId="{6164C9BB-2406-48A6-9F37-539BA35796A6}">
      <dgm:prSet/>
      <dgm:spPr/>
      <dgm:t>
        <a:bodyPr/>
        <a:lstStyle/>
        <a:p>
          <a:endParaRPr lang="en-MY"/>
        </a:p>
      </dgm:t>
    </dgm:pt>
    <dgm:pt modelId="{9B17A65E-770F-434F-9B16-FFAD9D182598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driver();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C9E7DC47-AD2D-4549-9973-201A22C03196}" type="parTrans" cxnId="{969A8844-481D-42B2-9A78-E351499F170F}">
      <dgm:prSet/>
      <dgm:spPr/>
      <dgm:t>
        <a:bodyPr/>
        <a:lstStyle/>
        <a:p>
          <a:endParaRPr lang="en-MY"/>
        </a:p>
      </dgm:t>
    </dgm:pt>
    <dgm:pt modelId="{8398566A-7FBC-444D-A11E-06AD4E203684}" type="sibTrans" cxnId="{969A8844-481D-42B2-9A78-E351499F170F}">
      <dgm:prSet/>
      <dgm:spPr/>
      <dgm:t>
        <a:bodyPr/>
        <a:lstStyle/>
        <a:p>
          <a:endParaRPr lang="en-MY"/>
        </a:p>
      </dgm:t>
    </dgm:pt>
    <dgm:pt modelId="{0E4B4107-698D-4933-80FE-FD01CB03E5D7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userui();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09895BC3-D45D-420E-B1C0-04B011165B89}" type="parTrans" cxnId="{1053E6F3-DAB6-45EF-88B5-8625AA2C66DE}">
      <dgm:prSet/>
      <dgm:spPr/>
      <dgm:t>
        <a:bodyPr/>
        <a:lstStyle/>
        <a:p>
          <a:endParaRPr lang="en-MY"/>
        </a:p>
      </dgm:t>
    </dgm:pt>
    <dgm:pt modelId="{1D1F71F9-1CCD-4A50-93C8-B2C5CF27DB6E}" type="sibTrans" cxnId="{1053E6F3-DAB6-45EF-88B5-8625AA2C66DE}">
      <dgm:prSet/>
      <dgm:spPr/>
      <dgm:t>
        <a:bodyPr/>
        <a:lstStyle/>
        <a:p>
          <a:endParaRPr lang="en-MY"/>
        </a:p>
      </dgm:t>
    </dgm:pt>
    <dgm:pt modelId="{4AE6C7B2-35E6-47DA-A6E9-4FDF9737F504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userdisp(int*);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A7E076AD-D0C3-4F7B-991F-39299F699FC2}" type="parTrans" cxnId="{D0B4DBC3-C673-400D-AC72-E57A7F375352}">
      <dgm:prSet/>
      <dgm:spPr/>
      <dgm:t>
        <a:bodyPr/>
        <a:lstStyle/>
        <a:p>
          <a:endParaRPr lang="en-MY"/>
        </a:p>
      </dgm:t>
    </dgm:pt>
    <dgm:pt modelId="{26DB5A6B-3021-49DA-842D-B6C79E784400}" type="sibTrans" cxnId="{D0B4DBC3-C673-400D-AC72-E57A7F375352}">
      <dgm:prSet/>
      <dgm:spPr/>
      <dgm:t>
        <a:bodyPr/>
        <a:lstStyle/>
        <a:p>
          <a:endParaRPr lang="en-MY"/>
        </a:p>
      </dgm:t>
    </dgm:pt>
    <dgm:pt modelId="{AECD7BD5-323F-4830-B2B3-43E37ED346AA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invalid();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E1B90B5B-EB3B-4621-937F-70B478F25B2C}" type="parTrans" cxnId="{8D625B51-4BE5-4E15-933D-3CCFC787F5C1}">
      <dgm:prSet/>
      <dgm:spPr/>
      <dgm:t>
        <a:bodyPr/>
        <a:lstStyle/>
        <a:p>
          <a:endParaRPr lang="en-MY"/>
        </a:p>
      </dgm:t>
    </dgm:pt>
    <dgm:pt modelId="{D3D5AA71-33F5-4E8A-96A9-C7099EB79004}" type="sibTrans" cxnId="{8D625B51-4BE5-4E15-933D-3CCFC787F5C1}">
      <dgm:prSet/>
      <dgm:spPr/>
      <dgm:t>
        <a:bodyPr/>
        <a:lstStyle/>
        <a:p>
          <a:endParaRPr lang="en-MY"/>
        </a:p>
      </dgm:t>
    </dgm:pt>
    <dgm:pt modelId="{2C5D3966-788C-4406-B62A-0001685F44BF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design();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94D89E55-6B0C-464C-BB84-7702A96C334A}" type="parTrans" cxnId="{58D76AA5-6B5F-4961-9238-D39D51A5A222}">
      <dgm:prSet/>
      <dgm:spPr/>
      <dgm:t>
        <a:bodyPr/>
        <a:lstStyle/>
        <a:p>
          <a:endParaRPr lang="en-MY"/>
        </a:p>
      </dgm:t>
    </dgm:pt>
    <dgm:pt modelId="{1731634D-8F5F-493E-8477-289D94871CDD}" type="sibTrans" cxnId="{58D76AA5-6B5F-4961-9238-D39D51A5A222}">
      <dgm:prSet/>
      <dgm:spPr/>
      <dgm:t>
        <a:bodyPr/>
        <a:lstStyle/>
        <a:p>
          <a:endParaRPr lang="en-MY"/>
        </a:p>
      </dgm:t>
    </dgm:pt>
    <dgm:pt modelId="{E833BADD-5D1E-46FA-9578-5458F46FEA18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wait();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9FBA0F90-5E96-41C6-B470-2964F12E3FC3}" type="parTrans" cxnId="{EBFAB47B-9B4D-47F2-B58D-D9DBDABE6F27}">
      <dgm:prSet/>
      <dgm:spPr/>
      <dgm:t>
        <a:bodyPr/>
        <a:lstStyle/>
        <a:p>
          <a:endParaRPr lang="en-MY"/>
        </a:p>
      </dgm:t>
    </dgm:pt>
    <dgm:pt modelId="{F9F6AB47-9E5F-48B5-9CA1-D32EB62B6ED9}" type="sibTrans" cxnId="{EBFAB47B-9B4D-47F2-B58D-D9DBDABE6F27}">
      <dgm:prSet/>
      <dgm:spPr/>
      <dgm:t>
        <a:bodyPr/>
        <a:lstStyle/>
        <a:p>
          <a:endParaRPr lang="en-MY"/>
        </a:p>
      </dgm:t>
    </dgm:pt>
    <dgm:pt modelId="{A6F32368-3FE6-4116-A7CD-B4CE91436E36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int generate();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E3ED97DA-2CF0-474E-AD26-0D04AADAC559}" type="parTrans" cxnId="{FD03D800-5827-423E-9658-977291D12355}">
      <dgm:prSet/>
      <dgm:spPr/>
      <dgm:t>
        <a:bodyPr/>
        <a:lstStyle/>
        <a:p>
          <a:endParaRPr lang="en-MY"/>
        </a:p>
      </dgm:t>
    </dgm:pt>
    <dgm:pt modelId="{20D5CBF3-05B4-4F21-9D66-C3093F5ABFF4}" type="sibTrans" cxnId="{FD03D800-5827-423E-9658-977291D12355}">
      <dgm:prSet/>
      <dgm:spPr/>
      <dgm:t>
        <a:bodyPr/>
        <a:lstStyle/>
        <a:p>
          <a:endParaRPr lang="en-MY"/>
        </a:p>
      </dgm:t>
    </dgm:pt>
    <dgm:pt modelId="{276D4EC3-F0C8-47DC-B946-7DE7B21FD48E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regist();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7461B7F8-341D-45BC-ADB8-488B1A642D5B}" type="parTrans" cxnId="{B6178158-1BEB-44BC-9756-B91058FC1000}">
      <dgm:prSet/>
      <dgm:spPr/>
      <dgm:t>
        <a:bodyPr/>
        <a:lstStyle/>
        <a:p>
          <a:endParaRPr lang="en-MY"/>
        </a:p>
      </dgm:t>
    </dgm:pt>
    <dgm:pt modelId="{A80C6A9B-7DF0-468F-BB8F-988703DE8A87}" type="sibTrans" cxnId="{B6178158-1BEB-44BC-9756-B91058FC1000}">
      <dgm:prSet/>
      <dgm:spPr/>
      <dgm:t>
        <a:bodyPr/>
        <a:lstStyle/>
        <a:p>
          <a:endParaRPr lang="en-MY"/>
        </a:p>
      </dgm:t>
    </dgm:pt>
    <dgm:pt modelId="{240D34A8-5B1F-4854-B609-40468E5E14BC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int login();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805F212D-8AC2-4549-B4BD-BEA44BF10A5E}" type="parTrans" cxnId="{A912D264-5B6C-4E2B-A445-3E08B49D6D41}">
      <dgm:prSet/>
      <dgm:spPr/>
      <dgm:t>
        <a:bodyPr/>
        <a:lstStyle/>
        <a:p>
          <a:endParaRPr lang="en-MY"/>
        </a:p>
      </dgm:t>
    </dgm:pt>
    <dgm:pt modelId="{E43D3A6E-7013-4E97-AFA8-48909D7CA9DB}" type="sibTrans" cxnId="{A912D264-5B6C-4E2B-A445-3E08B49D6D41}">
      <dgm:prSet/>
      <dgm:spPr/>
      <dgm:t>
        <a:bodyPr/>
        <a:lstStyle/>
        <a:p>
          <a:endParaRPr lang="en-MY"/>
        </a:p>
      </dgm:t>
    </dgm:pt>
    <dgm:pt modelId="{8EC69B92-032E-427A-9CC2-4F6F238466BC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booktrip();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AA638C98-0203-472B-BE4D-13EE5B26315B}" type="parTrans" cxnId="{1EBBBA80-77C2-4E0F-9E5A-17AFD34E05C8}">
      <dgm:prSet/>
      <dgm:spPr/>
      <dgm:t>
        <a:bodyPr/>
        <a:lstStyle/>
        <a:p>
          <a:endParaRPr lang="en-MY"/>
        </a:p>
      </dgm:t>
    </dgm:pt>
    <dgm:pt modelId="{F92BDD2B-7563-4B43-9BB9-92A695C95755}" type="sibTrans" cxnId="{1EBBBA80-77C2-4E0F-9E5A-17AFD34E05C8}">
      <dgm:prSet/>
      <dgm:spPr/>
      <dgm:t>
        <a:bodyPr/>
        <a:lstStyle/>
        <a:p>
          <a:endParaRPr lang="en-MY"/>
        </a:p>
      </dgm:t>
    </dgm:pt>
    <dgm:pt modelId="{C41FDF79-5A50-4A32-9F33-FC75005CC002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updatetrip();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61C8BFBC-CA1C-44F2-BC8B-B088F239E6A9}" type="parTrans" cxnId="{72C140A5-543C-4D04-A0F4-2BA5DAF5938A}">
      <dgm:prSet/>
      <dgm:spPr/>
      <dgm:t>
        <a:bodyPr/>
        <a:lstStyle/>
        <a:p>
          <a:endParaRPr lang="en-MY"/>
        </a:p>
      </dgm:t>
    </dgm:pt>
    <dgm:pt modelId="{6D528DEB-744E-4604-8803-FFB5853F1F6B}" type="sibTrans" cxnId="{72C140A5-543C-4D04-A0F4-2BA5DAF5938A}">
      <dgm:prSet/>
      <dgm:spPr/>
      <dgm:t>
        <a:bodyPr/>
        <a:lstStyle/>
        <a:p>
          <a:endParaRPr lang="en-MY"/>
        </a:p>
      </dgm:t>
    </dgm:pt>
    <dgm:pt modelId="{D5CCB78E-8A29-4D76-80A8-B3907EBBBA8E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displaydest();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1DD8A368-4339-4926-BA7C-41706FA788B0}" type="parTrans" cxnId="{4428A301-2D20-4401-8CC1-E51167531964}">
      <dgm:prSet/>
      <dgm:spPr/>
      <dgm:t>
        <a:bodyPr/>
        <a:lstStyle/>
        <a:p>
          <a:endParaRPr lang="en-MY"/>
        </a:p>
      </dgm:t>
    </dgm:pt>
    <dgm:pt modelId="{19433C15-DA91-4B60-BA92-25F44141C3AF}" type="sibTrans" cxnId="{4428A301-2D20-4401-8CC1-E51167531964}">
      <dgm:prSet/>
      <dgm:spPr/>
      <dgm:t>
        <a:bodyPr/>
        <a:lstStyle/>
        <a:p>
          <a:endParaRPr lang="en-MY"/>
        </a:p>
      </dgm:t>
    </dgm:pt>
    <dgm:pt modelId="{3B8E5DBC-6F35-4A4E-A2D7-4624B8E7CAF7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displayfordriver();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1037363F-6978-47E0-AE86-24A08738943D}" type="parTrans" cxnId="{85769E5F-44D1-4424-9768-7CB30BE6E49D}">
      <dgm:prSet/>
      <dgm:spPr/>
      <dgm:t>
        <a:bodyPr/>
        <a:lstStyle/>
        <a:p>
          <a:endParaRPr lang="en-MY"/>
        </a:p>
      </dgm:t>
    </dgm:pt>
    <dgm:pt modelId="{55565554-676F-4D99-A7F4-B027EFEC93F6}" type="sibTrans" cxnId="{85769E5F-44D1-4424-9768-7CB30BE6E49D}">
      <dgm:prSet/>
      <dgm:spPr/>
      <dgm:t>
        <a:bodyPr/>
        <a:lstStyle/>
        <a:p>
          <a:endParaRPr lang="en-MY"/>
        </a:p>
      </dgm:t>
    </dgm:pt>
    <dgm:pt modelId="{C10D42EA-AF47-4565-AA59-AF75F68DB954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updateuser();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65E36906-76CD-4546-A4EF-191FED10A041}" type="parTrans" cxnId="{EFDAF5A5-0789-49AE-A25D-0257C00731DE}">
      <dgm:prSet/>
      <dgm:spPr/>
      <dgm:t>
        <a:bodyPr/>
        <a:lstStyle/>
        <a:p>
          <a:endParaRPr lang="en-MY"/>
        </a:p>
      </dgm:t>
    </dgm:pt>
    <dgm:pt modelId="{6AEB229F-6D1A-4F98-97F1-E36ADDDB0168}" type="sibTrans" cxnId="{EFDAF5A5-0789-49AE-A25D-0257C00731DE}">
      <dgm:prSet/>
      <dgm:spPr/>
      <dgm:t>
        <a:bodyPr/>
        <a:lstStyle/>
        <a:p>
          <a:endParaRPr lang="en-MY"/>
        </a:p>
      </dgm:t>
    </dgm:pt>
    <dgm:pt modelId="{73F8E488-C5C9-42FD-B5FD-6826CCAC56F5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deletetrip();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A27CC5F6-FDAE-4ECD-89EE-0DBF8A72CDB5}" type="parTrans" cxnId="{AB8276C1-0D5C-4D5D-B08F-EBB87E9A5D31}">
      <dgm:prSet/>
      <dgm:spPr/>
      <dgm:t>
        <a:bodyPr/>
        <a:lstStyle/>
        <a:p>
          <a:endParaRPr lang="en-MY"/>
        </a:p>
      </dgm:t>
    </dgm:pt>
    <dgm:pt modelId="{DA18A9DE-097A-402A-8BDB-0D3FC7CB301C}" type="sibTrans" cxnId="{AB8276C1-0D5C-4D5D-B08F-EBB87E9A5D31}">
      <dgm:prSet/>
      <dgm:spPr/>
      <dgm:t>
        <a:bodyPr/>
        <a:lstStyle/>
        <a:p>
          <a:endParaRPr lang="en-MY"/>
        </a:p>
      </dgm:t>
    </dgm:pt>
    <dgm:pt modelId="{3BBB8CB0-2B45-48DD-9BA9-07B0C92958BC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custhistory();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98ABF0B1-24EA-4B1B-83A2-BB4AA19337E6}" type="parTrans" cxnId="{F34CCC22-317E-4F67-A8FA-C3E46E593AA2}">
      <dgm:prSet/>
      <dgm:spPr/>
      <dgm:t>
        <a:bodyPr/>
        <a:lstStyle/>
        <a:p>
          <a:endParaRPr lang="en-MY"/>
        </a:p>
      </dgm:t>
    </dgm:pt>
    <dgm:pt modelId="{046C4EA2-FD61-4A8F-8E05-003D180E05E5}" type="sibTrans" cxnId="{F34CCC22-317E-4F67-A8FA-C3E46E593AA2}">
      <dgm:prSet/>
      <dgm:spPr/>
      <dgm:t>
        <a:bodyPr/>
        <a:lstStyle/>
        <a:p>
          <a:endParaRPr lang="en-MY"/>
        </a:p>
      </dgm:t>
    </dgm:pt>
    <dgm:pt modelId="{87B79AA6-0E57-45A7-83BE-1F6D30C19704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credit();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A3D25804-586D-4073-986E-B0AFBFCC4225}" type="parTrans" cxnId="{7A832518-54D9-4CFA-A0CB-4965C6A62E6B}">
      <dgm:prSet/>
      <dgm:spPr/>
      <dgm:t>
        <a:bodyPr/>
        <a:lstStyle/>
        <a:p>
          <a:endParaRPr lang="en-MY"/>
        </a:p>
      </dgm:t>
    </dgm:pt>
    <dgm:pt modelId="{431A044C-E076-4ECB-B30E-AA0BF7AB164C}" type="sibTrans" cxnId="{7A832518-54D9-4CFA-A0CB-4965C6A62E6B}">
      <dgm:prSet/>
      <dgm:spPr/>
      <dgm:t>
        <a:bodyPr/>
        <a:lstStyle/>
        <a:p>
          <a:endParaRPr lang="en-MY"/>
        </a:p>
      </dgm:t>
    </dgm:pt>
    <dgm:pt modelId="{4E393A71-8E5B-4A9B-A146-2EA9DD662001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extern void userdisp(int*);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635B7F17-CAE1-464C-AB30-00A11EA9441A}" type="parTrans" cxnId="{813109F0-7F34-41E6-8FAB-4CE965DA8D9A}">
      <dgm:prSet/>
      <dgm:spPr/>
      <dgm:t>
        <a:bodyPr/>
        <a:lstStyle/>
        <a:p>
          <a:endParaRPr lang="en-MY"/>
        </a:p>
      </dgm:t>
    </dgm:pt>
    <dgm:pt modelId="{66FE9241-B46F-4BE0-90C0-2B637F443D38}" type="sibTrans" cxnId="{813109F0-7F34-41E6-8FAB-4CE965DA8D9A}">
      <dgm:prSet/>
      <dgm:spPr/>
      <dgm:t>
        <a:bodyPr/>
        <a:lstStyle/>
        <a:p>
          <a:endParaRPr lang="en-MY"/>
        </a:p>
      </dgm:t>
    </dgm:pt>
    <dgm:pt modelId="{0D8BFA7A-3086-42DF-87AC-3549FB1F9DBD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extern void invalid();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957473D5-0CEB-49C8-879C-49E9C2491B59}" type="parTrans" cxnId="{95A844B3-7C20-455E-AB44-0333E3AA6F8E}">
      <dgm:prSet/>
      <dgm:spPr/>
      <dgm:t>
        <a:bodyPr/>
        <a:lstStyle/>
        <a:p>
          <a:endParaRPr lang="en-MY"/>
        </a:p>
      </dgm:t>
    </dgm:pt>
    <dgm:pt modelId="{9D04937A-0B86-4391-A474-BEED2205D5D1}" type="sibTrans" cxnId="{95A844B3-7C20-455E-AB44-0333E3AA6F8E}">
      <dgm:prSet/>
      <dgm:spPr/>
      <dgm:t>
        <a:bodyPr/>
        <a:lstStyle/>
        <a:p>
          <a:endParaRPr lang="en-MY"/>
        </a:p>
      </dgm:t>
    </dgm:pt>
    <dgm:pt modelId="{CEE9D8A6-4F85-4869-9FD2-575CB53EA05B}">
      <dgm:prSet custT="1"/>
      <dgm:spPr/>
      <dgm:t>
        <a:bodyPr/>
        <a:lstStyle/>
        <a:p>
          <a:r>
            <a:rPr lang="en-MY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string time();</a:t>
          </a:r>
          <a:endParaRPr lang="en-MY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A244768C-281B-458A-899C-F8E4B63B9AA8}" type="parTrans" cxnId="{844B5231-CCC6-4A0A-A9B3-04EA8DA6F93A}">
      <dgm:prSet/>
      <dgm:spPr/>
      <dgm:t>
        <a:bodyPr/>
        <a:lstStyle/>
        <a:p>
          <a:endParaRPr lang="en-MY"/>
        </a:p>
      </dgm:t>
    </dgm:pt>
    <dgm:pt modelId="{9B88368D-E80E-42E7-B102-6E19BB44B088}" type="sibTrans" cxnId="{844B5231-CCC6-4A0A-A9B3-04EA8DA6F93A}">
      <dgm:prSet/>
      <dgm:spPr/>
      <dgm:t>
        <a:bodyPr/>
        <a:lstStyle/>
        <a:p>
          <a:endParaRPr lang="en-MY"/>
        </a:p>
      </dgm:t>
    </dgm:pt>
    <dgm:pt modelId="{F77B3F11-1651-46B8-A94A-BD0188E537B4}" type="pres">
      <dgm:prSet presAssocID="{60F4EEA5-7ACC-409F-9364-5EE01C210172}" presName="Name0" presStyleCnt="0">
        <dgm:presLayoutVars>
          <dgm:dir/>
          <dgm:animLvl val="lvl"/>
          <dgm:resizeHandles val="exact"/>
        </dgm:presLayoutVars>
      </dgm:prSet>
      <dgm:spPr/>
    </dgm:pt>
    <dgm:pt modelId="{9EB9BE57-E1F9-4E95-BD33-A770F0BACEA0}" type="pres">
      <dgm:prSet presAssocID="{66460EB5-EA3A-462B-A571-520D13520C9E}" presName="composite" presStyleCnt="0"/>
      <dgm:spPr/>
    </dgm:pt>
    <dgm:pt modelId="{C072735F-63B7-4524-BB3A-60F4FBAF8458}" type="pres">
      <dgm:prSet presAssocID="{66460EB5-EA3A-462B-A571-520D13520C9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C0EAC7C-D957-4458-9800-CAE88B58F242}" type="pres">
      <dgm:prSet presAssocID="{66460EB5-EA3A-462B-A571-520D13520C9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EE3D2931-F763-4360-A963-EEDC415CEDAC}" type="pres">
      <dgm:prSet presAssocID="{02E703CE-F786-4EF6-AAAD-D884A0EAC79D}" presName="space" presStyleCnt="0"/>
      <dgm:spPr/>
    </dgm:pt>
    <dgm:pt modelId="{FF6079B0-380D-466A-8997-9F43B6C1AE0F}" type="pres">
      <dgm:prSet presAssocID="{27A2844E-0615-4873-ADC6-9EF9315A523C}" presName="composite" presStyleCnt="0"/>
      <dgm:spPr/>
    </dgm:pt>
    <dgm:pt modelId="{96A0FC51-EE24-4A67-BDB6-9B8E01B72FFF}" type="pres">
      <dgm:prSet presAssocID="{27A2844E-0615-4873-ADC6-9EF9315A523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FE80151-319D-4631-BD01-9DA024C2F149}" type="pres">
      <dgm:prSet presAssocID="{27A2844E-0615-4873-ADC6-9EF9315A523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A296AA7D-378E-4D17-8A4F-9B2E2274F24A}" type="pres">
      <dgm:prSet presAssocID="{0E4AF48D-7841-4312-B739-89CF087EEF09}" presName="space" presStyleCnt="0"/>
      <dgm:spPr/>
    </dgm:pt>
    <dgm:pt modelId="{85251913-2AC8-4600-80AB-5FCAD1730F09}" type="pres">
      <dgm:prSet presAssocID="{0AD9DF2D-96C0-45E4-8CB8-9E01034BBD04}" presName="composite" presStyleCnt="0"/>
      <dgm:spPr/>
    </dgm:pt>
    <dgm:pt modelId="{222BBFC1-81B2-44D2-8C7B-B2434DA16CB3}" type="pres">
      <dgm:prSet presAssocID="{0AD9DF2D-96C0-45E4-8CB8-9E01034BBD0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DBC7731-3855-4E1C-96A2-2CC080673759}" type="pres">
      <dgm:prSet presAssocID="{0AD9DF2D-96C0-45E4-8CB8-9E01034BBD0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50F1762B-BC2F-4D7E-94D6-0FC19B741076}" type="presOf" srcId="{AECD7BD5-323F-4830-B2B3-43E37ED346AA}" destId="{EC0EAC7C-D957-4458-9800-CAE88B58F242}" srcOrd="0" destOrd="5" presId="urn:microsoft.com/office/officeart/2005/8/layout/hList1"/>
    <dgm:cxn modelId="{A912D264-5B6C-4E2B-A445-3E08B49D6D41}" srcId="{27A2844E-0615-4873-ADC6-9EF9315A523C}" destId="{240D34A8-5B1F-4854-B609-40468E5E14BC}" srcOrd="3" destOrd="0" parTransId="{805F212D-8AC2-4549-B4BD-BEA44BF10A5E}" sibTransId="{E43D3A6E-7013-4E97-AFA8-48909D7CA9DB}"/>
    <dgm:cxn modelId="{22284ECE-E860-4A56-A4D0-B475B0E88D9A}" type="presOf" srcId="{C41FDF79-5A50-4A32-9F33-FC75005CC002}" destId="{3FE80151-319D-4631-BD01-9DA024C2F149}" srcOrd="0" destOrd="5" presId="urn:microsoft.com/office/officeart/2005/8/layout/hList1"/>
    <dgm:cxn modelId="{3FEC8595-27F8-4E9F-9F9F-5138622D1C33}" type="presOf" srcId="{4E393A71-8E5B-4A9B-A146-2EA9DD662001}" destId="{9DBC7731-3855-4E1C-96A2-2CC080673759}" srcOrd="0" destOrd="5" presId="urn:microsoft.com/office/officeart/2005/8/layout/hList1"/>
    <dgm:cxn modelId="{5C20EE9E-5F29-4317-8D9A-DC3500FE0580}" type="presOf" srcId="{2C5D3966-788C-4406-B62A-0001685F44BF}" destId="{EC0EAC7C-D957-4458-9800-CAE88B58F242}" srcOrd="0" destOrd="6" presId="urn:microsoft.com/office/officeart/2005/8/layout/hList1"/>
    <dgm:cxn modelId="{F16D2B72-486F-4955-80F4-ACF6BAADD6C8}" srcId="{27A2844E-0615-4873-ADC6-9EF9315A523C}" destId="{26B718DC-B598-431F-9F5B-FCCA650CF42D}" srcOrd="0" destOrd="0" parTransId="{41ED39D4-EE9C-4729-973B-E5DE97BF5FEB}" sibTransId="{CA30BA70-1384-43E9-A693-CDE81B170BB3}"/>
    <dgm:cxn modelId="{A7450B41-D532-4E93-838C-39A54D983AB1}" type="presOf" srcId="{26B718DC-B598-431F-9F5B-FCCA650CF42D}" destId="{3FE80151-319D-4631-BD01-9DA024C2F149}" srcOrd="0" destOrd="0" presId="urn:microsoft.com/office/officeart/2005/8/layout/hList1"/>
    <dgm:cxn modelId="{87411DA7-2083-4C95-BDC1-3FD3976EB9C7}" type="presOf" srcId="{C10D42EA-AF47-4565-AA59-AF75F68DB954}" destId="{9DBC7731-3855-4E1C-96A2-2CC080673759}" srcOrd="0" destOrd="1" presId="urn:microsoft.com/office/officeart/2005/8/layout/hList1"/>
    <dgm:cxn modelId="{7A832518-54D9-4CFA-A0CB-4965C6A62E6B}" srcId="{0AD9DF2D-96C0-45E4-8CB8-9E01034BBD04}" destId="{87B79AA6-0E57-45A7-83BE-1F6D30C19704}" srcOrd="4" destOrd="0" parTransId="{A3D25804-586D-4073-986E-B0AFBFCC4225}" sibTransId="{431A044C-E076-4ECB-B30E-AA0BF7AB164C}"/>
    <dgm:cxn modelId="{72C140A5-543C-4D04-A0F4-2BA5DAF5938A}" srcId="{27A2844E-0615-4873-ADC6-9EF9315A523C}" destId="{C41FDF79-5A50-4A32-9F33-FC75005CC002}" srcOrd="5" destOrd="0" parTransId="{61C8BFBC-CA1C-44F2-BC8B-B088F239E6A9}" sibTransId="{6D528DEB-744E-4604-8803-FFB5853F1F6B}"/>
    <dgm:cxn modelId="{E160F2FD-7E9F-47E6-B81F-584FA928C49A}" type="presOf" srcId="{73F8E488-C5C9-42FD-B5FD-6826CCAC56F5}" destId="{9DBC7731-3855-4E1C-96A2-2CC080673759}" srcOrd="0" destOrd="2" presId="urn:microsoft.com/office/officeart/2005/8/layout/hList1"/>
    <dgm:cxn modelId="{40E415D0-964A-42E7-BE28-397B7CCAA3BE}" type="presOf" srcId="{240D34A8-5B1F-4854-B609-40468E5E14BC}" destId="{3FE80151-319D-4631-BD01-9DA024C2F149}" srcOrd="0" destOrd="3" presId="urn:microsoft.com/office/officeart/2005/8/layout/hList1"/>
    <dgm:cxn modelId="{813109F0-7F34-41E6-8FAB-4CE965DA8D9A}" srcId="{0AD9DF2D-96C0-45E4-8CB8-9E01034BBD04}" destId="{4E393A71-8E5B-4A9B-A146-2EA9DD662001}" srcOrd="5" destOrd="0" parTransId="{635B7F17-CAE1-464C-AB30-00A11EA9441A}" sibTransId="{66FE9241-B46F-4BE0-90C0-2B637F443D38}"/>
    <dgm:cxn modelId="{B7DA7C87-7747-4FD3-A79B-A270215BD4B4}" type="presOf" srcId="{E833BADD-5D1E-46FA-9578-5458F46FEA18}" destId="{EC0EAC7C-D957-4458-9800-CAE88B58F242}" srcOrd="0" destOrd="7" presId="urn:microsoft.com/office/officeart/2005/8/layout/hList1"/>
    <dgm:cxn modelId="{A5079184-A114-4D20-A910-8CA64D7CFAA2}" srcId="{0AD9DF2D-96C0-45E4-8CB8-9E01034BBD04}" destId="{F915B1B3-6EB5-49EA-89C6-AF22E352AFD3}" srcOrd="0" destOrd="0" parTransId="{3EF4634B-1240-4EC6-9417-240EDB9C7845}" sibTransId="{0D45AD43-2207-47C1-AA0D-F8B5764F0D94}"/>
    <dgm:cxn modelId="{226461F1-2615-461E-9761-3460AE0134FC}" type="presOf" srcId="{8EC69B92-032E-427A-9CC2-4F6F238466BC}" destId="{3FE80151-319D-4631-BD01-9DA024C2F149}" srcOrd="0" destOrd="4" presId="urn:microsoft.com/office/officeart/2005/8/layout/hList1"/>
    <dgm:cxn modelId="{D140B3E3-B3E4-485E-9C88-AF1162873966}" type="presOf" srcId="{3B8E5DBC-6F35-4A4E-A2D7-4624B8E7CAF7}" destId="{3FE80151-319D-4631-BD01-9DA024C2F149}" srcOrd="0" destOrd="7" presId="urn:microsoft.com/office/officeart/2005/8/layout/hList1"/>
    <dgm:cxn modelId="{BBBAC248-1DA3-4334-BA0D-C2C71A893E0B}" type="presOf" srcId="{60F4EEA5-7ACC-409F-9364-5EE01C210172}" destId="{F77B3F11-1651-46B8-A94A-BD0188E537B4}" srcOrd="0" destOrd="0" presId="urn:microsoft.com/office/officeart/2005/8/layout/hList1"/>
    <dgm:cxn modelId="{D588C38C-3994-4DEC-8194-D9C0EB14A650}" srcId="{60F4EEA5-7ACC-409F-9364-5EE01C210172}" destId="{66460EB5-EA3A-462B-A571-520D13520C9E}" srcOrd="0" destOrd="0" parTransId="{832C9C89-DD9D-4E75-BAFA-DF7ADC0A5804}" sibTransId="{02E703CE-F786-4EF6-AAAD-D884A0EAC79D}"/>
    <dgm:cxn modelId="{F4F06E27-BBED-4DDD-8372-C9DAF1EFE42C}" srcId="{66460EB5-EA3A-462B-A571-520D13520C9E}" destId="{60E7B99F-9C85-4CD7-B90B-5B49E17287D4}" srcOrd="0" destOrd="0" parTransId="{5FC89A62-5D56-4386-A717-1ECD2555E6F1}" sibTransId="{5DD28F28-563D-4A99-AB90-0BFB59E3164A}"/>
    <dgm:cxn modelId="{14481281-5D3D-467C-8B57-050CDB226815}" type="presOf" srcId="{3BBB8CB0-2B45-48DD-9BA9-07B0C92958BC}" destId="{9DBC7731-3855-4E1C-96A2-2CC080673759}" srcOrd="0" destOrd="3" presId="urn:microsoft.com/office/officeart/2005/8/layout/hList1"/>
    <dgm:cxn modelId="{58D76AA5-6B5F-4961-9238-D39D51A5A222}" srcId="{66460EB5-EA3A-462B-A571-520D13520C9E}" destId="{2C5D3966-788C-4406-B62A-0001685F44BF}" srcOrd="6" destOrd="0" parTransId="{94D89E55-6B0C-464C-BB84-7702A96C334A}" sibTransId="{1731634D-8F5F-493E-8477-289D94871CDD}"/>
    <dgm:cxn modelId="{6164C9BB-2406-48A6-9F37-539BA35796A6}" srcId="{66460EB5-EA3A-462B-A571-520D13520C9E}" destId="{C365BC67-49EE-4225-A855-3466BBD763A2}" srcOrd="1" destOrd="0" parTransId="{CF35B722-3C0A-4059-A0E5-6662941BC87A}" sibTransId="{940B644F-0327-4E24-B2E8-8A3EA7EDC513}"/>
    <dgm:cxn modelId="{1EBBBA80-77C2-4E0F-9E5A-17AFD34E05C8}" srcId="{27A2844E-0615-4873-ADC6-9EF9315A523C}" destId="{8EC69B92-032E-427A-9CC2-4F6F238466BC}" srcOrd="4" destOrd="0" parTransId="{AA638C98-0203-472B-BE4D-13EE5B26315B}" sibTransId="{F92BDD2B-7563-4B43-9BB9-92A695C95755}"/>
    <dgm:cxn modelId="{AB8276C1-0D5C-4D5D-B08F-EBB87E9A5D31}" srcId="{0AD9DF2D-96C0-45E4-8CB8-9E01034BBD04}" destId="{73F8E488-C5C9-42FD-B5FD-6826CCAC56F5}" srcOrd="2" destOrd="0" parTransId="{A27CC5F6-FDAE-4ECD-89EE-0DBF8A72CDB5}" sibTransId="{DA18A9DE-097A-402A-8BDB-0D3FC7CB301C}"/>
    <dgm:cxn modelId="{5E5C3643-994E-444F-927E-52F0A9C663F8}" type="presOf" srcId="{27A2844E-0615-4873-ADC6-9EF9315A523C}" destId="{96A0FC51-EE24-4A67-BDB6-9B8E01B72FFF}" srcOrd="0" destOrd="0" presId="urn:microsoft.com/office/officeart/2005/8/layout/hList1"/>
    <dgm:cxn modelId="{EBFAB47B-9B4D-47F2-B58D-D9DBDABE6F27}" srcId="{66460EB5-EA3A-462B-A571-520D13520C9E}" destId="{E833BADD-5D1E-46FA-9578-5458F46FEA18}" srcOrd="7" destOrd="0" parTransId="{9FBA0F90-5E96-41C6-B470-2964F12E3FC3}" sibTransId="{F9F6AB47-9E5F-48B5-9CA1-D32EB62B6ED9}"/>
    <dgm:cxn modelId="{BEB4959A-3942-4738-BBEF-BF68E022E924}" type="presOf" srcId="{C365BC67-49EE-4225-A855-3466BBD763A2}" destId="{EC0EAC7C-D957-4458-9800-CAE88B58F242}" srcOrd="0" destOrd="1" presId="urn:microsoft.com/office/officeart/2005/8/layout/hList1"/>
    <dgm:cxn modelId="{844B5231-CCC6-4A0A-A9B3-04EA8DA6F93A}" srcId="{0AD9DF2D-96C0-45E4-8CB8-9E01034BBD04}" destId="{CEE9D8A6-4F85-4869-9FD2-575CB53EA05B}" srcOrd="7" destOrd="0" parTransId="{A244768C-281B-458A-899C-F8E4B63B9AA8}" sibTransId="{9B88368D-E80E-42E7-B102-6E19BB44B088}"/>
    <dgm:cxn modelId="{63538776-61E9-41EF-B788-FA44A4387620}" type="presOf" srcId="{276D4EC3-F0C8-47DC-B946-7DE7B21FD48E}" destId="{3FE80151-319D-4631-BD01-9DA024C2F149}" srcOrd="0" destOrd="2" presId="urn:microsoft.com/office/officeart/2005/8/layout/hList1"/>
    <dgm:cxn modelId="{8E885FC9-F4E0-419E-BD27-E75C6DC9AA55}" type="presOf" srcId="{0D8BFA7A-3086-42DF-87AC-3549FB1F9DBD}" destId="{9DBC7731-3855-4E1C-96A2-2CC080673759}" srcOrd="0" destOrd="6" presId="urn:microsoft.com/office/officeart/2005/8/layout/hList1"/>
    <dgm:cxn modelId="{0DADD426-FD02-4901-B7A5-09E988D4D3CC}" type="presOf" srcId="{0AD9DF2D-96C0-45E4-8CB8-9E01034BBD04}" destId="{222BBFC1-81B2-44D2-8C7B-B2434DA16CB3}" srcOrd="0" destOrd="0" presId="urn:microsoft.com/office/officeart/2005/8/layout/hList1"/>
    <dgm:cxn modelId="{969A8844-481D-42B2-9A78-E351499F170F}" srcId="{66460EB5-EA3A-462B-A571-520D13520C9E}" destId="{9B17A65E-770F-434F-9B16-FFAD9D182598}" srcOrd="2" destOrd="0" parTransId="{C9E7DC47-AD2D-4549-9973-201A22C03196}" sibTransId="{8398566A-7FBC-444D-A11E-06AD4E203684}"/>
    <dgm:cxn modelId="{02A3A754-1B83-4459-9E59-A2119BA5794D}" srcId="{60F4EEA5-7ACC-409F-9364-5EE01C210172}" destId="{27A2844E-0615-4873-ADC6-9EF9315A523C}" srcOrd="1" destOrd="0" parTransId="{D8A2AF3E-DCB7-4FF2-A837-784A404BBDD2}" sibTransId="{0E4AF48D-7841-4312-B739-89CF087EEF09}"/>
    <dgm:cxn modelId="{F34CCC22-317E-4F67-A8FA-C3E46E593AA2}" srcId="{0AD9DF2D-96C0-45E4-8CB8-9E01034BBD04}" destId="{3BBB8CB0-2B45-48DD-9BA9-07B0C92958BC}" srcOrd="3" destOrd="0" parTransId="{98ABF0B1-24EA-4B1B-83A2-BB4AA19337E6}" sibTransId="{046C4EA2-FD61-4A8F-8E05-003D180E05E5}"/>
    <dgm:cxn modelId="{7866CD7D-3F29-44E6-91B5-1D2AA4194886}" type="presOf" srcId="{66460EB5-EA3A-462B-A571-520D13520C9E}" destId="{C072735F-63B7-4524-BB3A-60F4FBAF8458}" srcOrd="0" destOrd="0" presId="urn:microsoft.com/office/officeart/2005/8/layout/hList1"/>
    <dgm:cxn modelId="{3643BFFD-FA8F-440C-9C4A-2BA366E56D27}" type="presOf" srcId="{9B17A65E-770F-434F-9B16-FFAD9D182598}" destId="{EC0EAC7C-D957-4458-9800-CAE88B58F242}" srcOrd="0" destOrd="2" presId="urn:microsoft.com/office/officeart/2005/8/layout/hList1"/>
    <dgm:cxn modelId="{42CAC0AD-D2EC-4194-8173-2E996EDF2A15}" type="presOf" srcId="{A6F32368-3FE6-4116-A7CD-B4CE91436E36}" destId="{3FE80151-319D-4631-BD01-9DA024C2F149}" srcOrd="0" destOrd="1" presId="urn:microsoft.com/office/officeart/2005/8/layout/hList1"/>
    <dgm:cxn modelId="{8D625B51-4BE5-4E15-933D-3CCFC787F5C1}" srcId="{66460EB5-EA3A-462B-A571-520D13520C9E}" destId="{AECD7BD5-323F-4830-B2B3-43E37ED346AA}" srcOrd="5" destOrd="0" parTransId="{E1B90B5B-EB3B-4621-937F-70B478F25B2C}" sibTransId="{D3D5AA71-33F5-4E8A-96A9-C7099EB79004}"/>
    <dgm:cxn modelId="{D0B4DBC3-C673-400D-AC72-E57A7F375352}" srcId="{66460EB5-EA3A-462B-A571-520D13520C9E}" destId="{4AE6C7B2-35E6-47DA-A6E9-4FDF9737F504}" srcOrd="4" destOrd="0" parTransId="{A7E076AD-D0C3-4F7B-991F-39299F699FC2}" sibTransId="{26DB5A6B-3021-49DA-842D-B6C79E784400}"/>
    <dgm:cxn modelId="{FD03D800-5827-423E-9658-977291D12355}" srcId="{27A2844E-0615-4873-ADC6-9EF9315A523C}" destId="{A6F32368-3FE6-4116-A7CD-B4CE91436E36}" srcOrd="1" destOrd="0" parTransId="{E3ED97DA-2CF0-474E-AD26-0D04AADAC559}" sibTransId="{20D5CBF3-05B4-4F21-9D66-C3093F5ABFF4}"/>
    <dgm:cxn modelId="{4AF04C4C-17D8-4ABA-95CC-A35F75C1A6F1}" type="presOf" srcId="{CEE9D8A6-4F85-4869-9FD2-575CB53EA05B}" destId="{9DBC7731-3855-4E1C-96A2-2CC080673759}" srcOrd="0" destOrd="7" presId="urn:microsoft.com/office/officeart/2005/8/layout/hList1"/>
    <dgm:cxn modelId="{EFDAF5A5-0789-49AE-A25D-0257C00731DE}" srcId="{0AD9DF2D-96C0-45E4-8CB8-9E01034BBD04}" destId="{C10D42EA-AF47-4565-AA59-AF75F68DB954}" srcOrd="1" destOrd="0" parTransId="{65E36906-76CD-4546-A4EF-191FED10A041}" sibTransId="{6AEB229F-6D1A-4F98-97F1-E36ADDDB0168}"/>
    <dgm:cxn modelId="{1053E6F3-DAB6-45EF-88B5-8625AA2C66DE}" srcId="{66460EB5-EA3A-462B-A571-520D13520C9E}" destId="{0E4B4107-698D-4933-80FE-FD01CB03E5D7}" srcOrd="3" destOrd="0" parTransId="{09895BC3-D45D-420E-B1C0-04B011165B89}" sibTransId="{1D1F71F9-1CCD-4A50-93C8-B2C5CF27DB6E}"/>
    <dgm:cxn modelId="{85769E5F-44D1-4424-9768-7CB30BE6E49D}" srcId="{27A2844E-0615-4873-ADC6-9EF9315A523C}" destId="{3B8E5DBC-6F35-4A4E-A2D7-4624B8E7CAF7}" srcOrd="7" destOrd="0" parTransId="{1037363F-6978-47E0-AE86-24A08738943D}" sibTransId="{55565554-676F-4D99-A7F4-B027EFEC93F6}"/>
    <dgm:cxn modelId="{670F2CEE-A3F4-4567-8242-B469C442F543}" type="presOf" srcId="{F915B1B3-6EB5-49EA-89C6-AF22E352AFD3}" destId="{9DBC7731-3855-4E1C-96A2-2CC080673759}" srcOrd="0" destOrd="0" presId="urn:microsoft.com/office/officeart/2005/8/layout/hList1"/>
    <dgm:cxn modelId="{26BB5F14-737B-43C1-A21D-0BF8C239B6F2}" type="presOf" srcId="{D5CCB78E-8A29-4D76-80A8-B3907EBBBA8E}" destId="{3FE80151-319D-4631-BD01-9DA024C2F149}" srcOrd="0" destOrd="6" presId="urn:microsoft.com/office/officeart/2005/8/layout/hList1"/>
    <dgm:cxn modelId="{EA4CEDA3-F959-4146-A325-0E3063854411}" type="presOf" srcId="{4AE6C7B2-35E6-47DA-A6E9-4FDF9737F504}" destId="{EC0EAC7C-D957-4458-9800-CAE88B58F242}" srcOrd="0" destOrd="4" presId="urn:microsoft.com/office/officeart/2005/8/layout/hList1"/>
    <dgm:cxn modelId="{C35AD727-5D72-4EC2-9881-7A8666C78726}" type="presOf" srcId="{0E4B4107-698D-4933-80FE-FD01CB03E5D7}" destId="{EC0EAC7C-D957-4458-9800-CAE88B58F242}" srcOrd="0" destOrd="3" presId="urn:microsoft.com/office/officeart/2005/8/layout/hList1"/>
    <dgm:cxn modelId="{95A844B3-7C20-455E-AB44-0333E3AA6F8E}" srcId="{0AD9DF2D-96C0-45E4-8CB8-9E01034BBD04}" destId="{0D8BFA7A-3086-42DF-87AC-3549FB1F9DBD}" srcOrd="6" destOrd="0" parTransId="{957473D5-0CEB-49C8-879C-49E9C2491B59}" sibTransId="{9D04937A-0B86-4391-A474-BEED2205D5D1}"/>
    <dgm:cxn modelId="{22831CCD-928E-4B9F-B3B3-46CF69662BB8}" type="presOf" srcId="{87B79AA6-0E57-45A7-83BE-1F6D30C19704}" destId="{9DBC7731-3855-4E1C-96A2-2CC080673759}" srcOrd="0" destOrd="4" presId="urn:microsoft.com/office/officeart/2005/8/layout/hList1"/>
    <dgm:cxn modelId="{A3127974-65AD-4AD4-A9EA-858DCEDFADF9}" srcId="{60F4EEA5-7ACC-409F-9364-5EE01C210172}" destId="{0AD9DF2D-96C0-45E4-8CB8-9E01034BBD04}" srcOrd="2" destOrd="0" parTransId="{F2564A36-209F-4BA3-BC80-FF8BBA1C238E}" sibTransId="{DD5FC829-2405-4066-932A-EA785ECEA3D9}"/>
    <dgm:cxn modelId="{C9AFE279-62BF-48DE-8EC2-9D97DC867B8B}" type="presOf" srcId="{60E7B99F-9C85-4CD7-B90B-5B49E17287D4}" destId="{EC0EAC7C-D957-4458-9800-CAE88B58F242}" srcOrd="0" destOrd="0" presId="urn:microsoft.com/office/officeart/2005/8/layout/hList1"/>
    <dgm:cxn modelId="{4428A301-2D20-4401-8CC1-E51167531964}" srcId="{27A2844E-0615-4873-ADC6-9EF9315A523C}" destId="{D5CCB78E-8A29-4D76-80A8-B3907EBBBA8E}" srcOrd="6" destOrd="0" parTransId="{1DD8A368-4339-4926-BA7C-41706FA788B0}" sibTransId="{19433C15-DA91-4B60-BA92-25F44141C3AF}"/>
    <dgm:cxn modelId="{B6178158-1BEB-44BC-9756-B91058FC1000}" srcId="{27A2844E-0615-4873-ADC6-9EF9315A523C}" destId="{276D4EC3-F0C8-47DC-B946-7DE7B21FD48E}" srcOrd="2" destOrd="0" parTransId="{7461B7F8-341D-45BC-ADB8-488B1A642D5B}" sibTransId="{A80C6A9B-7DF0-468F-BB8F-988703DE8A87}"/>
    <dgm:cxn modelId="{FA7C355C-19F4-4C01-BE1A-06A5778AE255}" type="presParOf" srcId="{F77B3F11-1651-46B8-A94A-BD0188E537B4}" destId="{9EB9BE57-E1F9-4E95-BD33-A770F0BACEA0}" srcOrd="0" destOrd="0" presId="urn:microsoft.com/office/officeart/2005/8/layout/hList1"/>
    <dgm:cxn modelId="{DE2A5660-ACA2-4FF1-90E1-8049CE2025F1}" type="presParOf" srcId="{9EB9BE57-E1F9-4E95-BD33-A770F0BACEA0}" destId="{C072735F-63B7-4524-BB3A-60F4FBAF8458}" srcOrd="0" destOrd="0" presId="urn:microsoft.com/office/officeart/2005/8/layout/hList1"/>
    <dgm:cxn modelId="{36A0C157-E50D-4719-9673-22BE58C38B55}" type="presParOf" srcId="{9EB9BE57-E1F9-4E95-BD33-A770F0BACEA0}" destId="{EC0EAC7C-D957-4458-9800-CAE88B58F242}" srcOrd="1" destOrd="0" presId="urn:microsoft.com/office/officeart/2005/8/layout/hList1"/>
    <dgm:cxn modelId="{9EA6C97E-171B-4BE2-B35A-CFDB58C301D4}" type="presParOf" srcId="{F77B3F11-1651-46B8-A94A-BD0188E537B4}" destId="{EE3D2931-F763-4360-A963-EEDC415CEDAC}" srcOrd="1" destOrd="0" presId="urn:microsoft.com/office/officeart/2005/8/layout/hList1"/>
    <dgm:cxn modelId="{4B2040C0-EEDC-4844-BEE3-9198BC7BCF30}" type="presParOf" srcId="{F77B3F11-1651-46B8-A94A-BD0188E537B4}" destId="{FF6079B0-380D-466A-8997-9F43B6C1AE0F}" srcOrd="2" destOrd="0" presId="urn:microsoft.com/office/officeart/2005/8/layout/hList1"/>
    <dgm:cxn modelId="{4E3A2762-806A-4161-AB3F-830D66C58B4D}" type="presParOf" srcId="{FF6079B0-380D-466A-8997-9F43B6C1AE0F}" destId="{96A0FC51-EE24-4A67-BDB6-9B8E01B72FFF}" srcOrd="0" destOrd="0" presId="urn:microsoft.com/office/officeart/2005/8/layout/hList1"/>
    <dgm:cxn modelId="{81006490-8DE6-4996-B4AC-7FFE5DC53C93}" type="presParOf" srcId="{FF6079B0-380D-466A-8997-9F43B6C1AE0F}" destId="{3FE80151-319D-4631-BD01-9DA024C2F149}" srcOrd="1" destOrd="0" presId="urn:microsoft.com/office/officeart/2005/8/layout/hList1"/>
    <dgm:cxn modelId="{2E2F6696-9141-4099-BC3F-B3A25B2CBA3E}" type="presParOf" srcId="{F77B3F11-1651-46B8-A94A-BD0188E537B4}" destId="{A296AA7D-378E-4D17-8A4F-9B2E2274F24A}" srcOrd="3" destOrd="0" presId="urn:microsoft.com/office/officeart/2005/8/layout/hList1"/>
    <dgm:cxn modelId="{4D0346EF-A9AD-416E-8B07-7E4B4EB5FCDF}" type="presParOf" srcId="{F77B3F11-1651-46B8-A94A-BD0188E537B4}" destId="{85251913-2AC8-4600-80AB-5FCAD1730F09}" srcOrd="4" destOrd="0" presId="urn:microsoft.com/office/officeart/2005/8/layout/hList1"/>
    <dgm:cxn modelId="{C58B0E74-B091-4252-BCAD-774FC9F212A9}" type="presParOf" srcId="{85251913-2AC8-4600-80AB-5FCAD1730F09}" destId="{222BBFC1-81B2-44D2-8C7B-B2434DA16CB3}" srcOrd="0" destOrd="0" presId="urn:microsoft.com/office/officeart/2005/8/layout/hList1"/>
    <dgm:cxn modelId="{8032772C-2DC3-4ABE-9C2F-F0A43C91C7B0}" type="presParOf" srcId="{85251913-2AC8-4600-80AB-5FCAD1730F09}" destId="{9DBC7731-3855-4E1C-96A2-2CC0806737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8644E-A2D3-404C-8DA6-CDA8E5589BDA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1A0812A6-9BC4-435D-B6C0-49BA96AA0200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LOGIN</a:t>
          </a:r>
          <a:endParaRPr lang="en-MY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2494F02C-99E5-4250-9C0F-50D4A28B997E}" type="parTrans" cxnId="{96D5DF13-18CC-469D-9A2D-3E9CC70FE6D6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193BD713-74AA-42AC-850C-8D9EF0709A3C}" type="sibTrans" cxnId="{96D5DF13-18CC-469D-9A2D-3E9CC70FE6D6}">
      <dgm:prSet custT="1"/>
      <dgm:spPr/>
      <dgm:t>
        <a:bodyPr/>
        <a:lstStyle/>
        <a:p>
          <a:endParaRPr lang="en-MY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BF3C4AB2-6087-4104-B742-068DCE264266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CREATE NEW ID</a:t>
          </a:r>
          <a:endParaRPr lang="en-MY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306C1451-C691-4BF6-B97D-C909CE7BFB31}" type="parTrans" cxnId="{AC6853B4-7986-42E3-BD77-D59BD32F7CC2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FE9CEF4E-B6AB-4EC8-9BDC-3E27FFC7FF99}" type="sibTrans" cxnId="{AC6853B4-7986-42E3-BD77-D59BD32F7CC2}">
      <dgm:prSet custT="1"/>
      <dgm:spPr/>
      <dgm:t>
        <a:bodyPr/>
        <a:lstStyle/>
        <a:p>
          <a:endParaRPr lang="en-MY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DBFBB74A-073F-47BC-9527-E60E7C0549F8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PUBLISH</a:t>
          </a:r>
          <a:endParaRPr lang="en-MY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DECBA0AA-ABDD-43F4-AB5B-4B53F1DB4144}" type="parTrans" cxnId="{600C748C-98CF-4EC3-BF63-9197E0900B81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3A9ACAE8-C3A4-4146-BB5F-20B07832FC15}" type="sibTrans" cxnId="{600C748C-98CF-4EC3-BF63-9197E0900B81}">
      <dgm:prSet custT="1"/>
      <dgm:spPr/>
      <dgm:t>
        <a:bodyPr/>
        <a:lstStyle/>
        <a:p>
          <a:endParaRPr lang="en-MY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588FC76E-C69C-45A7-80FD-79714CFC32E4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UPDATE</a:t>
          </a:r>
          <a:endParaRPr lang="en-MY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8CA4B234-4BAA-4366-B9FA-453CB3C5316F}" type="parTrans" cxnId="{E8802BB3-226E-41A4-9B06-84C27818E80C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01B3834A-C7C5-4666-AAFB-4D972C76B059}" type="sibTrans" cxnId="{E8802BB3-226E-41A4-9B06-84C27818E80C}">
      <dgm:prSet custT="1"/>
      <dgm:spPr/>
      <dgm:t>
        <a:bodyPr/>
        <a:lstStyle/>
        <a:p>
          <a:endParaRPr lang="en-MY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2F631BFB-28EF-4D12-A495-285F1FDDAF4A}">
      <dgm:prSet phldrT="[Text]"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DELETE</a:t>
          </a:r>
          <a:endParaRPr lang="en-MY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4BE88F02-1D58-486D-BC02-2FD05431BF60}" type="parTrans" cxnId="{6EF1D7B1-BEFE-4FE0-A8A0-18A230F87FEF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A9297128-62DD-4128-930D-91D3CEE32CF0}" type="sibTrans" cxnId="{6EF1D7B1-BEFE-4FE0-A8A0-18A230F87FEF}">
      <dgm:prSet custT="1"/>
      <dgm:spPr/>
      <dgm:t>
        <a:bodyPr/>
        <a:lstStyle/>
        <a:p>
          <a:endParaRPr lang="en-MY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E89FADAE-F37D-4D2E-A537-D8446E996E16}">
      <dgm:prSet custT="1"/>
      <dgm:spPr/>
      <dgm:t>
        <a:bodyPr/>
        <a:lstStyle/>
        <a:p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LOGOUT</a:t>
          </a:r>
          <a:endParaRPr lang="en-MY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4780C907-C1E4-4E08-AE66-D3138964248C}" type="parTrans" cxnId="{A4C13865-7D8C-4D2D-86AE-D18F8C7EA2A5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02B7EE16-D79E-4955-A1B0-5E91180FAF75}" type="sibTrans" cxnId="{A4C13865-7D8C-4D2D-86AE-D18F8C7EA2A5}">
      <dgm:prSet/>
      <dgm:spPr/>
      <dgm:t>
        <a:bodyPr/>
        <a:lstStyle/>
        <a:p>
          <a:endParaRPr lang="en-MY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E81B0891-75B6-4C38-AE8A-A412246BAA27}" type="pres">
      <dgm:prSet presAssocID="{E098644E-A2D3-404C-8DA6-CDA8E5589BDA}" presName="diagram" presStyleCnt="0">
        <dgm:presLayoutVars>
          <dgm:dir/>
          <dgm:resizeHandles val="exact"/>
        </dgm:presLayoutVars>
      </dgm:prSet>
      <dgm:spPr/>
    </dgm:pt>
    <dgm:pt modelId="{586DFF1E-6FCA-4553-8781-598567DA92C3}" type="pres">
      <dgm:prSet presAssocID="{1A0812A6-9BC4-435D-B6C0-49BA96AA0200}" presName="node" presStyleLbl="node1" presStyleIdx="0" presStyleCnt="6">
        <dgm:presLayoutVars>
          <dgm:bulletEnabled val="1"/>
        </dgm:presLayoutVars>
      </dgm:prSet>
      <dgm:spPr/>
    </dgm:pt>
    <dgm:pt modelId="{5C54B15B-447F-44C9-89CE-7D39E065EC76}" type="pres">
      <dgm:prSet presAssocID="{193BD713-74AA-42AC-850C-8D9EF0709A3C}" presName="sibTrans" presStyleLbl="sibTrans2D1" presStyleIdx="0" presStyleCnt="5"/>
      <dgm:spPr/>
    </dgm:pt>
    <dgm:pt modelId="{EBE54BEF-EC0A-45C3-83B8-8B3A1D2A2FD4}" type="pres">
      <dgm:prSet presAssocID="{193BD713-74AA-42AC-850C-8D9EF0709A3C}" presName="connectorText" presStyleLbl="sibTrans2D1" presStyleIdx="0" presStyleCnt="5"/>
      <dgm:spPr/>
    </dgm:pt>
    <dgm:pt modelId="{BF18FF2D-DC6E-43E2-B633-0B2606B8D9D7}" type="pres">
      <dgm:prSet presAssocID="{BF3C4AB2-6087-4104-B742-068DCE264266}" presName="node" presStyleLbl="node1" presStyleIdx="1" presStyleCnt="6">
        <dgm:presLayoutVars>
          <dgm:bulletEnabled val="1"/>
        </dgm:presLayoutVars>
      </dgm:prSet>
      <dgm:spPr/>
    </dgm:pt>
    <dgm:pt modelId="{B6520E37-97E0-4F93-86EF-EF17D4D172FF}" type="pres">
      <dgm:prSet presAssocID="{FE9CEF4E-B6AB-4EC8-9BDC-3E27FFC7FF99}" presName="sibTrans" presStyleLbl="sibTrans2D1" presStyleIdx="1" presStyleCnt="5"/>
      <dgm:spPr/>
    </dgm:pt>
    <dgm:pt modelId="{EE8D84BD-76FA-4741-8744-13321172259E}" type="pres">
      <dgm:prSet presAssocID="{FE9CEF4E-B6AB-4EC8-9BDC-3E27FFC7FF99}" presName="connectorText" presStyleLbl="sibTrans2D1" presStyleIdx="1" presStyleCnt="5"/>
      <dgm:spPr/>
    </dgm:pt>
    <dgm:pt modelId="{DD0E889A-9199-4264-90B8-EE04E8708104}" type="pres">
      <dgm:prSet presAssocID="{DBFBB74A-073F-47BC-9527-E60E7C0549F8}" presName="node" presStyleLbl="node1" presStyleIdx="2" presStyleCnt="6">
        <dgm:presLayoutVars>
          <dgm:bulletEnabled val="1"/>
        </dgm:presLayoutVars>
      </dgm:prSet>
      <dgm:spPr/>
    </dgm:pt>
    <dgm:pt modelId="{646AB9F0-0180-4385-BA5F-EADAAD19AB9B}" type="pres">
      <dgm:prSet presAssocID="{3A9ACAE8-C3A4-4146-BB5F-20B07832FC15}" presName="sibTrans" presStyleLbl="sibTrans2D1" presStyleIdx="2" presStyleCnt="5"/>
      <dgm:spPr/>
    </dgm:pt>
    <dgm:pt modelId="{ED4B447E-2BDF-455D-BE3E-1405BD990824}" type="pres">
      <dgm:prSet presAssocID="{3A9ACAE8-C3A4-4146-BB5F-20B07832FC15}" presName="connectorText" presStyleLbl="sibTrans2D1" presStyleIdx="2" presStyleCnt="5"/>
      <dgm:spPr/>
    </dgm:pt>
    <dgm:pt modelId="{73AB6D7A-92B2-44DF-A141-99E566B7371C}" type="pres">
      <dgm:prSet presAssocID="{588FC76E-C69C-45A7-80FD-79714CFC32E4}" presName="node" presStyleLbl="node1" presStyleIdx="3" presStyleCnt="6">
        <dgm:presLayoutVars>
          <dgm:bulletEnabled val="1"/>
        </dgm:presLayoutVars>
      </dgm:prSet>
      <dgm:spPr/>
    </dgm:pt>
    <dgm:pt modelId="{94D63A2E-1F1B-4FFE-B593-0B8B0D540B16}" type="pres">
      <dgm:prSet presAssocID="{01B3834A-C7C5-4666-AAFB-4D972C76B059}" presName="sibTrans" presStyleLbl="sibTrans2D1" presStyleIdx="3" presStyleCnt="5"/>
      <dgm:spPr/>
    </dgm:pt>
    <dgm:pt modelId="{08D10AF0-3D76-4830-AAD0-A575DD57D7D8}" type="pres">
      <dgm:prSet presAssocID="{01B3834A-C7C5-4666-AAFB-4D972C76B059}" presName="connectorText" presStyleLbl="sibTrans2D1" presStyleIdx="3" presStyleCnt="5"/>
      <dgm:spPr/>
    </dgm:pt>
    <dgm:pt modelId="{0AF9D560-1710-4523-8B48-719C8C4F7FBC}" type="pres">
      <dgm:prSet presAssocID="{2F631BFB-28EF-4D12-A495-285F1FDDAF4A}" presName="node" presStyleLbl="node1" presStyleIdx="4" presStyleCnt="6">
        <dgm:presLayoutVars>
          <dgm:bulletEnabled val="1"/>
        </dgm:presLayoutVars>
      </dgm:prSet>
      <dgm:spPr/>
    </dgm:pt>
    <dgm:pt modelId="{342FEAD2-94AD-4B88-B9E2-49A6BADAA029}" type="pres">
      <dgm:prSet presAssocID="{A9297128-62DD-4128-930D-91D3CEE32CF0}" presName="sibTrans" presStyleLbl="sibTrans2D1" presStyleIdx="4" presStyleCnt="5"/>
      <dgm:spPr/>
    </dgm:pt>
    <dgm:pt modelId="{9DC9C3A0-8D53-46B6-A85A-6BCF335F2636}" type="pres">
      <dgm:prSet presAssocID="{A9297128-62DD-4128-930D-91D3CEE32CF0}" presName="connectorText" presStyleLbl="sibTrans2D1" presStyleIdx="4" presStyleCnt="5"/>
      <dgm:spPr/>
    </dgm:pt>
    <dgm:pt modelId="{BAA5316B-935A-4F1B-92EC-FE352D75F4EF}" type="pres">
      <dgm:prSet presAssocID="{E89FADAE-F37D-4D2E-A537-D8446E996E16}" presName="node" presStyleLbl="node1" presStyleIdx="5" presStyleCnt="6">
        <dgm:presLayoutVars>
          <dgm:bulletEnabled val="1"/>
        </dgm:presLayoutVars>
      </dgm:prSet>
      <dgm:spPr/>
    </dgm:pt>
  </dgm:ptLst>
  <dgm:cxnLst>
    <dgm:cxn modelId="{65235785-685E-4523-A8B8-AD01B738414C}" type="presOf" srcId="{3A9ACAE8-C3A4-4146-BB5F-20B07832FC15}" destId="{646AB9F0-0180-4385-BA5F-EADAAD19AB9B}" srcOrd="0" destOrd="0" presId="urn:microsoft.com/office/officeart/2005/8/layout/process5"/>
    <dgm:cxn modelId="{70C3AD30-37C4-48B2-890F-8347F362A8A9}" type="presOf" srcId="{FE9CEF4E-B6AB-4EC8-9BDC-3E27FFC7FF99}" destId="{EE8D84BD-76FA-4741-8744-13321172259E}" srcOrd="1" destOrd="0" presId="urn:microsoft.com/office/officeart/2005/8/layout/process5"/>
    <dgm:cxn modelId="{3B437A31-A18E-4868-B212-7119CB5B90C7}" type="presOf" srcId="{BF3C4AB2-6087-4104-B742-068DCE264266}" destId="{BF18FF2D-DC6E-43E2-B633-0B2606B8D9D7}" srcOrd="0" destOrd="0" presId="urn:microsoft.com/office/officeart/2005/8/layout/process5"/>
    <dgm:cxn modelId="{6EF1D7B1-BEFE-4FE0-A8A0-18A230F87FEF}" srcId="{E098644E-A2D3-404C-8DA6-CDA8E5589BDA}" destId="{2F631BFB-28EF-4D12-A495-285F1FDDAF4A}" srcOrd="4" destOrd="0" parTransId="{4BE88F02-1D58-486D-BC02-2FD05431BF60}" sibTransId="{A9297128-62DD-4128-930D-91D3CEE32CF0}"/>
    <dgm:cxn modelId="{01AB73D9-C20C-433A-BB10-0204469B5361}" type="presOf" srcId="{01B3834A-C7C5-4666-AAFB-4D972C76B059}" destId="{94D63A2E-1F1B-4FFE-B593-0B8B0D540B16}" srcOrd="0" destOrd="0" presId="urn:microsoft.com/office/officeart/2005/8/layout/process5"/>
    <dgm:cxn modelId="{E7BECEDA-A525-4D60-926B-0E21858DE17F}" type="presOf" srcId="{193BD713-74AA-42AC-850C-8D9EF0709A3C}" destId="{5C54B15B-447F-44C9-89CE-7D39E065EC76}" srcOrd="0" destOrd="0" presId="urn:microsoft.com/office/officeart/2005/8/layout/process5"/>
    <dgm:cxn modelId="{2E29E2FD-F831-4FFF-A8F6-7943D3724F54}" type="presOf" srcId="{588FC76E-C69C-45A7-80FD-79714CFC32E4}" destId="{73AB6D7A-92B2-44DF-A141-99E566B7371C}" srcOrd="0" destOrd="0" presId="urn:microsoft.com/office/officeart/2005/8/layout/process5"/>
    <dgm:cxn modelId="{18190220-CDEF-42FE-8A6C-302ED4C7539E}" type="presOf" srcId="{A9297128-62DD-4128-930D-91D3CEE32CF0}" destId="{9DC9C3A0-8D53-46B6-A85A-6BCF335F2636}" srcOrd="1" destOrd="0" presId="urn:microsoft.com/office/officeart/2005/8/layout/process5"/>
    <dgm:cxn modelId="{95EA2D96-0C4F-4967-9D4D-D4645C57EA9F}" type="presOf" srcId="{E89FADAE-F37D-4D2E-A537-D8446E996E16}" destId="{BAA5316B-935A-4F1B-92EC-FE352D75F4EF}" srcOrd="0" destOrd="0" presId="urn:microsoft.com/office/officeart/2005/8/layout/process5"/>
    <dgm:cxn modelId="{AC6853B4-7986-42E3-BD77-D59BD32F7CC2}" srcId="{E098644E-A2D3-404C-8DA6-CDA8E5589BDA}" destId="{BF3C4AB2-6087-4104-B742-068DCE264266}" srcOrd="1" destOrd="0" parTransId="{306C1451-C691-4BF6-B97D-C909CE7BFB31}" sibTransId="{FE9CEF4E-B6AB-4EC8-9BDC-3E27FFC7FF99}"/>
    <dgm:cxn modelId="{1EB26CEA-20E5-4DE9-ABFC-FE43E478DE60}" type="presOf" srcId="{193BD713-74AA-42AC-850C-8D9EF0709A3C}" destId="{EBE54BEF-EC0A-45C3-83B8-8B3A1D2A2FD4}" srcOrd="1" destOrd="0" presId="urn:microsoft.com/office/officeart/2005/8/layout/process5"/>
    <dgm:cxn modelId="{F5418F11-C4E8-4554-A91C-9F909FED1214}" type="presOf" srcId="{FE9CEF4E-B6AB-4EC8-9BDC-3E27FFC7FF99}" destId="{B6520E37-97E0-4F93-86EF-EF17D4D172FF}" srcOrd="0" destOrd="0" presId="urn:microsoft.com/office/officeart/2005/8/layout/process5"/>
    <dgm:cxn modelId="{47FFB043-0351-488F-A576-37943A8A7279}" type="presOf" srcId="{DBFBB74A-073F-47BC-9527-E60E7C0549F8}" destId="{DD0E889A-9199-4264-90B8-EE04E8708104}" srcOrd="0" destOrd="0" presId="urn:microsoft.com/office/officeart/2005/8/layout/process5"/>
    <dgm:cxn modelId="{A4C13865-7D8C-4D2D-86AE-D18F8C7EA2A5}" srcId="{E098644E-A2D3-404C-8DA6-CDA8E5589BDA}" destId="{E89FADAE-F37D-4D2E-A537-D8446E996E16}" srcOrd="5" destOrd="0" parTransId="{4780C907-C1E4-4E08-AE66-D3138964248C}" sibTransId="{02B7EE16-D79E-4955-A1B0-5E91180FAF75}"/>
    <dgm:cxn modelId="{E8802BB3-226E-41A4-9B06-84C27818E80C}" srcId="{E098644E-A2D3-404C-8DA6-CDA8E5589BDA}" destId="{588FC76E-C69C-45A7-80FD-79714CFC32E4}" srcOrd="3" destOrd="0" parTransId="{8CA4B234-4BAA-4366-B9FA-453CB3C5316F}" sibTransId="{01B3834A-C7C5-4666-AAFB-4D972C76B059}"/>
    <dgm:cxn modelId="{1B08A94D-69E5-47F6-B23E-5501231EDCD4}" type="presOf" srcId="{E098644E-A2D3-404C-8DA6-CDA8E5589BDA}" destId="{E81B0891-75B6-4C38-AE8A-A412246BAA27}" srcOrd="0" destOrd="0" presId="urn:microsoft.com/office/officeart/2005/8/layout/process5"/>
    <dgm:cxn modelId="{1BC00FDF-FFE9-4BB1-8A34-4631ED466D63}" type="presOf" srcId="{01B3834A-C7C5-4666-AAFB-4D972C76B059}" destId="{08D10AF0-3D76-4830-AAD0-A575DD57D7D8}" srcOrd="1" destOrd="0" presId="urn:microsoft.com/office/officeart/2005/8/layout/process5"/>
    <dgm:cxn modelId="{C80C3547-35FA-4D67-BA40-54BF8747BA0E}" type="presOf" srcId="{A9297128-62DD-4128-930D-91D3CEE32CF0}" destId="{342FEAD2-94AD-4B88-B9E2-49A6BADAA029}" srcOrd="0" destOrd="0" presId="urn:microsoft.com/office/officeart/2005/8/layout/process5"/>
    <dgm:cxn modelId="{96D5DF13-18CC-469D-9A2D-3E9CC70FE6D6}" srcId="{E098644E-A2D3-404C-8DA6-CDA8E5589BDA}" destId="{1A0812A6-9BC4-435D-B6C0-49BA96AA0200}" srcOrd="0" destOrd="0" parTransId="{2494F02C-99E5-4250-9C0F-50D4A28B997E}" sibTransId="{193BD713-74AA-42AC-850C-8D9EF0709A3C}"/>
    <dgm:cxn modelId="{600C748C-98CF-4EC3-BF63-9197E0900B81}" srcId="{E098644E-A2D3-404C-8DA6-CDA8E5589BDA}" destId="{DBFBB74A-073F-47BC-9527-E60E7C0549F8}" srcOrd="2" destOrd="0" parTransId="{DECBA0AA-ABDD-43F4-AB5B-4B53F1DB4144}" sibTransId="{3A9ACAE8-C3A4-4146-BB5F-20B07832FC15}"/>
    <dgm:cxn modelId="{286E36A6-F23B-41E7-9F45-3983A0D57B6F}" type="presOf" srcId="{1A0812A6-9BC4-435D-B6C0-49BA96AA0200}" destId="{586DFF1E-6FCA-4553-8781-598567DA92C3}" srcOrd="0" destOrd="0" presId="urn:microsoft.com/office/officeart/2005/8/layout/process5"/>
    <dgm:cxn modelId="{BC685969-96D2-4FAC-B6ED-8EB2EB7BCA2D}" type="presOf" srcId="{3A9ACAE8-C3A4-4146-BB5F-20B07832FC15}" destId="{ED4B447E-2BDF-455D-BE3E-1405BD990824}" srcOrd="1" destOrd="0" presId="urn:microsoft.com/office/officeart/2005/8/layout/process5"/>
    <dgm:cxn modelId="{B5DBAC38-742B-4C29-A4E8-F0D9D528087B}" type="presOf" srcId="{2F631BFB-28EF-4D12-A495-285F1FDDAF4A}" destId="{0AF9D560-1710-4523-8B48-719C8C4F7FBC}" srcOrd="0" destOrd="0" presId="urn:microsoft.com/office/officeart/2005/8/layout/process5"/>
    <dgm:cxn modelId="{A16867DD-F9F9-494C-8C4A-5ECDDD19AFAC}" type="presParOf" srcId="{E81B0891-75B6-4C38-AE8A-A412246BAA27}" destId="{586DFF1E-6FCA-4553-8781-598567DA92C3}" srcOrd="0" destOrd="0" presId="urn:microsoft.com/office/officeart/2005/8/layout/process5"/>
    <dgm:cxn modelId="{F5EC0C9A-BD57-492B-82E9-94E1F6F8914C}" type="presParOf" srcId="{E81B0891-75B6-4C38-AE8A-A412246BAA27}" destId="{5C54B15B-447F-44C9-89CE-7D39E065EC76}" srcOrd="1" destOrd="0" presId="urn:microsoft.com/office/officeart/2005/8/layout/process5"/>
    <dgm:cxn modelId="{4FF96839-ECD7-4BFF-88DA-B2EE2E7E846F}" type="presParOf" srcId="{5C54B15B-447F-44C9-89CE-7D39E065EC76}" destId="{EBE54BEF-EC0A-45C3-83B8-8B3A1D2A2FD4}" srcOrd="0" destOrd="0" presId="urn:microsoft.com/office/officeart/2005/8/layout/process5"/>
    <dgm:cxn modelId="{B09268E7-F1EC-410C-A80B-AA91D7583519}" type="presParOf" srcId="{E81B0891-75B6-4C38-AE8A-A412246BAA27}" destId="{BF18FF2D-DC6E-43E2-B633-0B2606B8D9D7}" srcOrd="2" destOrd="0" presId="urn:microsoft.com/office/officeart/2005/8/layout/process5"/>
    <dgm:cxn modelId="{89763B3E-01F7-4BAE-A3B9-29AD58015D1D}" type="presParOf" srcId="{E81B0891-75B6-4C38-AE8A-A412246BAA27}" destId="{B6520E37-97E0-4F93-86EF-EF17D4D172FF}" srcOrd="3" destOrd="0" presId="urn:microsoft.com/office/officeart/2005/8/layout/process5"/>
    <dgm:cxn modelId="{08517434-EC3E-46B7-9735-CA94017C655C}" type="presParOf" srcId="{B6520E37-97E0-4F93-86EF-EF17D4D172FF}" destId="{EE8D84BD-76FA-4741-8744-13321172259E}" srcOrd="0" destOrd="0" presId="urn:microsoft.com/office/officeart/2005/8/layout/process5"/>
    <dgm:cxn modelId="{1EBCE3F4-73F4-4F9A-BF37-86AAAF06CFDA}" type="presParOf" srcId="{E81B0891-75B6-4C38-AE8A-A412246BAA27}" destId="{DD0E889A-9199-4264-90B8-EE04E8708104}" srcOrd="4" destOrd="0" presId="urn:microsoft.com/office/officeart/2005/8/layout/process5"/>
    <dgm:cxn modelId="{5DB93153-1095-4A4E-A19D-E6FD44689FE7}" type="presParOf" srcId="{E81B0891-75B6-4C38-AE8A-A412246BAA27}" destId="{646AB9F0-0180-4385-BA5F-EADAAD19AB9B}" srcOrd="5" destOrd="0" presId="urn:microsoft.com/office/officeart/2005/8/layout/process5"/>
    <dgm:cxn modelId="{3C423C3A-2278-4429-AE09-F126C332992F}" type="presParOf" srcId="{646AB9F0-0180-4385-BA5F-EADAAD19AB9B}" destId="{ED4B447E-2BDF-455D-BE3E-1405BD990824}" srcOrd="0" destOrd="0" presId="urn:microsoft.com/office/officeart/2005/8/layout/process5"/>
    <dgm:cxn modelId="{C8750D17-5BEF-43D1-92B6-A29E9F2A2966}" type="presParOf" srcId="{E81B0891-75B6-4C38-AE8A-A412246BAA27}" destId="{73AB6D7A-92B2-44DF-A141-99E566B7371C}" srcOrd="6" destOrd="0" presId="urn:microsoft.com/office/officeart/2005/8/layout/process5"/>
    <dgm:cxn modelId="{6F450C41-8FDB-4559-94DF-C0ADC7955BCF}" type="presParOf" srcId="{E81B0891-75B6-4C38-AE8A-A412246BAA27}" destId="{94D63A2E-1F1B-4FFE-B593-0B8B0D540B16}" srcOrd="7" destOrd="0" presId="urn:microsoft.com/office/officeart/2005/8/layout/process5"/>
    <dgm:cxn modelId="{6AB891E2-A430-47E2-A4DC-F7A3D2B01C84}" type="presParOf" srcId="{94D63A2E-1F1B-4FFE-B593-0B8B0D540B16}" destId="{08D10AF0-3D76-4830-AAD0-A575DD57D7D8}" srcOrd="0" destOrd="0" presId="urn:microsoft.com/office/officeart/2005/8/layout/process5"/>
    <dgm:cxn modelId="{AB948359-0FC5-47E0-95F8-81D4D15C1399}" type="presParOf" srcId="{E81B0891-75B6-4C38-AE8A-A412246BAA27}" destId="{0AF9D560-1710-4523-8B48-719C8C4F7FBC}" srcOrd="8" destOrd="0" presId="urn:microsoft.com/office/officeart/2005/8/layout/process5"/>
    <dgm:cxn modelId="{F7BA9C5E-5280-4B46-B81B-62047D2CE72E}" type="presParOf" srcId="{E81B0891-75B6-4C38-AE8A-A412246BAA27}" destId="{342FEAD2-94AD-4B88-B9E2-49A6BADAA029}" srcOrd="9" destOrd="0" presId="urn:microsoft.com/office/officeart/2005/8/layout/process5"/>
    <dgm:cxn modelId="{A8B2F594-10CE-435E-80C8-917BCCBAF7A7}" type="presParOf" srcId="{342FEAD2-94AD-4B88-B9E2-49A6BADAA029}" destId="{9DC9C3A0-8D53-46B6-A85A-6BCF335F2636}" srcOrd="0" destOrd="0" presId="urn:microsoft.com/office/officeart/2005/8/layout/process5"/>
    <dgm:cxn modelId="{7199A59F-FF6F-41E5-A1EA-19AAB28EB5BA}" type="presParOf" srcId="{E81B0891-75B6-4C38-AE8A-A412246BAA27}" destId="{BAA5316B-935A-4F1B-92EC-FE352D75F4E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002811-C534-4E6C-89CA-19FB45FB28EC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B3D2EB5C-1305-4B9D-9C62-F4CDC94B33C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DRIVER</a:t>
          </a:r>
          <a:endParaRPr lang="en-MY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1027457C-AED1-47DF-A8FD-4CD10422B3D6}" type="parTrans" cxnId="{7A86B532-C2CD-478A-8042-D337B5FA5047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9B7C8A87-1ABF-4657-A80F-464E04172C3D}" type="sibTrans" cxnId="{7A86B532-C2CD-478A-8042-D337B5FA5047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A94F7AEA-AC5E-4436-968D-A5B90277E8B7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Update User</a:t>
          </a:r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559E52D9-9FEC-4BBB-A816-AFA3F1105F33}" type="parTrans" cxnId="{73A92ECD-D41E-4F7C-BDBE-736B38E02315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7467666A-0DBD-4628-BEE2-D8B0CD52E601}" type="sibTrans" cxnId="{73A92ECD-D41E-4F7C-BDBE-736B38E02315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507FF874-5435-48A6-B259-D4B8BB22C936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Publish Trip</a:t>
          </a:r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4812E43F-3DC5-4D92-9865-850A0F267A26}" type="parTrans" cxnId="{0BE97052-7002-4BE1-9571-8F43F2DF4F57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6BEAB315-97EC-459A-8942-E556150CD3F5}" type="sibTrans" cxnId="{0BE97052-7002-4BE1-9571-8F43F2DF4F57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8FAF955C-CA0D-4E66-9F1C-3C3A68237D26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Update Trip</a:t>
          </a:r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E6901FD2-AB1B-4F95-A925-7B5669296546}" type="parTrans" cxnId="{4AE0A847-526C-429B-9706-C7A660507E36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4E6EB535-DC07-49BA-9166-9D184C64FFDE}" type="sibTrans" cxnId="{4AE0A847-526C-429B-9706-C7A660507E36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D7D96A30-FA64-4D6D-B61E-CEA3123E4070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Delete Trip</a:t>
          </a:r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EAA2AA96-B009-4388-BADF-33DB2B894CA3}" type="parTrans" cxnId="{0A4D00C5-C251-446A-A183-086C6B280A9B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FB2D1F87-8BE7-45E4-8686-320847FAE15B}" type="sibTrans" cxnId="{0A4D00C5-C251-446A-A183-086C6B280A9B}">
      <dgm:prSet/>
      <dgm:spPr/>
      <dgm:t>
        <a:bodyPr/>
        <a:lstStyle/>
        <a:p>
          <a:endParaRPr lang="en-MY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1A45651E-320F-4792-B82B-8F510D8C8B41}" type="pres">
      <dgm:prSet presAssocID="{8E002811-C534-4E6C-89CA-19FB45FB28E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3A44CD3-9C52-48E0-A8A7-C0D3139640E4}" type="pres">
      <dgm:prSet presAssocID="{B3D2EB5C-1305-4B9D-9C62-F4CDC94B33C2}" presName="centerShape" presStyleLbl="node0" presStyleIdx="0" presStyleCnt="1" custScaleX="116260" custScaleY="116260"/>
      <dgm:spPr/>
      <dgm:t>
        <a:bodyPr/>
        <a:lstStyle/>
        <a:p>
          <a:endParaRPr lang="en-MY"/>
        </a:p>
      </dgm:t>
    </dgm:pt>
    <dgm:pt modelId="{404636C1-B65B-45FD-8339-C6C13ABEC828}" type="pres">
      <dgm:prSet presAssocID="{559E52D9-9FEC-4BBB-A816-AFA3F1105F33}" presName="parTrans" presStyleLbl="sibTrans2D1" presStyleIdx="0" presStyleCnt="4"/>
      <dgm:spPr/>
    </dgm:pt>
    <dgm:pt modelId="{2BB0B232-D469-4667-85DC-4F6E954D072D}" type="pres">
      <dgm:prSet presAssocID="{559E52D9-9FEC-4BBB-A816-AFA3F1105F33}" presName="connectorText" presStyleLbl="sibTrans2D1" presStyleIdx="0" presStyleCnt="4"/>
      <dgm:spPr/>
    </dgm:pt>
    <dgm:pt modelId="{751C2B2B-8BF0-4BD0-9BB2-B0D45B0BEC95}" type="pres">
      <dgm:prSet presAssocID="{A94F7AEA-AC5E-4436-968D-A5B90277E8B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791EDFE-5DA1-4090-BCFC-184736544248}" type="pres">
      <dgm:prSet presAssocID="{4812E43F-3DC5-4D92-9865-850A0F267A26}" presName="parTrans" presStyleLbl="sibTrans2D1" presStyleIdx="1" presStyleCnt="4"/>
      <dgm:spPr/>
    </dgm:pt>
    <dgm:pt modelId="{82D27C57-B37F-49D0-9B5A-F0025F0C6CB2}" type="pres">
      <dgm:prSet presAssocID="{4812E43F-3DC5-4D92-9865-850A0F267A26}" presName="connectorText" presStyleLbl="sibTrans2D1" presStyleIdx="1" presStyleCnt="4"/>
      <dgm:spPr/>
    </dgm:pt>
    <dgm:pt modelId="{104ACAFE-A8ED-4B69-AFFE-D2F7B557B335}" type="pres">
      <dgm:prSet presAssocID="{507FF874-5435-48A6-B259-D4B8BB22C936}" presName="node" presStyleLbl="node1" presStyleIdx="1" presStyleCnt="4">
        <dgm:presLayoutVars>
          <dgm:bulletEnabled val="1"/>
        </dgm:presLayoutVars>
      </dgm:prSet>
      <dgm:spPr/>
    </dgm:pt>
    <dgm:pt modelId="{0D9E6E73-E062-47D3-8E11-0717794D718B}" type="pres">
      <dgm:prSet presAssocID="{E6901FD2-AB1B-4F95-A925-7B5669296546}" presName="parTrans" presStyleLbl="sibTrans2D1" presStyleIdx="2" presStyleCnt="4"/>
      <dgm:spPr/>
    </dgm:pt>
    <dgm:pt modelId="{3054ED00-181A-434A-86F7-10258AD49BD3}" type="pres">
      <dgm:prSet presAssocID="{E6901FD2-AB1B-4F95-A925-7B5669296546}" presName="connectorText" presStyleLbl="sibTrans2D1" presStyleIdx="2" presStyleCnt="4"/>
      <dgm:spPr/>
    </dgm:pt>
    <dgm:pt modelId="{297F0893-5D78-4FED-941E-D07189253E5A}" type="pres">
      <dgm:prSet presAssocID="{8FAF955C-CA0D-4E66-9F1C-3C3A68237D26}" presName="node" presStyleLbl="node1" presStyleIdx="2" presStyleCnt="4">
        <dgm:presLayoutVars>
          <dgm:bulletEnabled val="1"/>
        </dgm:presLayoutVars>
      </dgm:prSet>
      <dgm:spPr/>
    </dgm:pt>
    <dgm:pt modelId="{74A2F36B-43D3-4770-89CA-9BC80739CC0C}" type="pres">
      <dgm:prSet presAssocID="{EAA2AA96-B009-4388-BADF-33DB2B894CA3}" presName="parTrans" presStyleLbl="sibTrans2D1" presStyleIdx="3" presStyleCnt="4"/>
      <dgm:spPr/>
    </dgm:pt>
    <dgm:pt modelId="{621B82CB-9B86-4ED5-9145-7128F6516F8D}" type="pres">
      <dgm:prSet presAssocID="{EAA2AA96-B009-4388-BADF-33DB2B894CA3}" presName="connectorText" presStyleLbl="sibTrans2D1" presStyleIdx="3" presStyleCnt="4"/>
      <dgm:spPr/>
    </dgm:pt>
    <dgm:pt modelId="{A1F5C557-6B8F-4860-A598-9D52DFB63EDA}" type="pres">
      <dgm:prSet presAssocID="{D7D96A30-FA64-4D6D-B61E-CEA3123E4070}" presName="node" presStyleLbl="node1" presStyleIdx="3" presStyleCnt="4">
        <dgm:presLayoutVars>
          <dgm:bulletEnabled val="1"/>
        </dgm:presLayoutVars>
      </dgm:prSet>
      <dgm:spPr/>
    </dgm:pt>
  </dgm:ptLst>
  <dgm:cxnLst>
    <dgm:cxn modelId="{90658427-436F-4DEA-942B-D1AE6252FF40}" type="presOf" srcId="{8FAF955C-CA0D-4E66-9F1C-3C3A68237D26}" destId="{297F0893-5D78-4FED-941E-D07189253E5A}" srcOrd="0" destOrd="0" presId="urn:microsoft.com/office/officeart/2005/8/layout/radial5"/>
    <dgm:cxn modelId="{981E03EC-A63A-4724-9C55-8F1BD18B407F}" type="presOf" srcId="{559E52D9-9FEC-4BBB-A816-AFA3F1105F33}" destId="{2BB0B232-D469-4667-85DC-4F6E954D072D}" srcOrd="1" destOrd="0" presId="urn:microsoft.com/office/officeart/2005/8/layout/radial5"/>
    <dgm:cxn modelId="{EA058A83-1397-49D0-91D9-16DF0F71D579}" type="presOf" srcId="{4812E43F-3DC5-4D92-9865-850A0F267A26}" destId="{82D27C57-B37F-49D0-9B5A-F0025F0C6CB2}" srcOrd="1" destOrd="0" presId="urn:microsoft.com/office/officeart/2005/8/layout/radial5"/>
    <dgm:cxn modelId="{F1C622A8-ECEF-40D7-89A2-8AEEF33C4E9B}" type="presOf" srcId="{EAA2AA96-B009-4388-BADF-33DB2B894CA3}" destId="{621B82CB-9B86-4ED5-9145-7128F6516F8D}" srcOrd="1" destOrd="0" presId="urn:microsoft.com/office/officeart/2005/8/layout/radial5"/>
    <dgm:cxn modelId="{2F15835D-B355-453A-A5E8-D51A5CA57369}" type="presOf" srcId="{D7D96A30-FA64-4D6D-B61E-CEA3123E4070}" destId="{A1F5C557-6B8F-4860-A598-9D52DFB63EDA}" srcOrd="0" destOrd="0" presId="urn:microsoft.com/office/officeart/2005/8/layout/radial5"/>
    <dgm:cxn modelId="{40B4C06B-F70C-4441-984D-72813F76CDED}" type="presOf" srcId="{E6901FD2-AB1B-4F95-A925-7B5669296546}" destId="{0D9E6E73-E062-47D3-8E11-0717794D718B}" srcOrd="0" destOrd="0" presId="urn:microsoft.com/office/officeart/2005/8/layout/radial5"/>
    <dgm:cxn modelId="{6F86F70A-67E3-4B75-9DDA-BCC95946DBA0}" type="presOf" srcId="{A94F7AEA-AC5E-4436-968D-A5B90277E8B7}" destId="{751C2B2B-8BF0-4BD0-9BB2-B0D45B0BEC95}" srcOrd="0" destOrd="0" presId="urn:microsoft.com/office/officeart/2005/8/layout/radial5"/>
    <dgm:cxn modelId="{4AE0A847-526C-429B-9706-C7A660507E36}" srcId="{B3D2EB5C-1305-4B9D-9C62-F4CDC94B33C2}" destId="{8FAF955C-CA0D-4E66-9F1C-3C3A68237D26}" srcOrd="2" destOrd="0" parTransId="{E6901FD2-AB1B-4F95-A925-7B5669296546}" sibTransId="{4E6EB535-DC07-49BA-9166-9D184C64FFDE}"/>
    <dgm:cxn modelId="{0BE97052-7002-4BE1-9571-8F43F2DF4F57}" srcId="{B3D2EB5C-1305-4B9D-9C62-F4CDC94B33C2}" destId="{507FF874-5435-48A6-B259-D4B8BB22C936}" srcOrd="1" destOrd="0" parTransId="{4812E43F-3DC5-4D92-9865-850A0F267A26}" sibTransId="{6BEAB315-97EC-459A-8942-E556150CD3F5}"/>
    <dgm:cxn modelId="{6CBAB90A-F5D3-475D-B723-716F204B2CEC}" type="presOf" srcId="{E6901FD2-AB1B-4F95-A925-7B5669296546}" destId="{3054ED00-181A-434A-86F7-10258AD49BD3}" srcOrd="1" destOrd="0" presId="urn:microsoft.com/office/officeart/2005/8/layout/radial5"/>
    <dgm:cxn modelId="{B5D74120-31F4-40E2-A4A5-59A7C4E5538B}" type="presOf" srcId="{559E52D9-9FEC-4BBB-A816-AFA3F1105F33}" destId="{404636C1-B65B-45FD-8339-C6C13ABEC828}" srcOrd="0" destOrd="0" presId="urn:microsoft.com/office/officeart/2005/8/layout/radial5"/>
    <dgm:cxn modelId="{AAF43B33-2FFC-4BEA-802A-D1BF6279746C}" type="presOf" srcId="{B3D2EB5C-1305-4B9D-9C62-F4CDC94B33C2}" destId="{93A44CD3-9C52-48E0-A8A7-C0D3139640E4}" srcOrd="0" destOrd="0" presId="urn:microsoft.com/office/officeart/2005/8/layout/radial5"/>
    <dgm:cxn modelId="{73A92ECD-D41E-4F7C-BDBE-736B38E02315}" srcId="{B3D2EB5C-1305-4B9D-9C62-F4CDC94B33C2}" destId="{A94F7AEA-AC5E-4436-968D-A5B90277E8B7}" srcOrd="0" destOrd="0" parTransId="{559E52D9-9FEC-4BBB-A816-AFA3F1105F33}" sibTransId="{7467666A-0DBD-4628-BEE2-D8B0CD52E601}"/>
    <dgm:cxn modelId="{94BB9108-88EA-4270-B388-1B1851DADEF1}" type="presOf" srcId="{4812E43F-3DC5-4D92-9865-850A0F267A26}" destId="{D791EDFE-5DA1-4090-BCFC-184736544248}" srcOrd="0" destOrd="0" presId="urn:microsoft.com/office/officeart/2005/8/layout/radial5"/>
    <dgm:cxn modelId="{09C82576-4053-4ECD-9D8C-AC1E3972A46F}" type="presOf" srcId="{8E002811-C534-4E6C-89CA-19FB45FB28EC}" destId="{1A45651E-320F-4792-B82B-8F510D8C8B41}" srcOrd="0" destOrd="0" presId="urn:microsoft.com/office/officeart/2005/8/layout/radial5"/>
    <dgm:cxn modelId="{7B3CAD11-A6A3-47F3-9ABD-F91CB8D1B4A9}" type="presOf" srcId="{EAA2AA96-B009-4388-BADF-33DB2B894CA3}" destId="{74A2F36B-43D3-4770-89CA-9BC80739CC0C}" srcOrd="0" destOrd="0" presId="urn:microsoft.com/office/officeart/2005/8/layout/radial5"/>
    <dgm:cxn modelId="{D59604A0-3055-4876-8FE0-31FAD45373C7}" type="presOf" srcId="{507FF874-5435-48A6-B259-D4B8BB22C936}" destId="{104ACAFE-A8ED-4B69-AFFE-D2F7B557B335}" srcOrd="0" destOrd="0" presId="urn:microsoft.com/office/officeart/2005/8/layout/radial5"/>
    <dgm:cxn modelId="{0A4D00C5-C251-446A-A183-086C6B280A9B}" srcId="{B3D2EB5C-1305-4B9D-9C62-F4CDC94B33C2}" destId="{D7D96A30-FA64-4D6D-B61E-CEA3123E4070}" srcOrd="3" destOrd="0" parTransId="{EAA2AA96-B009-4388-BADF-33DB2B894CA3}" sibTransId="{FB2D1F87-8BE7-45E4-8686-320847FAE15B}"/>
    <dgm:cxn modelId="{7A86B532-C2CD-478A-8042-D337B5FA5047}" srcId="{8E002811-C534-4E6C-89CA-19FB45FB28EC}" destId="{B3D2EB5C-1305-4B9D-9C62-F4CDC94B33C2}" srcOrd="0" destOrd="0" parTransId="{1027457C-AED1-47DF-A8FD-4CD10422B3D6}" sibTransId="{9B7C8A87-1ABF-4657-A80F-464E04172C3D}"/>
    <dgm:cxn modelId="{8C085AD1-5AC3-427D-A6F8-506CCD734971}" type="presParOf" srcId="{1A45651E-320F-4792-B82B-8F510D8C8B41}" destId="{93A44CD3-9C52-48E0-A8A7-C0D3139640E4}" srcOrd="0" destOrd="0" presId="urn:microsoft.com/office/officeart/2005/8/layout/radial5"/>
    <dgm:cxn modelId="{63BCFD1C-40B6-47B4-A7B6-358B91B0EDCB}" type="presParOf" srcId="{1A45651E-320F-4792-B82B-8F510D8C8B41}" destId="{404636C1-B65B-45FD-8339-C6C13ABEC828}" srcOrd="1" destOrd="0" presId="urn:microsoft.com/office/officeart/2005/8/layout/radial5"/>
    <dgm:cxn modelId="{89D2D23E-E583-4690-B8E5-29BE07396B35}" type="presParOf" srcId="{404636C1-B65B-45FD-8339-C6C13ABEC828}" destId="{2BB0B232-D469-4667-85DC-4F6E954D072D}" srcOrd="0" destOrd="0" presId="urn:microsoft.com/office/officeart/2005/8/layout/radial5"/>
    <dgm:cxn modelId="{4BD38A5E-981B-41FE-995E-3B0851DC4783}" type="presParOf" srcId="{1A45651E-320F-4792-B82B-8F510D8C8B41}" destId="{751C2B2B-8BF0-4BD0-9BB2-B0D45B0BEC95}" srcOrd="2" destOrd="0" presId="urn:microsoft.com/office/officeart/2005/8/layout/radial5"/>
    <dgm:cxn modelId="{A01FA834-4343-4ACD-92BD-358819D69823}" type="presParOf" srcId="{1A45651E-320F-4792-B82B-8F510D8C8B41}" destId="{D791EDFE-5DA1-4090-BCFC-184736544248}" srcOrd="3" destOrd="0" presId="urn:microsoft.com/office/officeart/2005/8/layout/radial5"/>
    <dgm:cxn modelId="{28E88CD4-D13B-4BA6-A5AD-35B2EE75B141}" type="presParOf" srcId="{D791EDFE-5DA1-4090-BCFC-184736544248}" destId="{82D27C57-B37F-49D0-9B5A-F0025F0C6CB2}" srcOrd="0" destOrd="0" presId="urn:microsoft.com/office/officeart/2005/8/layout/radial5"/>
    <dgm:cxn modelId="{61C4D0FB-C0DA-48AB-A8F6-54881CDB81A6}" type="presParOf" srcId="{1A45651E-320F-4792-B82B-8F510D8C8B41}" destId="{104ACAFE-A8ED-4B69-AFFE-D2F7B557B335}" srcOrd="4" destOrd="0" presId="urn:microsoft.com/office/officeart/2005/8/layout/radial5"/>
    <dgm:cxn modelId="{ABE4F56B-5A71-4AB5-81ED-E0EABF06FF70}" type="presParOf" srcId="{1A45651E-320F-4792-B82B-8F510D8C8B41}" destId="{0D9E6E73-E062-47D3-8E11-0717794D718B}" srcOrd="5" destOrd="0" presId="urn:microsoft.com/office/officeart/2005/8/layout/radial5"/>
    <dgm:cxn modelId="{DFDA4EBC-9A6E-40C2-855D-FEC2CDAD05D0}" type="presParOf" srcId="{0D9E6E73-E062-47D3-8E11-0717794D718B}" destId="{3054ED00-181A-434A-86F7-10258AD49BD3}" srcOrd="0" destOrd="0" presId="urn:microsoft.com/office/officeart/2005/8/layout/radial5"/>
    <dgm:cxn modelId="{4E621224-EAA6-4E86-A60D-C5398421A26B}" type="presParOf" srcId="{1A45651E-320F-4792-B82B-8F510D8C8B41}" destId="{297F0893-5D78-4FED-941E-D07189253E5A}" srcOrd="6" destOrd="0" presId="urn:microsoft.com/office/officeart/2005/8/layout/radial5"/>
    <dgm:cxn modelId="{9B6C4F85-710F-4CAA-AC65-4CAE31E204B7}" type="presParOf" srcId="{1A45651E-320F-4792-B82B-8F510D8C8B41}" destId="{74A2F36B-43D3-4770-89CA-9BC80739CC0C}" srcOrd="7" destOrd="0" presId="urn:microsoft.com/office/officeart/2005/8/layout/radial5"/>
    <dgm:cxn modelId="{570CF615-13A9-4139-862F-81AD1F4100F0}" type="presParOf" srcId="{74A2F36B-43D3-4770-89CA-9BC80739CC0C}" destId="{621B82CB-9B86-4ED5-9145-7128F6516F8D}" srcOrd="0" destOrd="0" presId="urn:microsoft.com/office/officeart/2005/8/layout/radial5"/>
    <dgm:cxn modelId="{F9D0A008-842A-47A4-9CCC-7514E6584ED5}" type="presParOf" srcId="{1A45651E-320F-4792-B82B-8F510D8C8B41}" destId="{A1F5C557-6B8F-4860-A598-9D52DFB63ED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02811-C534-4E6C-89CA-19FB45FB28EC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B3D2EB5C-1305-4B9D-9C62-F4CDC94B33C2}">
      <dgm:prSet phldrT="[Text]" custT="1"/>
      <dgm:spPr/>
      <dgm:t>
        <a:bodyPr/>
        <a:lstStyle/>
        <a:p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PASSENGER</a:t>
          </a:r>
          <a:endParaRPr lang="en-MY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1027457C-AED1-47DF-A8FD-4CD10422B3D6}" type="parTrans" cxnId="{7A86B532-C2CD-478A-8042-D337B5FA5047}">
      <dgm:prSet/>
      <dgm:spPr/>
      <dgm:t>
        <a:bodyPr/>
        <a:lstStyle/>
        <a:p>
          <a:endParaRPr lang="en-MY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9B7C8A87-1ABF-4657-A80F-464E04172C3D}" type="sibTrans" cxnId="{7A86B532-C2CD-478A-8042-D337B5FA5047}">
      <dgm:prSet/>
      <dgm:spPr/>
      <dgm:t>
        <a:bodyPr/>
        <a:lstStyle/>
        <a:p>
          <a:endParaRPr lang="en-MY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A94F7AEA-AC5E-4436-968D-A5B90277E8B7}">
      <dgm:prSet phldrT="[Text]"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Update Profile</a:t>
          </a:r>
          <a:endParaRPr lang="en-MY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559E52D9-9FEC-4BBB-A816-AFA3F1105F33}" type="parTrans" cxnId="{73A92ECD-D41E-4F7C-BDBE-736B38E02315}">
      <dgm:prSet/>
      <dgm:spPr/>
      <dgm:t>
        <a:bodyPr/>
        <a:lstStyle/>
        <a:p>
          <a:endParaRPr lang="en-MY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7467666A-0DBD-4628-BEE2-D8B0CD52E601}" type="sibTrans" cxnId="{73A92ECD-D41E-4F7C-BDBE-736B38E02315}">
      <dgm:prSet/>
      <dgm:spPr/>
      <dgm:t>
        <a:bodyPr/>
        <a:lstStyle/>
        <a:p>
          <a:endParaRPr lang="en-MY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507FF874-5435-48A6-B259-D4B8BB22C936}">
      <dgm:prSet phldrT="[Text]"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Join Trip</a:t>
          </a:r>
          <a:endParaRPr lang="en-MY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4812E43F-3DC5-4D92-9865-850A0F267A26}" type="parTrans" cxnId="{0BE97052-7002-4BE1-9571-8F43F2DF4F57}">
      <dgm:prSet/>
      <dgm:spPr/>
      <dgm:t>
        <a:bodyPr/>
        <a:lstStyle/>
        <a:p>
          <a:endParaRPr lang="en-MY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6BEAB315-97EC-459A-8942-E556150CD3F5}" type="sibTrans" cxnId="{0BE97052-7002-4BE1-9571-8F43F2DF4F57}">
      <dgm:prSet/>
      <dgm:spPr/>
      <dgm:t>
        <a:bodyPr/>
        <a:lstStyle/>
        <a:p>
          <a:endParaRPr lang="en-MY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8FAF955C-CA0D-4E66-9F1C-3C3A68237D26}">
      <dgm:prSet phldrT="[Text]"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Book History</a:t>
          </a:r>
          <a:endParaRPr lang="en-MY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E6901FD2-AB1B-4F95-A925-7B5669296546}" type="parTrans" cxnId="{4AE0A847-526C-429B-9706-C7A660507E36}">
      <dgm:prSet/>
      <dgm:spPr/>
      <dgm:t>
        <a:bodyPr/>
        <a:lstStyle/>
        <a:p>
          <a:endParaRPr lang="en-MY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4E6EB535-DC07-49BA-9166-9D184C64FFDE}" type="sibTrans" cxnId="{4AE0A847-526C-429B-9706-C7A660507E36}">
      <dgm:prSet/>
      <dgm:spPr/>
      <dgm:t>
        <a:bodyPr/>
        <a:lstStyle/>
        <a:p>
          <a:endParaRPr lang="en-MY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1A45651E-320F-4792-B82B-8F510D8C8B41}" type="pres">
      <dgm:prSet presAssocID="{8E002811-C534-4E6C-89CA-19FB45FB28E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3A44CD3-9C52-48E0-A8A7-C0D3139640E4}" type="pres">
      <dgm:prSet presAssocID="{B3D2EB5C-1305-4B9D-9C62-F4CDC94B33C2}" presName="centerShape" presStyleLbl="node0" presStyleIdx="0" presStyleCnt="1" custScaleX="137822" custScaleY="140774"/>
      <dgm:spPr/>
      <dgm:t>
        <a:bodyPr/>
        <a:lstStyle/>
        <a:p>
          <a:endParaRPr lang="en-MY"/>
        </a:p>
      </dgm:t>
    </dgm:pt>
    <dgm:pt modelId="{404636C1-B65B-45FD-8339-C6C13ABEC828}" type="pres">
      <dgm:prSet presAssocID="{559E52D9-9FEC-4BBB-A816-AFA3F1105F33}" presName="parTrans" presStyleLbl="sibTrans2D1" presStyleIdx="0" presStyleCnt="3"/>
      <dgm:spPr/>
    </dgm:pt>
    <dgm:pt modelId="{2BB0B232-D469-4667-85DC-4F6E954D072D}" type="pres">
      <dgm:prSet presAssocID="{559E52D9-9FEC-4BBB-A816-AFA3F1105F33}" presName="connectorText" presStyleLbl="sibTrans2D1" presStyleIdx="0" presStyleCnt="3"/>
      <dgm:spPr/>
    </dgm:pt>
    <dgm:pt modelId="{751C2B2B-8BF0-4BD0-9BB2-B0D45B0BEC95}" type="pres">
      <dgm:prSet presAssocID="{A94F7AEA-AC5E-4436-968D-A5B90277E8B7}" presName="node" presStyleLbl="node1" presStyleIdx="0" presStyleCnt="3" custScaleX="80058" custScaleY="80058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791EDFE-5DA1-4090-BCFC-184736544248}" type="pres">
      <dgm:prSet presAssocID="{4812E43F-3DC5-4D92-9865-850A0F267A26}" presName="parTrans" presStyleLbl="sibTrans2D1" presStyleIdx="1" presStyleCnt="3"/>
      <dgm:spPr/>
    </dgm:pt>
    <dgm:pt modelId="{82D27C57-B37F-49D0-9B5A-F0025F0C6CB2}" type="pres">
      <dgm:prSet presAssocID="{4812E43F-3DC5-4D92-9865-850A0F267A26}" presName="connectorText" presStyleLbl="sibTrans2D1" presStyleIdx="1" presStyleCnt="3"/>
      <dgm:spPr/>
    </dgm:pt>
    <dgm:pt modelId="{104ACAFE-A8ED-4B69-AFFE-D2F7B557B335}" type="pres">
      <dgm:prSet presAssocID="{507FF874-5435-48A6-B259-D4B8BB22C936}" presName="node" presStyleLbl="node1" presStyleIdx="1" presStyleCnt="3" custScaleX="80058" custScaleY="80058">
        <dgm:presLayoutVars>
          <dgm:bulletEnabled val="1"/>
        </dgm:presLayoutVars>
      </dgm:prSet>
      <dgm:spPr/>
    </dgm:pt>
    <dgm:pt modelId="{0D9E6E73-E062-47D3-8E11-0717794D718B}" type="pres">
      <dgm:prSet presAssocID="{E6901FD2-AB1B-4F95-A925-7B5669296546}" presName="parTrans" presStyleLbl="sibTrans2D1" presStyleIdx="2" presStyleCnt="3"/>
      <dgm:spPr/>
    </dgm:pt>
    <dgm:pt modelId="{3054ED00-181A-434A-86F7-10258AD49BD3}" type="pres">
      <dgm:prSet presAssocID="{E6901FD2-AB1B-4F95-A925-7B5669296546}" presName="connectorText" presStyleLbl="sibTrans2D1" presStyleIdx="2" presStyleCnt="3"/>
      <dgm:spPr/>
    </dgm:pt>
    <dgm:pt modelId="{297F0893-5D78-4FED-941E-D07189253E5A}" type="pres">
      <dgm:prSet presAssocID="{8FAF955C-CA0D-4E66-9F1C-3C3A68237D26}" presName="node" presStyleLbl="node1" presStyleIdx="2" presStyleCnt="3" custScaleX="80058" custScaleY="80058">
        <dgm:presLayoutVars>
          <dgm:bulletEnabled val="1"/>
        </dgm:presLayoutVars>
      </dgm:prSet>
      <dgm:spPr/>
    </dgm:pt>
  </dgm:ptLst>
  <dgm:cxnLst>
    <dgm:cxn modelId="{69062951-2C0B-4D11-8211-F75F2349907F}" type="presOf" srcId="{4812E43F-3DC5-4D92-9865-850A0F267A26}" destId="{82D27C57-B37F-49D0-9B5A-F0025F0C6CB2}" srcOrd="1" destOrd="0" presId="urn:microsoft.com/office/officeart/2005/8/layout/radial5"/>
    <dgm:cxn modelId="{C7749001-8695-476D-97AA-CEB9B1836D30}" type="presOf" srcId="{507FF874-5435-48A6-B259-D4B8BB22C936}" destId="{104ACAFE-A8ED-4B69-AFFE-D2F7B557B335}" srcOrd="0" destOrd="0" presId="urn:microsoft.com/office/officeart/2005/8/layout/radial5"/>
    <dgm:cxn modelId="{E69318BF-7B68-419B-A4F6-75A4EB380D4F}" type="presOf" srcId="{559E52D9-9FEC-4BBB-A816-AFA3F1105F33}" destId="{2BB0B232-D469-4667-85DC-4F6E954D072D}" srcOrd="1" destOrd="0" presId="urn:microsoft.com/office/officeart/2005/8/layout/radial5"/>
    <dgm:cxn modelId="{43C89607-CFF5-44B2-9F02-75714739D91D}" type="presOf" srcId="{8E002811-C534-4E6C-89CA-19FB45FB28EC}" destId="{1A45651E-320F-4792-B82B-8F510D8C8B41}" srcOrd="0" destOrd="0" presId="urn:microsoft.com/office/officeart/2005/8/layout/radial5"/>
    <dgm:cxn modelId="{0BE97052-7002-4BE1-9571-8F43F2DF4F57}" srcId="{B3D2EB5C-1305-4B9D-9C62-F4CDC94B33C2}" destId="{507FF874-5435-48A6-B259-D4B8BB22C936}" srcOrd="1" destOrd="0" parTransId="{4812E43F-3DC5-4D92-9865-850A0F267A26}" sibTransId="{6BEAB315-97EC-459A-8942-E556150CD3F5}"/>
    <dgm:cxn modelId="{9D09F4B1-89A6-4D96-BA26-FB5057DEDA98}" type="presOf" srcId="{E6901FD2-AB1B-4F95-A925-7B5669296546}" destId="{0D9E6E73-E062-47D3-8E11-0717794D718B}" srcOrd="0" destOrd="0" presId="urn:microsoft.com/office/officeart/2005/8/layout/radial5"/>
    <dgm:cxn modelId="{8F5C7C63-99A5-4E0F-B712-B1B8A63397C8}" type="presOf" srcId="{E6901FD2-AB1B-4F95-A925-7B5669296546}" destId="{3054ED00-181A-434A-86F7-10258AD49BD3}" srcOrd="1" destOrd="0" presId="urn:microsoft.com/office/officeart/2005/8/layout/radial5"/>
    <dgm:cxn modelId="{7A86B532-C2CD-478A-8042-D337B5FA5047}" srcId="{8E002811-C534-4E6C-89CA-19FB45FB28EC}" destId="{B3D2EB5C-1305-4B9D-9C62-F4CDC94B33C2}" srcOrd="0" destOrd="0" parTransId="{1027457C-AED1-47DF-A8FD-4CD10422B3D6}" sibTransId="{9B7C8A87-1ABF-4657-A80F-464E04172C3D}"/>
    <dgm:cxn modelId="{8F7A6A1F-62B4-46F8-B899-71C4F78196E2}" type="presOf" srcId="{8FAF955C-CA0D-4E66-9F1C-3C3A68237D26}" destId="{297F0893-5D78-4FED-941E-D07189253E5A}" srcOrd="0" destOrd="0" presId="urn:microsoft.com/office/officeart/2005/8/layout/radial5"/>
    <dgm:cxn modelId="{06D8FA0D-62FB-4450-918C-7FA4692AC9CB}" type="presOf" srcId="{4812E43F-3DC5-4D92-9865-850A0F267A26}" destId="{D791EDFE-5DA1-4090-BCFC-184736544248}" srcOrd="0" destOrd="0" presId="urn:microsoft.com/office/officeart/2005/8/layout/radial5"/>
    <dgm:cxn modelId="{E6D93375-85C6-4F9C-B8F2-80160E5AB6E3}" type="presOf" srcId="{A94F7AEA-AC5E-4436-968D-A5B90277E8B7}" destId="{751C2B2B-8BF0-4BD0-9BB2-B0D45B0BEC95}" srcOrd="0" destOrd="0" presId="urn:microsoft.com/office/officeart/2005/8/layout/radial5"/>
    <dgm:cxn modelId="{3B206A73-D50F-4501-A627-58A7EF3E6B76}" type="presOf" srcId="{559E52D9-9FEC-4BBB-A816-AFA3F1105F33}" destId="{404636C1-B65B-45FD-8339-C6C13ABEC828}" srcOrd="0" destOrd="0" presId="urn:microsoft.com/office/officeart/2005/8/layout/radial5"/>
    <dgm:cxn modelId="{4AE0A847-526C-429B-9706-C7A660507E36}" srcId="{B3D2EB5C-1305-4B9D-9C62-F4CDC94B33C2}" destId="{8FAF955C-CA0D-4E66-9F1C-3C3A68237D26}" srcOrd="2" destOrd="0" parTransId="{E6901FD2-AB1B-4F95-A925-7B5669296546}" sibTransId="{4E6EB535-DC07-49BA-9166-9D184C64FFDE}"/>
    <dgm:cxn modelId="{73A92ECD-D41E-4F7C-BDBE-736B38E02315}" srcId="{B3D2EB5C-1305-4B9D-9C62-F4CDC94B33C2}" destId="{A94F7AEA-AC5E-4436-968D-A5B90277E8B7}" srcOrd="0" destOrd="0" parTransId="{559E52D9-9FEC-4BBB-A816-AFA3F1105F33}" sibTransId="{7467666A-0DBD-4628-BEE2-D8B0CD52E601}"/>
    <dgm:cxn modelId="{43F8C89D-7236-40E9-BF6C-1E14912E5182}" type="presOf" srcId="{B3D2EB5C-1305-4B9D-9C62-F4CDC94B33C2}" destId="{93A44CD3-9C52-48E0-A8A7-C0D3139640E4}" srcOrd="0" destOrd="0" presId="urn:microsoft.com/office/officeart/2005/8/layout/radial5"/>
    <dgm:cxn modelId="{8CFD0630-7A1B-4A64-847B-751834C567BA}" type="presParOf" srcId="{1A45651E-320F-4792-B82B-8F510D8C8B41}" destId="{93A44CD3-9C52-48E0-A8A7-C0D3139640E4}" srcOrd="0" destOrd="0" presId="urn:microsoft.com/office/officeart/2005/8/layout/radial5"/>
    <dgm:cxn modelId="{FB041A6C-351F-4704-907F-4F28F8DCB1CF}" type="presParOf" srcId="{1A45651E-320F-4792-B82B-8F510D8C8B41}" destId="{404636C1-B65B-45FD-8339-C6C13ABEC828}" srcOrd="1" destOrd="0" presId="urn:microsoft.com/office/officeart/2005/8/layout/radial5"/>
    <dgm:cxn modelId="{66FCDD96-8285-4829-AB01-5046024F0BD9}" type="presParOf" srcId="{404636C1-B65B-45FD-8339-C6C13ABEC828}" destId="{2BB0B232-D469-4667-85DC-4F6E954D072D}" srcOrd="0" destOrd="0" presId="urn:microsoft.com/office/officeart/2005/8/layout/radial5"/>
    <dgm:cxn modelId="{E3786CBD-F729-4A3C-9AC9-C65340C84662}" type="presParOf" srcId="{1A45651E-320F-4792-B82B-8F510D8C8B41}" destId="{751C2B2B-8BF0-4BD0-9BB2-B0D45B0BEC95}" srcOrd="2" destOrd="0" presId="urn:microsoft.com/office/officeart/2005/8/layout/radial5"/>
    <dgm:cxn modelId="{F6EFDD0F-6C37-4974-AB5D-0A9D17A78F89}" type="presParOf" srcId="{1A45651E-320F-4792-B82B-8F510D8C8B41}" destId="{D791EDFE-5DA1-4090-BCFC-184736544248}" srcOrd="3" destOrd="0" presId="urn:microsoft.com/office/officeart/2005/8/layout/radial5"/>
    <dgm:cxn modelId="{513760AF-022F-480B-8EF1-0AD39941F4E2}" type="presParOf" srcId="{D791EDFE-5DA1-4090-BCFC-184736544248}" destId="{82D27C57-B37F-49D0-9B5A-F0025F0C6CB2}" srcOrd="0" destOrd="0" presId="urn:microsoft.com/office/officeart/2005/8/layout/radial5"/>
    <dgm:cxn modelId="{94C07583-48D4-4A5B-BBD7-F523E754088E}" type="presParOf" srcId="{1A45651E-320F-4792-B82B-8F510D8C8B41}" destId="{104ACAFE-A8ED-4B69-AFFE-D2F7B557B335}" srcOrd="4" destOrd="0" presId="urn:microsoft.com/office/officeart/2005/8/layout/radial5"/>
    <dgm:cxn modelId="{B35F411C-3D34-4A89-BCE8-44FDFDEBF15E}" type="presParOf" srcId="{1A45651E-320F-4792-B82B-8F510D8C8B41}" destId="{0D9E6E73-E062-47D3-8E11-0717794D718B}" srcOrd="5" destOrd="0" presId="urn:microsoft.com/office/officeart/2005/8/layout/radial5"/>
    <dgm:cxn modelId="{B0C3462D-0E81-4852-A000-4C33227EA084}" type="presParOf" srcId="{0D9E6E73-E062-47D3-8E11-0717794D718B}" destId="{3054ED00-181A-434A-86F7-10258AD49BD3}" srcOrd="0" destOrd="0" presId="urn:microsoft.com/office/officeart/2005/8/layout/radial5"/>
    <dgm:cxn modelId="{90E70702-A7AC-49D4-AF83-B7857B7D46C9}" type="presParOf" srcId="{1A45651E-320F-4792-B82B-8F510D8C8B41}" destId="{297F0893-5D78-4FED-941E-D07189253E5A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2735F-63B7-4524-BB3A-60F4FBAF8458}">
      <dsp:nvSpPr>
        <dsp:cNvPr id="0" name=""/>
        <dsp:cNvSpPr/>
      </dsp:nvSpPr>
      <dsp:spPr>
        <a:xfrm>
          <a:off x="2540" y="552963"/>
          <a:ext cx="2476500" cy="97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MAIN FUNCTIONS</a:t>
          </a:r>
          <a:endParaRPr lang="en-MY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540" y="552963"/>
        <a:ext cx="2476500" cy="979200"/>
      </dsp:txXfrm>
    </dsp:sp>
    <dsp:sp modelId="{EC0EAC7C-D957-4458-9800-CAE88B58F242}">
      <dsp:nvSpPr>
        <dsp:cNvPr id="0" name=""/>
        <dsp:cNvSpPr/>
      </dsp:nvSpPr>
      <dsp:spPr>
        <a:xfrm>
          <a:off x="2540" y="1532163"/>
          <a:ext cx="2476500" cy="3333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</a:t>
          </a:r>
          <a:r>
            <a:rPr lang="en-MY" sz="1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disp</a:t>
          </a: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loginui();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driver();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userui();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userdisp(int*);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invalid();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design();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wait();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540" y="1532163"/>
        <a:ext cx="2476500" cy="3333539"/>
      </dsp:txXfrm>
    </dsp:sp>
    <dsp:sp modelId="{96A0FC51-EE24-4A67-BDB6-9B8E01B72FFF}">
      <dsp:nvSpPr>
        <dsp:cNvPr id="0" name=""/>
        <dsp:cNvSpPr/>
      </dsp:nvSpPr>
      <dsp:spPr>
        <a:xfrm>
          <a:off x="2825750" y="552963"/>
          <a:ext cx="2476500" cy="979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EXTERN FILE</a:t>
          </a:r>
          <a:endParaRPr lang="en-MY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825750" y="552963"/>
        <a:ext cx="2476500" cy="979200"/>
      </dsp:txXfrm>
    </dsp:sp>
    <dsp:sp modelId="{3FE80151-319D-4631-BD01-9DA024C2F149}">
      <dsp:nvSpPr>
        <dsp:cNvPr id="0" name=""/>
        <dsp:cNvSpPr/>
      </dsp:nvSpPr>
      <dsp:spPr>
        <a:xfrm>
          <a:off x="2825750" y="1532163"/>
          <a:ext cx="2476500" cy="33335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</a:t>
          </a:r>
          <a:r>
            <a:rPr lang="en-MY" sz="1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createtrip</a:t>
          </a: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int generate();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regist();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int login();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booktrip();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updatetrip();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displaydest();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displayfordriver();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825750" y="1532163"/>
        <a:ext cx="2476500" cy="3333539"/>
      </dsp:txXfrm>
    </dsp:sp>
    <dsp:sp modelId="{222BBFC1-81B2-44D2-8C7B-B2434DA16CB3}">
      <dsp:nvSpPr>
        <dsp:cNvPr id="0" name=""/>
        <dsp:cNvSpPr/>
      </dsp:nvSpPr>
      <dsp:spPr>
        <a:xfrm>
          <a:off x="5648960" y="552963"/>
          <a:ext cx="2476500" cy="979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EXTERN FILE</a:t>
          </a:r>
          <a:endParaRPr lang="en-MY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5648960" y="552963"/>
        <a:ext cx="2476500" cy="979200"/>
      </dsp:txXfrm>
    </dsp:sp>
    <dsp:sp modelId="{9DBC7731-3855-4E1C-96A2-2CC080673759}">
      <dsp:nvSpPr>
        <dsp:cNvPr id="0" name=""/>
        <dsp:cNvSpPr/>
      </dsp:nvSpPr>
      <dsp:spPr>
        <a:xfrm>
          <a:off x="5648960" y="1532163"/>
          <a:ext cx="2476500" cy="33335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calculate(</a:t>
          </a:r>
          <a:r>
            <a:rPr lang="en-MY" sz="1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int</a:t>
          </a: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*,</a:t>
          </a:r>
          <a:r>
            <a:rPr lang="en-MY" sz="1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int</a:t>
          </a: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*);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updateuser();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deletetrip();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custhistory();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void credit();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extern void userdisp(int*);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extern void invalid();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string time();</a:t>
          </a:r>
          <a:endParaRPr lang="en-MY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5648960" y="1532163"/>
        <a:ext cx="2476500" cy="3333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DFF1E-6FCA-4553-8781-598567DA92C3}">
      <dsp:nvSpPr>
        <dsp:cNvPr id="0" name=""/>
        <dsp:cNvSpPr/>
      </dsp:nvSpPr>
      <dsp:spPr>
        <a:xfrm>
          <a:off x="7606" y="1040703"/>
          <a:ext cx="2273641" cy="13641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LOGIN</a:t>
          </a:r>
          <a:endParaRPr lang="en-MY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7562" y="1080659"/>
        <a:ext cx="2193729" cy="1284272"/>
      </dsp:txXfrm>
    </dsp:sp>
    <dsp:sp modelId="{5C54B15B-447F-44C9-89CE-7D39E065EC76}">
      <dsp:nvSpPr>
        <dsp:cNvPr id="0" name=""/>
        <dsp:cNvSpPr/>
      </dsp:nvSpPr>
      <dsp:spPr>
        <a:xfrm>
          <a:off x="2481328" y="1440864"/>
          <a:ext cx="482011" cy="56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481328" y="1553636"/>
        <a:ext cx="337408" cy="338318"/>
      </dsp:txXfrm>
    </dsp:sp>
    <dsp:sp modelId="{BF18FF2D-DC6E-43E2-B633-0B2606B8D9D7}">
      <dsp:nvSpPr>
        <dsp:cNvPr id="0" name=""/>
        <dsp:cNvSpPr/>
      </dsp:nvSpPr>
      <dsp:spPr>
        <a:xfrm>
          <a:off x="3190704" y="1040703"/>
          <a:ext cx="2273641" cy="13641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CREATE NEW ID</a:t>
          </a:r>
          <a:endParaRPr lang="en-MY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230660" y="1080659"/>
        <a:ext cx="2193729" cy="1284272"/>
      </dsp:txXfrm>
    </dsp:sp>
    <dsp:sp modelId="{B6520E37-97E0-4F93-86EF-EF17D4D172FF}">
      <dsp:nvSpPr>
        <dsp:cNvPr id="0" name=""/>
        <dsp:cNvSpPr/>
      </dsp:nvSpPr>
      <dsp:spPr>
        <a:xfrm>
          <a:off x="5664425" y="1440864"/>
          <a:ext cx="482011" cy="56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5664425" y="1553636"/>
        <a:ext cx="337408" cy="338318"/>
      </dsp:txXfrm>
    </dsp:sp>
    <dsp:sp modelId="{DD0E889A-9199-4264-90B8-EE04E8708104}">
      <dsp:nvSpPr>
        <dsp:cNvPr id="0" name=""/>
        <dsp:cNvSpPr/>
      </dsp:nvSpPr>
      <dsp:spPr>
        <a:xfrm>
          <a:off x="6373801" y="1040703"/>
          <a:ext cx="2273641" cy="13641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PUBLISH</a:t>
          </a:r>
          <a:endParaRPr lang="en-MY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6413757" y="1080659"/>
        <a:ext cx="2193729" cy="1284272"/>
      </dsp:txXfrm>
    </dsp:sp>
    <dsp:sp modelId="{646AB9F0-0180-4385-BA5F-EADAAD19AB9B}">
      <dsp:nvSpPr>
        <dsp:cNvPr id="0" name=""/>
        <dsp:cNvSpPr/>
      </dsp:nvSpPr>
      <dsp:spPr>
        <a:xfrm rot="5400000">
          <a:off x="7269616" y="2564043"/>
          <a:ext cx="482011" cy="56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 rot="-5400000">
        <a:off x="7341463" y="2604969"/>
        <a:ext cx="338318" cy="337408"/>
      </dsp:txXfrm>
    </dsp:sp>
    <dsp:sp modelId="{73AB6D7A-92B2-44DF-A141-99E566B7371C}">
      <dsp:nvSpPr>
        <dsp:cNvPr id="0" name=""/>
        <dsp:cNvSpPr/>
      </dsp:nvSpPr>
      <dsp:spPr>
        <a:xfrm>
          <a:off x="6373801" y="3314344"/>
          <a:ext cx="2273641" cy="13641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UPDATE</a:t>
          </a:r>
          <a:endParaRPr lang="en-MY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6413757" y="3354300"/>
        <a:ext cx="2193729" cy="1284272"/>
      </dsp:txXfrm>
    </dsp:sp>
    <dsp:sp modelId="{94D63A2E-1F1B-4FFE-B593-0B8B0D540B16}">
      <dsp:nvSpPr>
        <dsp:cNvPr id="0" name=""/>
        <dsp:cNvSpPr/>
      </dsp:nvSpPr>
      <dsp:spPr>
        <a:xfrm rot="10800000">
          <a:off x="5691709" y="3714505"/>
          <a:ext cx="482011" cy="56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 rot="10800000">
        <a:off x="5836312" y="3827277"/>
        <a:ext cx="337408" cy="338318"/>
      </dsp:txXfrm>
    </dsp:sp>
    <dsp:sp modelId="{0AF9D560-1710-4523-8B48-719C8C4F7FBC}">
      <dsp:nvSpPr>
        <dsp:cNvPr id="0" name=""/>
        <dsp:cNvSpPr/>
      </dsp:nvSpPr>
      <dsp:spPr>
        <a:xfrm>
          <a:off x="3190704" y="3314344"/>
          <a:ext cx="2273641" cy="13641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DELETE</a:t>
          </a:r>
          <a:endParaRPr lang="en-MY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230660" y="3354300"/>
        <a:ext cx="2193729" cy="1284272"/>
      </dsp:txXfrm>
    </dsp:sp>
    <dsp:sp modelId="{342FEAD2-94AD-4B88-B9E2-49A6BADAA029}">
      <dsp:nvSpPr>
        <dsp:cNvPr id="0" name=""/>
        <dsp:cNvSpPr/>
      </dsp:nvSpPr>
      <dsp:spPr>
        <a:xfrm rot="10800000">
          <a:off x="2508612" y="3714505"/>
          <a:ext cx="482011" cy="563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 rot="10800000">
        <a:off x="2653215" y="3827277"/>
        <a:ext cx="337408" cy="338318"/>
      </dsp:txXfrm>
    </dsp:sp>
    <dsp:sp modelId="{BAA5316B-935A-4F1B-92EC-FE352D75F4EF}">
      <dsp:nvSpPr>
        <dsp:cNvPr id="0" name=""/>
        <dsp:cNvSpPr/>
      </dsp:nvSpPr>
      <dsp:spPr>
        <a:xfrm>
          <a:off x="7606" y="3314344"/>
          <a:ext cx="2273641" cy="13641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LOGOUT</a:t>
          </a:r>
          <a:endParaRPr lang="en-MY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7562" y="3354300"/>
        <a:ext cx="2193729" cy="1284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44CD3-9C52-48E0-A8A7-C0D3139640E4}">
      <dsp:nvSpPr>
        <dsp:cNvPr id="0" name=""/>
        <dsp:cNvSpPr/>
      </dsp:nvSpPr>
      <dsp:spPr>
        <a:xfrm>
          <a:off x="3032343" y="1880745"/>
          <a:ext cx="1656912" cy="1656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DRIVER</a:t>
          </a:r>
          <a:endParaRPr lang="en-MY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274992" y="2123394"/>
        <a:ext cx="1171614" cy="1171614"/>
      </dsp:txXfrm>
    </dsp:sp>
    <dsp:sp modelId="{404636C1-B65B-45FD-8339-C6C13ABEC828}">
      <dsp:nvSpPr>
        <dsp:cNvPr id="0" name=""/>
        <dsp:cNvSpPr/>
      </dsp:nvSpPr>
      <dsp:spPr>
        <a:xfrm rot="16200000">
          <a:off x="3740692" y="1418645"/>
          <a:ext cx="240215" cy="484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776724" y="1551589"/>
        <a:ext cx="168151" cy="290736"/>
      </dsp:txXfrm>
    </dsp:sp>
    <dsp:sp modelId="{751C2B2B-8BF0-4BD0-9BB2-B0D45B0BEC95}">
      <dsp:nvSpPr>
        <dsp:cNvPr id="0" name=""/>
        <dsp:cNvSpPr/>
      </dsp:nvSpPr>
      <dsp:spPr>
        <a:xfrm>
          <a:off x="3148210" y="2331"/>
          <a:ext cx="1425178" cy="14251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Update User</a:t>
          </a: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356922" y="211043"/>
        <a:ext cx="1007754" cy="1007754"/>
      </dsp:txXfrm>
    </dsp:sp>
    <dsp:sp modelId="{D791EDFE-5DA1-4090-BCFC-184736544248}">
      <dsp:nvSpPr>
        <dsp:cNvPr id="0" name=""/>
        <dsp:cNvSpPr/>
      </dsp:nvSpPr>
      <dsp:spPr>
        <a:xfrm>
          <a:off x="4788968" y="2466921"/>
          <a:ext cx="240215" cy="484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788968" y="2563833"/>
        <a:ext cx="168151" cy="290736"/>
      </dsp:txXfrm>
    </dsp:sp>
    <dsp:sp modelId="{104ACAFE-A8ED-4B69-AFFE-D2F7B557B335}">
      <dsp:nvSpPr>
        <dsp:cNvPr id="0" name=""/>
        <dsp:cNvSpPr/>
      </dsp:nvSpPr>
      <dsp:spPr>
        <a:xfrm>
          <a:off x="5142492" y="1996612"/>
          <a:ext cx="1425178" cy="14251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Publish Trip</a:t>
          </a: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5351204" y="2205324"/>
        <a:ext cx="1007754" cy="1007754"/>
      </dsp:txXfrm>
    </dsp:sp>
    <dsp:sp modelId="{0D9E6E73-E062-47D3-8E11-0717794D718B}">
      <dsp:nvSpPr>
        <dsp:cNvPr id="0" name=""/>
        <dsp:cNvSpPr/>
      </dsp:nvSpPr>
      <dsp:spPr>
        <a:xfrm rot="5400000">
          <a:off x="3740692" y="3515196"/>
          <a:ext cx="240215" cy="484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776724" y="3576076"/>
        <a:ext cx="168151" cy="290736"/>
      </dsp:txXfrm>
    </dsp:sp>
    <dsp:sp modelId="{297F0893-5D78-4FED-941E-D07189253E5A}">
      <dsp:nvSpPr>
        <dsp:cNvPr id="0" name=""/>
        <dsp:cNvSpPr/>
      </dsp:nvSpPr>
      <dsp:spPr>
        <a:xfrm>
          <a:off x="3148210" y="3990893"/>
          <a:ext cx="1425178" cy="14251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Update Trip</a:t>
          </a: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356922" y="4199605"/>
        <a:ext cx="1007754" cy="1007754"/>
      </dsp:txXfrm>
    </dsp:sp>
    <dsp:sp modelId="{74A2F36B-43D3-4770-89CA-9BC80739CC0C}">
      <dsp:nvSpPr>
        <dsp:cNvPr id="0" name=""/>
        <dsp:cNvSpPr/>
      </dsp:nvSpPr>
      <dsp:spPr>
        <a:xfrm rot="10800000">
          <a:off x="2692416" y="2466921"/>
          <a:ext cx="240215" cy="484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 rot="10800000">
        <a:off x="2764480" y="2563833"/>
        <a:ext cx="168151" cy="290736"/>
      </dsp:txXfrm>
    </dsp:sp>
    <dsp:sp modelId="{A1F5C557-6B8F-4860-A598-9D52DFB63EDA}">
      <dsp:nvSpPr>
        <dsp:cNvPr id="0" name=""/>
        <dsp:cNvSpPr/>
      </dsp:nvSpPr>
      <dsp:spPr>
        <a:xfrm>
          <a:off x="1153929" y="1996612"/>
          <a:ext cx="1425178" cy="14251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Delete Trip</a:t>
          </a: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1362641" y="2205324"/>
        <a:ext cx="1007754" cy="1007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44CD3-9C52-48E0-A8A7-C0D3139640E4}">
      <dsp:nvSpPr>
        <dsp:cNvPr id="0" name=""/>
        <dsp:cNvSpPr/>
      </dsp:nvSpPr>
      <dsp:spPr>
        <a:xfrm>
          <a:off x="2889245" y="2248892"/>
          <a:ext cx="2590809" cy="2646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PASSENGER</a:t>
          </a:r>
          <a:endParaRPr lang="en-MY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268660" y="2636434"/>
        <a:ext cx="1831979" cy="1871218"/>
      </dsp:txXfrm>
    </dsp:sp>
    <dsp:sp modelId="{404636C1-B65B-45FD-8339-C6C13ABEC828}">
      <dsp:nvSpPr>
        <dsp:cNvPr id="0" name=""/>
        <dsp:cNvSpPr/>
      </dsp:nvSpPr>
      <dsp:spPr>
        <a:xfrm rot="16200000">
          <a:off x="4037853" y="1660656"/>
          <a:ext cx="293593" cy="639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7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081892" y="1832523"/>
        <a:ext cx="205515" cy="383483"/>
      </dsp:txXfrm>
    </dsp:sp>
    <dsp:sp modelId="{751C2B2B-8BF0-4BD0-9BB2-B0D45B0BEC95}">
      <dsp:nvSpPr>
        <dsp:cNvPr id="0" name=""/>
        <dsp:cNvSpPr/>
      </dsp:nvSpPr>
      <dsp:spPr>
        <a:xfrm>
          <a:off x="3432175" y="189993"/>
          <a:ext cx="1504948" cy="15049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Update Profile</a:t>
          </a: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3652570" y="410388"/>
        <a:ext cx="1064158" cy="1064158"/>
      </dsp:txXfrm>
    </dsp:sp>
    <dsp:sp modelId="{D791EDFE-5DA1-4090-BCFC-184736544248}">
      <dsp:nvSpPr>
        <dsp:cNvPr id="0" name=""/>
        <dsp:cNvSpPr/>
      </dsp:nvSpPr>
      <dsp:spPr>
        <a:xfrm rot="1800000">
          <a:off x="5401494" y="4042981"/>
          <a:ext cx="304709" cy="639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7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5407618" y="4147956"/>
        <a:ext cx="213296" cy="383483"/>
      </dsp:txXfrm>
    </dsp:sp>
    <dsp:sp modelId="{104ACAFE-A8ED-4B69-AFFE-D2F7B557B335}">
      <dsp:nvSpPr>
        <dsp:cNvPr id="0" name=""/>
        <dsp:cNvSpPr/>
      </dsp:nvSpPr>
      <dsp:spPr>
        <a:xfrm>
          <a:off x="5709455" y="4134357"/>
          <a:ext cx="1504948" cy="1504948"/>
        </a:xfrm>
        <a:prstGeom prst="ellipse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Join Trip</a:t>
          </a: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5929850" y="4354752"/>
        <a:ext cx="1064158" cy="1064158"/>
      </dsp:txXfrm>
    </dsp:sp>
    <dsp:sp modelId="{0D9E6E73-E062-47D3-8E11-0717794D718B}">
      <dsp:nvSpPr>
        <dsp:cNvPr id="0" name=""/>
        <dsp:cNvSpPr/>
      </dsp:nvSpPr>
      <dsp:spPr>
        <a:xfrm rot="9000000">
          <a:off x="2663095" y="4042981"/>
          <a:ext cx="304709" cy="6391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7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 rot="10800000">
        <a:off x="2748384" y="4147956"/>
        <a:ext cx="213296" cy="383483"/>
      </dsp:txXfrm>
    </dsp:sp>
    <dsp:sp modelId="{297F0893-5D78-4FED-941E-D07189253E5A}">
      <dsp:nvSpPr>
        <dsp:cNvPr id="0" name=""/>
        <dsp:cNvSpPr/>
      </dsp:nvSpPr>
      <dsp:spPr>
        <a:xfrm>
          <a:off x="1154895" y="4134357"/>
          <a:ext cx="1504948" cy="1504948"/>
        </a:xfrm>
        <a:prstGeom prst="ellipse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Book History</a:t>
          </a:r>
          <a:endParaRPr lang="en-MY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1375290" y="4354752"/>
        <a:ext cx="1064158" cy="1064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2367171"/>
            <a:ext cx="6096000" cy="2123658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latin typeface="Century Gothic" panose="020B0502020202020204" pitchFamily="34" charset="0"/>
              </a:rPr>
              <a:t>PROGRAMMING PROJECT</a:t>
            </a:r>
          </a:p>
          <a:p>
            <a:pPr algn="ctr"/>
            <a:r>
              <a:rPr lang="en-US" sz="9600" b="1" dirty="0">
                <a:ln/>
                <a:latin typeface="Century Gothic" panose="020B0502020202020204" pitchFamily="34" charset="0"/>
              </a:rPr>
              <a:t>CARPOOL</a:t>
            </a:r>
            <a:endParaRPr lang="en-US" sz="9600" b="1" dirty="0">
              <a:ln/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3366" y="2303253"/>
            <a:ext cx="6211019" cy="224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119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70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effectLst/>
                <a:latin typeface="Century Gothic" panose="020B0502020202020204" pitchFamily="34" charset="0"/>
              </a:rPr>
              <a:t>MAIN &amp; EXTERN FILE</a:t>
            </a:r>
            <a:endParaRPr lang="en-US" sz="5400" b="1" cap="none" spc="0" dirty="0">
              <a:ln/>
              <a:effectLst/>
              <a:latin typeface="Century Gothic" panose="020B0502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9994138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823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6085258"/>
              </p:ext>
            </p:extLst>
          </p:nvPr>
        </p:nvGraphicFramePr>
        <p:xfrm>
          <a:off x="1768475" y="569384"/>
          <a:ext cx="8655050" cy="57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6934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effectLst/>
                <a:latin typeface="Century Gothic" panose="020B0502020202020204" pitchFamily="34" charset="0"/>
              </a:rPr>
              <a:t>PROGRAM FEATURES</a:t>
            </a:r>
            <a:endParaRPr lang="en-US" sz="5400" b="1" cap="none" spc="0" dirty="0">
              <a:ln/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42240641"/>
              </p:ext>
            </p:extLst>
          </p:nvPr>
        </p:nvGraphicFramePr>
        <p:xfrm>
          <a:off x="2235200" y="1005549"/>
          <a:ext cx="7721600" cy="5418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6114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effectLst/>
                <a:latin typeface="Century Gothic" panose="020B0502020202020204" pitchFamily="34" charset="0"/>
              </a:rPr>
              <a:t>DRIVER FUNCTION</a:t>
            </a:r>
            <a:endParaRPr lang="en-US" sz="5400" b="1" cap="none" spc="0" dirty="0">
              <a:ln/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8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282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effectLst/>
                <a:latin typeface="Century Gothic" panose="020B0502020202020204" pitchFamily="34" charset="0"/>
              </a:rPr>
              <a:t>PASSENGER FEATURES</a:t>
            </a:r>
            <a:endParaRPr lang="en-US" sz="5400" b="1" cap="none" spc="0" dirty="0">
              <a:ln/>
              <a:effectLst/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9909590"/>
              </p:ext>
            </p:extLst>
          </p:nvPr>
        </p:nvGraphicFramePr>
        <p:xfrm>
          <a:off x="1911350" y="685800"/>
          <a:ext cx="8369300" cy="582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3373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52</TotalTime>
  <Words>119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Faiz</dc:creator>
  <cp:lastModifiedBy>Nik Faiz</cp:lastModifiedBy>
  <cp:revision>6</cp:revision>
  <dcterms:created xsi:type="dcterms:W3CDTF">2017-05-12T02:08:13Z</dcterms:created>
  <dcterms:modified xsi:type="dcterms:W3CDTF">2017-05-12T03:00:46Z</dcterms:modified>
</cp:coreProperties>
</file>