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81" autoAdjust="0"/>
  </p:normalViewPr>
  <p:slideViewPr>
    <p:cSldViewPr snapToGrid="0">
      <p:cViewPr varScale="1">
        <p:scale>
          <a:sx n="63" d="100"/>
          <a:sy n="63" d="100"/>
        </p:scale>
        <p:origin x="68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AD950-DA0B-495C-90F9-EEA9B6208F5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3CBC-026D-4DF8-A8E6-722466B1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https://www.ecma-international.org/publications/standards/Ecma-262.htm</a:t>
            </a:r>
          </a:p>
          <a:p>
            <a:r>
              <a:rPr lang="en-US" dirty="0" smtClean="0"/>
              <a:t>https://en.wikipedia.org/wiki/ECMAScript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33CBC-026D-4DF8-A8E6-722466B15F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96D-4D7A-4A3A-BF48-DAF16E1CD37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9EAD-E566-4155-9BF0-D2AE7C5C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0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96D-4D7A-4A3A-BF48-DAF16E1CD37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9EAD-E566-4155-9BF0-D2AE7C5C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8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96D-4D7A-4A3A-BF48-DAF16E1CD37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9EAD-E566-4155-9BF0-D2AE7C5C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7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96D-4D7A-4A3A-BF48-DAF16E1CD37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9EAD-E566-4155-9BF0-D2AE7C5C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7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96D-4D7A-4A3A-BF48-DAF16E1CD37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9EAD-E566-4155-9BF0-D2AE7C5C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7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96D-4D7A-4A3A-BF48-DAF16E1CD37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9EAD-E566-4155-9BF0-D2AE7C5C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7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96D-4D7A-4A3A-BF48-DAF16E1CD37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9EAD-E566-4155-9BF0-D2AE7C5C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8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96D-4D7A-4A3A-BF48-DAF16E1CD37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9EAD-E566-4155-9BF0-D2AE7C5C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5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96D-4D7A-4A3A-BF48-DAF16E1CD37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9EAD-E566-4155-9BF0-D2AE7C5C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96D-4D7A-4A3A-BF48-DAF16E1CD37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9EAD-E566-4155-9BF0-D2AE7C5C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96D-4D7A-4A3A-BF48-DAF16E1CD37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9EAD-E566-4155-9BF0-D2AE7C5C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5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7F96D-4D7A-4A3A-BF48-DAF16E1CD37A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9EAD-E566-4155-9BF0-D2AE7C5C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2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a-international.org/ecma-262/10.0/index.html#Tit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CMAScrip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JavaScript Introduction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1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Hoisting &amp; Function 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scanned for </a:t>
            </a:r>
            <a:r>
              <a:rPr lang="en-US" b="1" dirty="0"/>
              <a:t>Variable declarations</a:t>
            </a:r>
            <a:r>
              <a:rPr lang="en-US" dirty="0"/>
              <a:t>, for each </a:t>
            </a:r>
            <a:r>
              <a:rPr lang="en-US" dirty="0" smtClean="0"/>
              <a:t>variable, </a:t>
            </a:r>
            <a:r>
              <a:rPr lang="en-US" dirty="0"/>
              <a:t>a property is created in the VO and set to "</a:t>
            </a:r>
            <a:r>
              <a:rPr lang="en-US" dirty="0" smtClean="0"/>
              <a:t>undefined“</a:t>
            </a:r>
          </a:p>
          <a:p>
            <a:r>
              <a:rPr lang="en-US" dirty="0"/>
              <a:t>Code is scanned for </a:t>
            </a:r>
            <a:r>
              <a:rPr lang="en-US" b="1" dirty="0" smtClean="0"/>
              <a:t>function </a:t>
            </a:r>
            <a:r>
              <a:rPr lang="en-US" b="1" dirty="0"/>
              <a:t>declarations</a:t>
            </a:r>
            <a:r>
              <a:rPr lang="en-US" dirty="0"/>
              <a:t>, for each function, a property is created in the Variable object and point it to the </a:t>
            </a:r>
            <a:r>
              <a:rPr lang="en-US" dirty="0" smtClean="0"/>
              <a:t>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Language History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 light weight cross platform programming language.</a:t>
            </a:r>
            <a:endParaRPr lang="en-US" dirty="0" smtClean="0"/>
          </a:p>
          <a:p>
            <a:r>
              <a:rPr lang="en-US" dirty="0" smtClean="0"/>
              <a:t>JavaScript (</a:t>
            </a:r>
            <a:r>
              <a:rPr lang="en-US" dirty="0" err="1" smtClean="0"/>
              <a:t>LiveScript</a:t>
            </a:r>
            <a:r>
              <a:rPr lang="en-US" dirty="0" smtClean="0"/>
              <a:t>) </a:t>
            </a:r>
            <a:r>
              <a:rPr lang="en-US" dirty="0"/>
              <a:t>was created by Brendan </a:t>
            </a:r>
            <a:r>
              <a:rPr lang="en-US" dirty="0" err="1"/>
              <a:t>Eich</a:t>
            </a:r>
            <a:r>
              <a:rPr lang="en-US" dirty="0"/>
              <a:t> in 1995 during his time at Netscape Communications</a:t>
            </a:r>
            <a:r>
              <a:rPr lang="en-US" dirty="0" smtClean="0"/>
              <a:t>.</a:t>
            </a:r>
          </a:p>
          <a:p>
            <a:r>
              <a:rPr lang="en-US" dirty="0"/>
              <a:t>JavaScript as a trademark is owned by Oracle</a:t>
            </a:r>
            <a:r>
              <a:rPr lang="en-US" dirty="0" smtClean="0"/>
              <a:t>.</a:t>
            </a:r>
            <a:r>
              <a:rPr lang="en-US" dirty="0"/>
              <a:t> Oracle does not maintain JavaScript in any </a:t>
            </a:r>
            <a:r>
              <a:rPr lang="en-US" dirty="0" smtClean="0"/>
              <a:t>way.</a:t>
            </a:r>
          </a:p>
          <a:p>
            <a:r>
              <a:rPr lang="en-US" dirty="0" smtClean="0"/>
              <a:t>JavaScript Versions</a:t>
            </a:r>
          </a:p>
          <a:p>
            <a:pPr lvl="1"/>
            <a:r>
              <a:rPr lang="en-US" dirty="0"/>
              <a:t>European Computer Manufacturers Association (ECMA)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ECMA-262 </a:t>
            </a:r>
            <a:endParaRPr lang="en-US" dirty="0" smtClean="0"/>
          </a:p>
          <a:p>
            <a:pPr lvl="1"/>
            <a:r>
              <a:rPr lang="en-US" dirty="0" err="1" smtClean="0"/>
              <a:t>JScript</a:t>
            </a:r>
            <a:r>
              <a:rPr lang="en-US" dirty="0" smtClean="0"/>
              <a:t> and </a:t>
            </a:r>
            <a:r>
              <a:rPr lang="en-US" dirty="0" err="1" smtClean="0"/>
              <a:t>ActionScript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Version history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6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Environment Set 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 – Visual Studio Code</a:t>
            </a:r>
          </a:p>
          <a:p>
            <a:r>
              <a:rPr lang="en-US" dirty="0" smtClean="0"/>
              <a:t>Browser Console</a:t>
            </a:r>
          </a:p>
          <a:p>
            <a:r>
              <a:rPr lang="en-US" dirty="0" smtClean="0"/>
              <a:t>Developer Tool</a:t>
            </a:r>
          </a:p>
          <a:p>
            <a:r>
              <a:rPr lang="en-US" dirty="0" smtClean="0"/>
              <a:t>Hello World</a:t>
            </a:r>
          </a:p>
          <a:p>
            <a:r>
              <a:rPr lang="en-US" dirty="0" smtClean="0"/>
              <a:t>Load script to HTML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Body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661963"/>
              </p:ext>
            </p:extLst>
          </p:nvPr>
        </p:nvGraphicFramePr>
        <p:xfrm>
          <a:off x="4067036" y="5078483"/>
          <a:ext cx="1016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Packager Shell Object" showAsIcon="1" r:id="rId3" imgW="1015920" imgH="812880" progId="Package">
                  <p:embed/>
                </p:oleObj>
              </mc:Choice>
              <mc:Fallback>
                <p:oleObj name="Packager Shell Object" showAsIcon="1" r:id="rId3" imgW="1015920" imgH="812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7036" y="5078483"/>
                        <a:ext cx="1016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608571"/>
              </p:ext>
            </p:extLst>
          </p:nvPr>
        </p:nvGraphicFramePr>
        <p:xfrm>
          <a:off x="5334000" y="5078483"/>
          <a:ext cx="762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Packager Shell Object" showAsIcon="1" r:id="rId5" imgW="761760" imgH="812880" progId="Package">
                  <p:embed/>
                </p:oleObj>
              </mc:Choice>
              <mc:Fallback>
                <p:oleObj name="Packager Shell Object" showAsIcon="1" r:id="rId5" imgW="761760" imgH="812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0" y="5078483"/>
                        <a:ext cx="762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657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Language Basics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Prototyping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vs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Class based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Everything in JavaScript is an Object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Variable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and Data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types</a:t>
            </a:r>
          </a:p>
          <a:p>
            <a:pPr marL="914400" lvl="2" indent="0">
              <a:buNone/>
            </a:pPr>
            <a:r>
              <a:rPr lang="en-US" dirty="0" smtClean="0"/>
              <a:t>JavaScript support dynamic typing, it automatically figure out the type.</a:t>
            </a:r>
          </a:p>
          <a:p>
            <a:pPr lvl="2"/>
            <a:r>
              <a:rPr lang="en-US" b="1" dirty="0" smtClean="0"/>
              <a:t>Number</a:t>
            </a:r>
            <a:r>
              <a:rPr lang="en-US" dirty="0"/>
              <a:t>: Floating point number</a:t>
            </a:r>
          </a:p>
          <a:p>
            <a:pPr lvl="2"/>
            <a:r>
              <a:rPr lang="en-US" b="1" dirty="0"/>
              <a:t>String</a:t>
            </a:r>
            <a:r>
              <a:rPr lang="en-US" dirty="0"/>
              <a:t>: </a:t>
            </a:r>
            <a:r>
              <a:rPr lang="en-US" dirty="0" smtClean="0"/>
              <a:t>sequence </a:t>
            </a:r>
            <a:r>
              <a:rPr lang="en-US" dirty="0"/>
              <a:t>of chars </a:t>
            </a:r>
            <a:endParaRPr lang="en-US" dirty="0" smtClean="0"/>
          </a:p>
          <a:p>
            <a:pPr lvl="3"/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 x = 1+2+'3'+4; until a string found in left to right scan, consider it as a number)</a:t>
            </a:r>
            <a:endParaRPr lang="en-US" dirty="0" smtClean="0"/>
          </a:p>
          <a:p>
            <a:pPr lvl="2"/>
            <a:r>
              <a:rPr lang="en-US" b="1" dirty="0" smtClean="0"/>
              <a:t>Boolean</a:t>
            </a:r>
            <a:r>
              <a:rPr lang="en-US" dirty="0" smtClean="0"/>
              <a:t>: true or false </a:t>
            </a:r>
          </a:p>
          <a:p>
            <a:pPr lvl="3"/>
            <a:r>
              <a:rPr lang="en-US" dirty="0" smtClean="0"/>
              <a:t>(True and TRUE are invalid)</a:t>
            </a:r>
          </a:p>
          <a:p>
            <a:pPr lvl="2"/>
            <a:r>
              <a:rPr lang="en-US" b="1" dirty="0"/>
              <a:t>u</a:t>
            </a:r>
            <a:r>
              <a:rPr lang="en-US" b="1" dirty="0" smtClean="0"/>
              <a:t>ndefined</a:t>
            </a:r>
            <a:r>
              <a:rPr lang="en-US" dirty="0"/>
              <a:t>: </a:t>
            </a:r>
            <a:r>
              <a:rPr lang="en-US" dirty="0" smtClean="0"/>
              <a:t>variable </a:t>
            </a:r>
            <a:r>
              <a:rPr lang="en-US" dirty="0"/>
              <a:t>that doesn't have any value yet</a:t>
            </a:r>
          </a:p>
          <a:p>
            <a:pPr lvl="2"/>
            <a:r>
              <a:rPr lang="en-US" b="1" dirty="0" smtClean="0"/>
              <a:t>null</a:t>
            </a:r>
            <a:r>
              <a:rPr lang="en-US" dirty="0"/>
              <a:t>: </a:t>
            </a:r>
            <a:r>
              <a:rPr lang="en-US" dirty="0" smtClean="0"/>
              <a:t>non-existence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(NULL and Null are invalid)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91709"/>
              </p:ext>
            </p:extLst>
          </p:nvPr>
        </p:nvGraphicFramePr>
        <p:xfrm>
          <a:off x="9879013" y="5160963"/>
          <a:ext cx="838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Packager Shell Object" showAsIcon="1" r:id="rId3" imgW="838080" imgH="812880" progId="Package">
                  <p:embed/>
                </p:oleObj>
              </mc:Choice>
              <mc:Fallback>
                <p:oleObj name="Packager Shell Object" showAsIcon="1" r:id="rId3" imgW="838080" imgH="812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79013" y="5160963"/>
                        <a:ext cx="8382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357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 Mutation and Type Coercion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Type coercion</a:t>
            </a:r>
            <a:r>
              <a:rPr lang="en-US" dirty="0"/>
              <a:t> is the process of converting value from one type to another (such as string to </a:t>
            </a:r>
            <a:r>
              <a:rPr lang="en-US" dirty="0" smtClean="0"/>
              <a:t>number).</a:t>
            </a:r>
          </a:p>
          <a:p>
            <a:r>
              <a:rPr lang="en-US" dirty="0"/>
              <a:t>Re-assigning the value to variable is called </a:t>
            </a:r>
            <a:r>
              <a:rPr lang="en-US" b="1" dirty="0"/>
              <a:t>Variable Mutation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 dynamically </a:t>
            </a:r>
            <a:r>
              <a:rPr lang="en-US" dirty="0" smtClean="0"/>
              <a:t>change </a:t>
            </a:r>
            <a:r>
              <a:rPr lang="en-US" dirty="0"/>
              <a:t>type based on the new value assigned.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51333"/>
              </p:ext>
            </p:extLst>
          </p:nvPr>
        </p:nvGraphicFramePr>
        <p:xfrm>
          <a:off x="1517741" y="4130584"/>
          <a:ext cx="838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Packager Shell Object" showAsIcon="1" r:id="rId3" imgW="838080" imgH="812880" progId="Package">
                  <p:embed/>
                </p:oleObj>
              </mc:Choice>
              <mc:Fallback>
                <p:oleObj name="Packager Shell Object" showAsIcon="1" r:id="rId3" imgW="838080" imgH="812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7741" y="4130584"/>
                        <a:ext cx="8382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6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Truthy and Falsy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Falsy </a:t>
            </a:r>
            <a:r>
              <a:rPr lang="en-US" dirty="0" smtClean="0"/>
              <a:t>values </a:t>
            </a:r>
            <a:r>
              <a:rPr lang="en-US" dirty="0"/>
              <a:t>are as given below</a:t>
            </a:r>
          </a:p>
          <a:p>
            <a:pPr lvl="1"/>
            <a:r>
              <a:rPr lang="en-US" b="1" dirty="0"/>
              <a:t>false</a:t>
            </a:r>
            <a:r>
              <a:rPr lang="en-US" dirty="0"/>
              <a:t>: </a:t>
            </a:r>
            <a:r>
              <a:rPr lang="en-US" dirty="0" smtClean="0"/>
              <a:t>Boolean </a:t>
            </a:r>
            <a:r>
              <a:rPr lang="en-US" dirty="0"/>
              <a:t>false</a:t>
            </a:r>
          </a:p>
          <a:p>
            <a:pPr lvl="1"/>
            <a:r>
              <a:rPr lang="en-US" b="1" dirty="0"/>
              <a:t>0</a:t>
            </a:r>
            <a:r>
              <a:rPr lang="en-US" dirty="0"/>
              <a:t>: number 0</a:t>
            </a:r>
          </a:p>
          <a:p>
            <a:pPr lvl="1"/>
            <a:r>
              <a:rPr lang="en-US" b="1" dirty="0"/>
              <a:t>'', "", </a:t>
            </a:r>
            <a:r>
              <a:rPr lang="en-US" b="1" dirty="0" smtClean="0"/>
              <a:t>`` </a:t>
            </a:r>
            <a:r>
              <a:rPr lang="en-US" dirty="0" smtClean="0"/>
              <a:t>: </a:t>
            </a:r>
            <a:r>
              <a:rPr lang="en-US" dirty="0"/>
              <a:t>Empty string</a:t>
            </a:r>
          </a:p>
          <a:p>
            <a:pPr lvl="1"/>
            <a:r>
              <a:rPr lang="en-US" b="1" dirty="0"/>
              <a:t>null</a:t>
            </a:r>
            <a:r>
              <a:rPr lang="en-US" dirty="0"/>
              <a:t>: non existence</a:t>
            </a:r>
          </a:p>
          <a:p>
            <a:pPr lvl="1"/>
            <a:r>
              <a:rPr lang="en-US" b="1" dirty="0"/>
              <a:t>undefined</a:t>
            </a:r>
            <a:r>
              <a:rPr lang="en-US" dirty="0"/>
              <a:t>: unassigned but variable is declared.</a:t>
            </a:r>
          </a:p>
          <a:p>
            <a:pPr lvl="1"/>
            <a:r>
              <a:rPr lang="en-US" b="1" dirty="0" err="1"/>
              <a:t>NaN</a:t>
            </a:r>
            <a:r>
              <a:rPr lang="en-US" dirty="0"/>
              <a:t>: not a number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905229"/>
              </p:ext>
            </p:extLst>
          </p:nvPr>
        </p:nvGraphicFramePr>
        <p:xfrm>
          <a:off x="3623711" y="5364163"/>
          <a:ext cx="838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Packager Shell Object" showAsIcon="1" r:id="rId3" imgW="838080" imgH="812880" progId="Package">
                  <p:embed/>
                </p:oleObj>
              </mc:Choice>
              <mc:Fallback>
                <p:oleObj name="Packager Shell Object" showAsIcon="1" r:id="rId3" imgW="838080" imgH="812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3711" y="5364163"/>
                        <a:ext cx="8382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63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and 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else</a:t>
            </a:r>
          </a:p>
          <a:p>
            <a:r>
              <a:rPr lang="en-US" dirty="0" smtClean="0"/>
              <a:t>For loop</a:t>
            </a:r>
          </a:p>
          <a:p>
            <a:r>
              <a:rPr lang="en-US" dirty="0" smtClean="0"/>
              <a:t>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statements(declaration)</a:t>
            </a:r>
          </a:p>
          <a:p>
            <a:r>
              <a:rPr lang="en-US" dirty="0" smtClean="0"/>
              <a:t>Function Expressions</a:t>
            </a:r>
          </a:p>
          <a:p>
            <a:r>
              <a:rPr lang="en-US" dirty="0"/>
              <a:t>Globally in </a:t>
            </a:r>
            <a:r>
              <a:rPr lang="en-US" dirty="0" smtClean="0"/>
              <a:t>JavaScript, </a:t>
            </a:r>
            <a:r>
              <a:rPr lang="en-US" dirty="0"/>
              <a:t>statements doesn't return anything but an expression return a value.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31921"/>
              </p:ext>
            </p:extLst>
          </p:nvPr>
        </p:nvGraphicFramePr>
        <p:xfrm>
          <a:off x="3981243" y="4113627"/>
          <a:ext cx="838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Packager Shell Object" showAsIcon="1" r:id="rId3" imgW="838080" imgH="812880" progId="Package">
                  <p:embed/>
                </p:oleObj>
              </mc:Choice>
              <mc:Fallback>
                <p:oleObj name="Packager Shell Object" showAsIcon="1" r:id="rId3" imgW="838080" imgH="812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1243" y="4113627"/>
                        <a:ext cx="8382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87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JavaScript works behind the scene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engine execute the code(eg:V8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Parsed </a:t>
            </a:r>
            <a:r>
              <a:rPr lang="en-US" dirty="0"/>
              <a:t>by a Parser (check syntax, if everything is fine it produces a data </a:t>
            </a:r>
            <a:r>
              <a:rPr lang="en-US" dirty="0" smtClean="0"/>
              <a:t>structure </a:t>
            </a:r>
            <a:r>
              <a:rPr lang="en-US" dirty="0"/>
              <a:t>known as Abstract Syntax Tree)</a:t>
            </a:r>
          </a:p>
          <a:p>
            <a:r>
              <a:rPr lang="en-US" dirty="0"/>
              <a:t>Then Convert it to Machine code</a:t>
            </a:r>
          </a:p>
          <a:p>
            <a:r>
              <a:rPr lang="en-US" dirty="0"/>
              <a:t>Code runs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321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Package</vt:lpstr>
      <vt:lpstr>JavaScript Introduction</vt:lpstr>
      <vt:lpstr>JavaScript Language History</vt:lpstr>
      <vt:lpstr>Environment Set up</vt:lpstr>
      <vt:lpstr>JavaScript Language Basics</vt:lpstr>
      <vt:lpstr>Variable Mutation and Type Coercion </vt:lpstr>
      <vt:lpstr>Truthy and Falsy </vt:lpstr>
      <vt:lpstr>Conditional and Control Statements</vt:lpstr>
      <vt:lpstr>Functions</vt:lpstr>
      <vt:lpstr>How JavaScript works behind the scene </vt:lpstr>
      <vt:lpstr>Variable Hoisting &amp; Function Hoisting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Introduction</dc:title>
  <dc:creator>king</dc:creator>
  <cp:lastModifiedBy>king</cp:lastModifiedBy>
  <cp:revision>16</cp:revision>
  <dcterms:created xsi:type="dcterms:W3CDTF">2019-10-15T16:36:31Z</dcterms:created>
  <dcterms:modified xsi:type="dcterms:W3CDTF">2019-10-16T02:02:08Z</dcterms:modified>
</cp:coreProperties>
</file>