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9" r:id="rId3"/>
    <p:sldId id="260" r:id="rId4"/>
    <p:sldId id="263" r:id="rId5"/>
    <p:sldId id="312" r:id="rId6"/>
    <p:sldId id="262" r:id="rId7"/>
    <p:sldId id="314" r:id="rId8"/>
    <p:sldId id="268" r:id="rId9"/>
    <p:sldId id="315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Light" panose="020F0502020204030203" pitchFamily="34" charset="0"/>
      <p:regular r:id="rId16"/>
      <p:italic r:id="rId17"/>
    </p:embeddedFont>
    <p:embeddedFont>
      <p:font typeface="Marcellus" panose="020B0604020202020204" charset="0"/>
      <p:regular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95BD0-9207-4F9F-AB8C-7110B03B1DD0}">
  <a:tblStyle styleId="{46395BD0-9207-4F9F-AB8C-7110B03B1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8A3A7A-B802-45B5-AFFA-21F2EEAAAD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c91ac0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c91ac0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c91ac0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c91ac0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31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94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bc91ac0b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bc91ac0b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2757375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508229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6950" y="1186950"/>
            <a:ext cx="6350100" cy="20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3825" y="3285450"/>
            <a:ext cx="2916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1686621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3995129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210202">
            <a:off x="2384975" y="-1290444"/>
            <a:ext cx="11747549" cy="66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4508229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13225" y="2223716"/>
            <a:ext cx="41448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397066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12234"/>
            <a:ext cx="18690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160654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5555321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2200025" y="539500"/>
            <a:ext cx="4743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6613" y="2085400"/>
            <a:ext cx="38520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555321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3995129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1746100" y="539500"/>
            <a:ext cx="56517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2276625"/>
            <a:ext cx="38520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 rot="134224">
            <a:off x="5104650" y="2121763"/>
            <a:ext cx="3297113" cy="24612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8593614">
            <a:off x="-5781872" y="1729064"/>
            <a:ext cx="11747550" cy="66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49419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621050" y="1562550"/>
            <a:ext cx="5901900" cy="12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964750" y="2818945"/>
            <a:ext cx="32145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-10210202" flipH="1">
            <a:off x="-5883117" y="-1290444"/>
            <a:ext cx="11747549" cy="66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4364427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499600" y="2223716"/>
            <a:ext cx="41448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3381000" y="3397066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3637500" y="1112234"/>
            <a:ext cx="18690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-5012494" flipH="1">
            <a:off x="-2709643" y="-2268544"/>
            <a:ext cx="11747548" cy="662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4364427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2563325" y="2223729"/>
            <a:ext cx="58674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6048775" y="3397066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 hasCustomPrompt="1"/>
          </p:nvPr>
        </p:nvSpPr>
        <p:spPr>
          <a:xfrm>
            <a:off x="6561775" y="1112234"/>
            <a:ext cx="18690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2757375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508229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6"/>
          <p:cNvGrpSpPr/>
          <p:nvPr/>
        </p:nvGrpSpPr>
        <p:grpSpPr>
          <a:xfrm>
            <a:off x="-924415" y="3141968"/>
            <a:ext cx="1787875" cy="2706759"/>
            <a:chOff x="-675300" y="2999949"/>
            <a:chExt cx="2055029" cy="3111218"/>
          </a:xfrm>
        </p:grpSpPr>
        <p:grpSp>
          <p:nvGrpSpPr>
            <p:cNvPr id="225" name="Google Shape;225;p3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226" name="Google Shape;226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3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229" name="Google Shape;229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3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232" name="Google Shape;232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4" name="Google Shape;234;p36"/>
          <p:cNvSpPr txBox="1">
            <a:spLocks noGrp="1"/>
          </p:cNvSpPr>
          <p:nvPr>
            <p:ph type="ctrTitle"/>
          </p:nvPr>
        </p:nvSpPr>
        <p:spPr>
          <a:xfrm>
            <a:off x="1376109" y="175260"/>
            <a:ext cx="6350100" cy="1834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PENGUJIAN APLIKASI</a:t>
            </a:r>
            <a:endParaRPr sz="4500" dirty="0"/>
          </a:p>
        </p:txBody>
      </p:sp>
      <p:sp>
        <p:nvSpPr>
          <p:cNvPr id="235" name="Google Shape;235;p36"/>
          <p:cNvSpPr txBox="1">
            <a:spLocks noGrp="1"/>
          </p:cNvSpPr>
          <p:nvPr>
            <p:ph type="subTitle" idx="1"/>
          </p:nvPr>
        </p:nvSpPr>
        <p:spPr>
          <a:xfrm>
            <a:off x="2669432" y="2097344"/>
            <a:ext cx="3805136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Mata Kuliah : Dasar Sistem  Komputer</a:t>
            </a:r>
            <a:endParaRPr dirty="0"/>
          </a:p>
        </p:txBody>
      </p:sp>
      <p:grpSp>
        <p:nvGrpSpPr>
          <p:cNvPr id="236" name="Google Shape;236;p36"/>
          <p:cNvGrpSpPr/>
          <p:nvPr/>
        </p:nvGrpSpPr>
        <p:grpSpPr>
          <a:xfrm>
            <a:off x="138455" y="3526825"/>
            <a:ext cx="1787875" cy="2706759"/>
            <a:chOff x="546390" y="3442314"/>
            <a:chExt cx="2055029" cy="3111218"/>
          </a:xfrm>
        </p:grpSpPr>
        <p:grpSp>
          <p:nvGrpSpPr>
            <p:cNvPr id="237" name="Google Shape;237;p36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238" name="Google Shape;238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6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241" name="Google Shape;241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6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244" name="Google Shape;244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" name="Google Shape;246;p36"/>
          <p:cNvGrpSpPr/>
          <p:nvPr/>
        </p:nvGrpSpPr>
        <p:grpSpPr>
          <a:xfrm>
            <a:off x="8081813" y="-96931"/>
            <a:ext cx="1787875" cy="2706759"/>
            <a:chOff x="-675300" y="2999949"/>
            <a:chExt cx="2055029" cy="3111218"/>
          </a:xfrm>
        </p:grpSpPr>
        <p:grpSp>
          <p:nvGrpSpPr>
            <p:cNvPr id="247" name="Google Shape;247;p3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248" name="Google Shape;248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3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251" name="Google Shape;251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3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254" name="Google Shape;254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" name="Google Shape;256;p36"/>
          <p:cNvGrpSpPr/>
          <p:nvPr/>
        </p:nvGrpSpPr>
        <p:grpSpPr>
          <a:xfrm>
            <a:off x="9144683" y="287926"/>
            <a:ext cx="1787875" cy="2706759"/>
            <a:chOff x="546390" y="3442314"/>
            <a:chExt cx="2055029" cy="3111218"/>
          </a:xfrm>
        </p:grpSpPr>
        <p:grpSp>
          <p:nvGrpSpPr>
            <p:cNvPr id="257" name="Google Shape;257;p36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258" name="Google Shape;258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6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261" name="Google Shape;261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36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264" name="Google Shape;264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ctrTitle"/>
          </p:nvPr>
        </p:nvSpPr>
        <p:spPr>
          <a:xfrm>
            <a:off x="1385297" y="784884"/>
            <a:ext cx="5901900" cy="12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SIZE BAJU </a:t>
            </a:r>
            <a:br>
              <a:rPr lang="en" sz="6000" dirty="0"/>
            </a:br>
            <a:r>
              <a:rPr lang="en" sz="6000" dirty="0"/>
              <a:t>DAN </a:t>
            </a:r>
            <a:br>
              <a:rPr lang="en" sz="6000" dirty="0"/>
            </a:br>
            <a:r>
              <a:rPr lang="en" sz="6000" dirty="0"/>
              <a:t>JAKET</a:t>
            </a:r>
            <a:endParaRPr sz="6000"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1"/>
          </p:nvPr>
        </p:nvSpPr>
        <p:spPr>
          <a:xfrm>
            <a:off x="159493" y="2864992"/>
            <a:ext cx="32145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: MUHAMMAD FANDY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: 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NIM : 2200018477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" name="Google Shape;298;p39"/>
          <p:cNvGrpSpPr/>
          <p:nvPr/>
        </p:nvGrpSpPr>
        <p:grpSpPr>
          <a:xfrm flipH="1">
            <a:off x="8432983" y="3141968"/>
            <a:ext cx="1787875" cy="2706759"/>
            <a:chOff x="-675300" y="2999949"/>
            <a:chExt cx="2055029" cy="3111218"/>
          </a:xfrm>
        </p:grpSpPr>
        <p:grpSp>
          <p:nvGrpSpPr>
            <p:cNvPr id="299" name="Google Shape;299;p39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00" name="Google Shape;300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39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03" name="Google Shape;30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39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06" name="Google Shape;30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39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309" name="Google Shape;309;p39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310" name="Google Shape;310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39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313" name="Google Shape;31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39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316" name="Google Shape;31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39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319" name="Google Shape;319;p39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20" name="Google Shape;320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9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23" name="Google Shape;32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39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26" name="Google Shape;32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" name="Google Shape;328;p39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329" name="Google Shape;329;p39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330" name="Google Shape;330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39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333" name="Google Shape;33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39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336" name="Google Shape;33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97;p39">
            <a:extLst>
              <a:ext uri="{FF2B5EF4-FFF2-40B4-BE49-F238E27FC236}">
                <a16:creationId xmlns:a16="http://schemas.microsoft.com/office/drawing/2014/main" id="{5E2112B6-8F34-FEBA-3A6B-0ED2D513FC61}"/>
              </a:ext>
            </a:extLst>
          </p:cNvPr>
          <p:cNvSpPr txBox="1">
            <a:spLocks/>
          </p:cNvSpPr>
          <p:nvPr/>
        </p:nvSpPr>
        <p:spPr>
          <a:xfrm>
            <a:off x="5299517" y="2864992"/>
            <a:ext cx="32145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pl-PL" dirty="0"/>
              <a:t>https://github.com/muhfandy1/Size-Baju-Pakaian.git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ctrTitle"/>
          </p:nvPr>
        </p:nvSpPr>
        <p:spPr>
          <a:xfrm>
            <a:off x="334522" y="1830825"/>
            <a:ext cx="41448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Program ini untuk menampilkan sizee/ukuran baju dan jaket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masukan kode pilihannya, contohnya memilih size baju untuk size dewasa yaitu kodenya 1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setelah itu, muncul sizenya ada XL,L,dan M</a:t>
            </a:r>
            <a:endParaRPr sz="1600"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subTitle" idx="1"/>
          </p:nvPr>
        </p:nvSpPr>
        <p:spPr>
          <a:xfrm>
            <a:off x="713225" y="3397066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title" idx="2"/>
          </p:nvPr>
        </p:nvSpPr>
        <p:spPr>
          <a:xfrm>
            <a:off x="370324" y="146057"/>
            <a:ext cx="2136655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DESKRIPSI</a:t>
            </a:r>
            <a:endParaRPr sz="3200" dirty="0"/>
          </a:p>
        </p:txBody>
      </p:sp>
      <p:grpSp>
        <p:nvGrpSpPr>
          <p:cNvPr id="345" name="Google Shape;345;p40"/>
          <p:cNvGrpSpPr/>
          <p:nvPr/>
        </p:nvGrpSpPr>
        <p:grpSpPr>
          <a:xfrm>
            <a:off x="5613905" y="768939"/>
            <a:ext cx="2381984" cy="3606212"/>
            <a:chOff x="-675300" y="2999949"/>
            <a:chExt cx="2055029" cy="3111218"/>
          </a:xfrm>
        </p:grpSpPr>
        <p:grpSp>
          <p:nvGrpSpPr>
            <p:cNvPr id="346" name="Google Shape;346;p40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47" name="Google Shape;347;p4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40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6B8ECE-DE49-3261-E47E-9FE3601350F0}"/>
              </a:ext>
            </a:extLst>
          </p:cNvPr>
          <p:cNvSpPr txBox="1"/>
          <p:nvPr/>
        </p:nvSpPr>
        <p:spPr>
          <a:xfrm>
            <a:off x="455295" y="2521528"/>
            <a:ext cx="9871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DESKRIPSI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A13CB-05E4-DBB1-9B69-37F99586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30543"/>
            <a:ext cx="2193203" cy="699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ctrTitle"/>
          </p:nvPr>
        </p:nvSpPr>
        <p:spPr>
          <a:xfrm>
            <a:off x="690008" y="1451886"/>
            <a:ext cx="4144800" cy="83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1. DAPAT MEMILIH SIZE DARI BEBERAPA PILIHAN</a:t>
            </a:r>
            <a:endParaRPr sz="2000" dirty="0"/>
          </a:p>
        </p:txBody>
      </p:sp>
      <p:sp>
        <p:nvSpPr>
          <p:cNvPr id="375" name="Google Shape;375;p43"/>
          <p:cNvSpPr txBox="1">
            <a:spLocks noGrp="1"/>
          </p:cNvSpPr>
          <p:nvPr>
            <p:ph type="subTitle" idx="1"/>
          </p:nvPr>
        </p:nvSpPr>
        <p:spPr>
          <a:xfrm>
            <a:off x="4198766" y="2787831"/>
            <a:ext cx="3556126" cy="70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dirty="0">
                <a:latin typeface="Marcellus" panose="020B0604020202020204" charset="0"/>
              </a:rPr>
              <a:t>2. KETIKA UDAH PILIH AKAN MENAMPILKAN SIZE NYA</a:t>
            </a:r>
            <a:endParaRPr sz="2000" dirty="0">
              <a:latin typeface="Marcellus" panose="020B0604020202020204" charset="0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2"/>
          </p:nvPr>
        </p:nvSpPr>
        <p:spPr>
          <a:xfrm>
            <a:off x="-364996" y="96434"/>
            <a:ext cx="2145486" cy="602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FITUR</a:t>
            </a:r>
            <a:endParaRPr sz="3200" dirty="0"/>
          </a:p>
        </p:txBody>
      </p:sp>
      <p:grpSp>
        <p:nvGrpSpPr>
          <p:cNvPr id="377" name="Google Shape;377;p43"/>
          <p:cNvGrpSpPr/>
          <p:nvPr/>
        </p:nvGrpSpPr>
        <p:grpSpPr>
          <a:xfrm>
            <a:off x="-1080128" y="3141968"/>
            <a:ext cx="1787875" cy="2706759"/>
            <a:chOff x="-675300" y="2999949"/>
            <a:chExt cx="2055029" cy="3111218"/>
          </a:xfrm>
        </p:grpSpPr>
        <p:grpSp>
          <p:nvGrpSpPr>
            <p:cNvPr id="378" name="Google Shape;378;p4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79" name="Google Shape;37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4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82" name="Google Shape;38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4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85" name="Google Shape;38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" name="Google Shape;387;p43"/>
          <p:cNvGrpSpPr/>
          <p:nvPr/>
        </p:nvGrpSpPr>
        <p:grpSpPr>
          <a:xfrm>
            <a:off x="-17258" y="3526825"/>
            <a:ext cx="1787875" cy="2706759"/>
            <a:chOff x="546390" y="3442314"/>
            <a:chExt cx="2055029" cy="3111218"/>
          </a:xfrm>
        </p:grpSpPr>
        <p:grpSp>
          <p:nvGrpSpPr>
            <p:cNvPr id="388" name="Google Shape;388;p4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389" name="Google Shape;38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4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392" name="Google Shape;39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4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395" name="Google Shape;39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43"/>
          <p:cNvGrpSpPr/>
          <p:nvPr/>
        </p:nvGrpSpPr>
        <p:grpSpPr>
          <a:xfrm>
            <a:off x="7381366" y="-96931"/>
            <a:ext cx="1787875" cy="2706759"/>
            <a:chOff x="-675300" y="2999949"/>
            <a:chExt cx="2055029" cy="3111218"/>
          </a:xfrm>
        </p:grpSpPr>
        <p:grpSp>
          <p:nvGrpSpPr>
            <p:cNvPr id="398" name="Google Shape;398;p4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99" name="Google Shape;39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4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402" name="Google Shape;40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4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405" name="Google Shape;40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43"/>
          <p:cNvGrpSpPr/>
          <p:nvPr/>
        </p:nvGrpSpPr>
        <p:grpSpPr>
          <a:xfrm>
            <a:off x="8444236" y="287926"/>
            <a:ext cx="1787875" cy="2706759"/>
            <a:chOff x="546390" y="3442314"/>
            <a:chExt cx="2055029" cy="3111218"/>
          </a:xfrm>
        </p:grpSpPr>
        <p:grpSp>
          <p:nvGrpSpPr>
            <p:cNvPr id="408" name="Google Shape;408;p4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409" name="Google Shape;40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4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412" name="Google Shape;41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4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415" name="Google Shape;41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453F4-B14C-F53F-8B3B-F2939A22C910}"/>
              </a:ext>
            </a:extLst>
          </p:cNvPr>
          <p:cNvSpPr txBox="1"/>
          <p:nvPr/>
        </p:nvSpPr>
        <p:spPr>
          <a:xfrm>
            <a:off x="677383" y="451143"/>
            <a:ext cx="7042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FITUR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ctrTitle"/>
          </p:nvPr>
        </p:nvSpPr>
        <p:spPr>
          <a:xfrm>
            <a:off x="-186917" y="715959"/>
            <a:ext cx="4144800" cy="83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1. PERTAMA –TAMA,USER DAPAT MEMILIH MAU MENAMPILKAN YANG MANA</a:t>
            </a:r>
            <a:endParaRPr sz="1400" dirty="0"/>
          </a:p>
        </p:txBody>
      </p:sp>
      <p:sp>
        <p:nvSpPr>
          <p:cNvPr id="375" name="Google Shape;375;p43"/>
          <p:cNvSpPr txBox="1">
            <a:spLocks noGrp="1"/>
          </p:cNvSpPr>
          <p:nvPr>
            <p:ph type="subTitle" idx="1"/>
          </p:nvPr>
        </p:nvSpPr>
        <p:spPr>
          <a:xfrm>
            <a:off x="401757" y="1844415"/>
            <a:ext cx="3556126" cy="70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latin typeface="Marcellus" panose="020B0604020202020204" charset="0"/>
              </a:rPr>
              <a:t>2. SETELAH USER MEMILIH,AKAN MENAMPILKAN SIZE NYA</a:t>
            </a:r>
            <a:endParaRPr dirty="0">
              <a:latin typeface="Marcellus" panose="020B0604020202020204" charset="0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2"/>
          </p:nvPr>
        </p:nvSpPr>
        <p:spPr>
          <a:xfrm>
            <a:off x="166716" y="50063"/>
            <a:ext cx="2611921" cy="602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ALUR KERJA</a:t>
            </a:r>
            <a:endParaRPr sz="3200" dirty="0"/>
          </a:p>
        </p:txBody>
      </p:sp>
      <p:grpSp>
        <p:nvGrpSpPr>
          <p:cNvPr id="377" name="Google Shape;377;p43"/>
          <p:cNvGrpSpPr/>
          <p:nvPr/>
        </p:nvGrpSpPr>
        <p:grpSpPr>
          <a:xfrm>
            <a:off x="-1080128" y="3141968"/>
            <a:ext cx="1787875" cy="2706759"/>
            <a:chOff x="-675300" y="2999949"/>
            <a:chExt cx="2055029" cy="3111218"/>
          </a:xfrm>
        </p:grpSpPr>
        <p:grpSp>
          <p:nvGrpSpPr>
            <p:cNvPr id="378" name="Google Shape;378;p4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79" name="Google Shape;37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4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82" name="Google Shape;38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4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85" name="Google Shape;38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" name="Google Shape;387;p43"/>
          <p:cNvGrpSpPr/>
          <p:nvPr/>
        </p:nvGrpSpPr>
        <p:grpSpPr>
          <a:xfrm>
            <a:off x="-17258" y="3526825"/>
            <a:ext cx="1787875" cy="2706759"/>
            <a:chOff x="546390" y="3442314"/>
            <a:chExt cx="2055029" cy="3111218"/>
          </a:xfrm>
        </p:grpSpPr>
        <p:grpSp>
          <p:nvGrpSpPr>
            <p:cNvPr id="388" name="Google Shape;388;p4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389" name="Google Shape;38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4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392" name="Google Shape;39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4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395" name="Google Shape;39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43"/>
          <p:cNvGrpSpPr/>
          <p:nvPr/>
        </p:nvGrpSpPr>
        <p:grpSpPr>
          <a:xfrm>
            <a:off x="7381366" y="-96931"/>
            <a:ext cx="1787875" cy="2706759"/>
            <a:chOff x="-675300" y="2999949"/>
            <a:chExt cx="2055029" cy="3111218"/>
          </a:xfrm>
        </p:grpSpPr>
        <p:grpSp>
          <p:nvGrpSpPr>
            <p:cNvPr id="398" name="Google Shape;398;p4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99" name="Google Shape;39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4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402" name="Google Shape;40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4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405" name="Google Shape;40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43"/>
          <p:cNvGrpSpPr/>
          <p:nvPr/>
        </p:nvGrpSpPr>
        <p:grpSpPr>
          <a:xfrm>
            <a:off x="8444236" y="287926"/>
            <a:ext cx="1787875" cy="2706759"/>
            <a:chOff x="546390" y="3442314"/>
            <a:chExt cx="2055029" cy="3111218"/>
          </a:xfrm>
        </p:grpSpPr>
        <p:grpSp>
          <p:nvGrpSpPr>
            <p:cNvPr id="408" name="Google Shape;408;p4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409" name="Google Shape;409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4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412" name="Google Shape;412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4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415" name="Google Shape;415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453F4-B14C-F53F-8B3B-F2939A22C910}"/>
              </a:ext>
            </a:extLst>
          </p:cNvPr>
          <p:cNvSpPr txBox="1"/>
          <p:nvPr/>
        </p:nvSpPr>
        <p:spPr>
          <a:xfrm>
            <a:off x="-17258" y="498956"/>
            <a:ext cx="7042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ALUR KERJA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06FD9E-DEA4-7101-CCC5-CB24B5CBB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4" r="76673" b="53405"/>
          <a:stretch/>
        </p:blipFill>
        <p:spPr>
          <a:xfrm>
            <a:off x="4369638" y="1005494"/>
            <a:ext cx="2644802" cy="27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4730442" y="929332"/>
            <a:ext cx="38520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SKETSA</a:t>
            </a:r>
            <a:endParaRPr dirty="0"/>
          </a:p>
        </p:txBody>
      </p:sp>
      <p:sp>
        <p:nvSpPr>
          <p:cNvPr id="368" name="Google Shape;368;p42"/>
          <p:cNvSpPr txBox="1">
            <a:spLocks noGrp="1"/>
          </p:cNvSpPr>
          <p:nvPr>
            <p:ph type="ctrTitle"/>
          </p:nvPr>
        </p:nvSpPr>
        <p:spPr>
          <a:xfrm>
            <a:off x="1746150" y="235179"/>
            <a:ext cx="56517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SKETSA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64F9C-1B2A-191F-74AB-1147816901DF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 rot="134224">
            <a:off x="841719" y="1775668"/>
            <a:ext cx="4755884" cy="3040990"/>
          </a:xfrm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8C9BC-CDEC-34D6-CA0F-9A498FFE6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4" t="25877" r="11667" b="45877"/>
          <a:stretch/>
        </p:blipFill>
        <p:spPr>
          <a:xfrm rot="179586">
            <a:off x="839209" y="2180083"/>
            <a:ext cx="4760903" cy="2232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0F4D3-A607-DAF5-A405-55C18D543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11"/>
          <a:stretch/>
        </p:blipFill>
        <p:spPr>
          <a:xfrm>
            <a:off x="73589" y="762000"/>
            <a:ext cx="2618810" cy="400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37889-3DB6-CBCB-C076-44E04105E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2928233" y="1000500"/>
            <a:ext cx="2908075" cy="3767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DCBB3-8FB2-9134-857D-409DECA2BF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778"/>
          <a:stretch/>
        </p:blipFill>
        <p:spPr>
          <a:xfrm>
            <a:off x="6072142" y="1300480"/>
            <a:ext cx="2787377" cy="3467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03829-E9CC-42A6-7995-90E90F727DC4}"/>
              </a:ext>
            </a:extLst>
          </p:cNvPr>
          <p:cNvSpPr txBox="1"/>
          <p:nvPr/>
        </p:nvSpPr>
        <p:spPr>
          <a:xfrm>
            <a:off x="3700780" y="222031"/>
            <a:ext cx="9596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 KODINGAN</a:t>
            </a:r>
          </a:p>
        </p:txBody>
      </p:sp>
    </p:spTree>
    <p:extLst>
      <p:ext uri="{BB962C8B-B14F-4D97-AF65-F5344CB8AC3E}">
        <p14:creationId xmlns:p14="http://schemas.microsoft.com/office/powerpoint/2010/main" val="43990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8"/>
          <p:cNvGrpSpPr/>
          <p:nvPr/>
        </p:nvGrpSpPr>
        <p:grpSpPr>
          <a:xfrm>
            <a:off x="-1892507" y="-688327"/>
            <a:ext cx="4203547" cy="4546062"/>
            <a:chOff x="5396461" y="1899963"/>
            <a:chExt cx="4203547" cy="4546062"/>
          </a:xfrm>
        </p:grpSpPr>
        <p:grpSp>
          <p:nvGrpSpPr>
            <p:cNvPr id="496" name="Google Shape;496;p48"/>
            <p:cNvGrpSpPr/>
            <p:nvPr/>
          </p:nvGrpSpPr>
          <p:grpSpPr>
            <a:xfrm>
              <a:off x="5396461" y="1899963"/>
              <a:ext cx="3129252" cy="3343105"/>
              <a:chOff x="6470756" y="3102920"/>
              <a:chExt cx="3129252" cy="3343105"/>
            </a:xfrm>
          </p:grpSpPr>
          <p:grpSp>
            <p:nvGrpSpPr>
              <p:cNvPr id="497" name="Google Shape;497;p48"/>
              <p:cNvGrpSpPr/>
              <p:nvPr/>
            </p:nvGrpSpPr>
            <p:grpSpPr>
              <a:xfrm flipH="1">
                <a:off x="8022424" y="3102920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498" name="Google Shape;498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" name="Google Shape;500;p48"/>
              <p:cNvGrpSpPr/>
              <p:nvPr/>
            </p:nvGrpSpPr>
            <p:grpSpPr>
              <a:xfrm flipH="1">
                <a:off x="6470756" y="3664767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01" name="Google Shape;501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3" name="Google Shape;503;p48"/>
            <p:cNvGrpSpPr/>
            <p:nvPr/>
          </p:nvGrpSpPr>
          <p:grpSpPr>
            <a:xfrm>
              <a:off x="5936100" y="2476456"/>
              <a:ext cx="3129252" cy="3343105"/>
              <a:chOff x="6470756" y="3102920"/>
              <a:chExt cx="3129252" cy="3343105"/>
            </a:xfrm>
          </p:grpSpPr>
          <p:grpSp>
            <p:nvGrpSpPr>
              <p:cNvPr id="504" name="Google Shape;504;p48"/>
              <p:cNvGrpSpPr/>
              <p:nvPr/>
            </p:nvGrpSpPr>
            <p:grpSpPr>
              <a:xfrm flipH="1">
                <a:off x="8022424" y="3102920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05" name="Google Shape;505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7" name="Google Shape;507;p48"/>
              <p:cNvGrpSpPr/>
              <p:nvPr/>
            </p:nvGrpSpPr>
            <p:grpSpPr>
              <a:xfrm flipH="1">
                <a:off x="6470756" y="3664767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08" name="Google Shape;508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0" name="Google Shape;510;p48"/>
            <p:cNvGrpSpPr/>
            <p:nvPr/>
          </p:nvGrpSpPr>
          <p:grpSpPr>
            <a:xfrm>
              <a:off x="6470756" y="3102920"/>
              <a:ext cx="3129252" cy="3343105"/>
              <a:chOff x="6470756" y="3102920"/>
              <a:chExt cx="3129252" cy="3343105"/>
            </a:xfrm>
          </p:grpSpPr>
          <p:grpSp>
            <p:nvGrpSpPr>
              <p:cNvPr id="511" name="Google Shape;511;p48"/>
              <p:cNvGrpSpPr/>
              <p:nvPr/>
            </p:nvGrpSpPr>
            <p:grpSpPr>
              <a:xfrm flipH="1">
                <a:off x="8022424" y="3102920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12" name="Google Shape;512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4" name="Google Shape;514;p48"/>
              <p:cNvGrpSpPr/>
              <p:nvPr/>
            </p:nvGrpSpPr>
            <p:grpSpPr>
              <a:xfrm flipH="1">
                <a:off x="6470756" y="3664767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15" name="Google Shape;515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7" name="Google Shape;517;p48"/>
          <p:cNvGrpSpPr/>
          <p:nvPr/>
        </p:nvGrpSpPr>
        <p:grpSpPr>
          <a:xfrm>
            <a:off x="-1902974" y="1658797"/>
            <a:ext cx="4203547" cy="4546062"/>
            <a:chOff x="5396461" y="1899963"/>
            <a:chExt cx="4203547" cy="4546062"/>
          </a:xfrm>
        </p:grpSpPr>
        <p:grpSp>
          <p:nvGrpSpPr>
            <p:cNvPr id="518" name="Google Shape;518;p48"/>
            <p:cNvGrpSpPr/>
            <p:nvPr/>
          </p:nvGrpSpPr>
          <p:grpSpPr>
            <a:xfrm>
              <a:off x="5396461" y="1899963"/>
              <a:ext cx="3129252" cy="3343105"/>
              <a:chOff x="6470756" y="3102920"/>
              <a:chExt cx="3129252" cy="3343105"/>
            </a:xfrm>
          </p:grpSpPr>
          <p:grpSp>
            <p:nvGrpSpPr>
              <p:cNvPr id="519" name="Google Shape;519;p48"/>
              <p:cNvGrpSpPr/>
              <p:nvPr/>
            </p:nvGrpSpPr>
            <p:grpSpPr>
              <a:xfrm flipH="1">
                <a:off x="8022424" y="3102920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20" name="Google Shape;520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48"/>
              <p:cNvGrpSpPr/>
              <p:nvPr/>
            </p:nvGrpSpPr>
            <p:grpSpPr>
              <a:xfrm flipH="1">
                <a:off x="6470756" y="3664767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23" name="Google Shape;523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5" name="Google Shape;525;p48"/>
            <p:cNvGrpSpPr/>
            <p:nvPr/>
          </p:nvGrpSpPr>
          <p:grpSpPr>
            <a:xfrm>
              <a:off x="5936100" y="2476456"/>
              <a:ext cx="3129252" cy="3343105"/>
              <a:chOff x="6470756" y="3102920"/>
              <a:chExt cx="3129252" cy="3343105"/>
            </a:xfrm>
          </p:grpSpPr>
          <p:grpSp>
            <p:nvGrpSpPr>
              <p:cNvPr id="526" name="Google Shape;526;p48"/>
              <p:cNvGrpSpPr/>
              <p:nvPr/>
            </p:nvGrpSpPr>
            <p:grpSpPr>
              <a:xfrm flipH="1">
                <a:off x="8022424" y="3102920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27" name="Google Shape;527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" name="Google Shape;529;p48"/>
              <p:cNvGrpSpPr/>
              <p:nvPr/>
            </p:nvGrpSpPr>
            <p:grpSpPr>
              <a:xfrm flipH="1">
                <a:off x="6470756" y="3664767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30" name="Google Shape;530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2" name="Google Shape;532;p48"/>
            <p:cNvGrpSpPr/>
            <p:nvPr/>
          </p:nvGrpSpPr>
          <p:grpSpPr>
            <a:xfrm>
              <a:off x="6470756" y="3102920"/>
              <a:ext cx="3129252" cy="3343105"/>
              <a:chOff x="6470756" y="3102920"/>
              <a:chExt cx="3129252" cy="3343105"/>
            </a:xfrm>
          </p:grpSpPr>
          <p:grpSp>
            <p:nvGrpSpPr>
              <p:cNvPr id="533" name="Google Shape;533;p48"/>
              <p:cNvGrpSpPr/>
              <p:nvPr/>
            </p:nvGrpSpPr>
            <p:grpSpPr>
              <a:xfrm flipH="1">
                <a:off x="8022424" y="3102920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34" name="Google Shape;534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6" name="Google Shape;536;p48"/>
              <p:cNvGrpSpPr/>
              <p:nvPr/>
            </p:nvGrpSpPr>
            <p:grpSpPr>
              <a:xfrm flipH="1">
                <a:off x="6470756" y="3664767"/>
                <a:ext cx="1577584" cy="2781258"/>
                <a:chOff x="-773000" y="-2290675"/>
                <a:chExt cx="1078100" cy="1900675"/>
              </a:xfrm>
            </p:grpSpPr>
            <p:sp>
              <p:nvSpPr>
                <p:cNvPr id="537" name="Google Shape;537;p48"/>
                <p:cNvSpPr/>
                <p:nvPr/>
              </p:nvSpPr>
              <p:spPr>
                <a:xfrm>
                  <a:off x="-766300" y="-2282200"/>
                  <a:ext cx="1063250" cy="188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0" h="75281" extrusionOk="0">
                      <a:moveTo>
                        <a:pt x="8453" y="1"/>
                      </a:moveTo>
                      <a:lnTo>
                        <a:pt x="1" y="9943"/>
                      </a:lnTo>
                      <a:lnTo>
                        <a:pt x="1246" y="63102"/>
                      </a:lnTo>
                      <a:lnTo>
                        <a:pt x="34625" y="75280"/>
                      </a:lnTo>
                      <a:lnTo>
                        <a:pt x="42530" y="66211"/>
                      </a:lnTo>
                      <a:lnTo>
                        <a:pt x="42530" y="12481"/>
                      </a:lnTo>
                      <a:lnTo>
                        <a:pt x="8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8"/>
                <p:cNvSpPr/>
                <p:nvPr/>
              </p:nvSpPr>
              <p:spPr>
                <a:xfrm>
                  <a:off x="-773000" y="-2290675"/>
                  <a:ext cx="1078100" cy="19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4" h="76027" extrusionOk="0">
                      <a:moveTo>
                        <a:pt x="8907" y="689"/>
                      </a:moveTo>
                      <a:lnTo>
                        <a:pt x="42274" y="12914"/>
                      </a:lnTo>
                      <a:lnTo>
                        <a:pt x="34753" y="22064"/>
                      </a:lnTo>
                      <a:lnTo>
                        <a:pt x="862" y="10038"/>
                      </a:lnTo>
                      <a:lnTo>
                        <a:pt x="8907" y="689"/>
                      </a:lnTo>
                      <a:close/>
                      <a:moveTo>
                        <a:pt x="42472" y="13659"/>
                      </a:moveTo>
                      <a:lnTo>
                        <a:pt x="42472" y="66445"/>
                      </a:lnTo>
                      <a:lnTo>
                        <a:pt x="35033" y="74839"/>
                      </a:lnTo>
                      <a:lnTo>
                        <a:pt x="34893" y="22879"/>
                      </a:lnTo>
                      <a:lnTo>
                        <a:pt x="42472" y="13659"/>
                      </a:lnTo>
                      <a:close/>
                      <a:moveTo>
                        <a:pt x="676" y="10632"/>
                      </a:moveTo>
                      <a:lnTo>
                        <a:pt x="34346" y="22577"/>
                      </a:lnTo>
                      <a:cubicBezTo>
                        <a:pt x="34311" y="22635"/>
                        <a:pt x="34287" y="22693"/>
                        <a:pt x="34287" y="22763"/>
                      </a:cubicBezTo>
                      <a:lnTo>
                        <a:pt x="34439" y="75270"/>
                      </a:lnTo>
                      <a:lnTo>
                        <a:pt x="1899" y="63173"/>
                      </a:lnTo>
                      <a:lnTo>
                        <a:pt x="676" y="10632"/>
                      </a:lnTo>
                      <a:close/>
                      <a:moveTo>
                        <a:pt x="8831" y="1"/>
                      </a:moveTo>
                      <a:cubicBezTo>
                        <a:pt x="8734" y="1"/>
                        <a:pt x="8639" y="38"/>
                        <a:pt x="8570" y="107"/>
                      </a:cubicBezTo>
                      <a:lnTo>
                        <a:pt x="82" y="9968"/>
                      </a:lnTo>
                      <a:cubicBezTo>
                        <a:pt x="82" y="9980"/>
                        <a:pt x="71" y="9980"/>
                        <a:pt x="71" y="9991"/>
                      </a:cubicBezTo>
                      <a:lnTo>
                        <a:pt x="59" y="9991"/>
                      </a:lnTo>
                      <a:lnTo>
                        <a:pt x="59" y="10003"/>
                      </a:lnTo>
                      <a:cubicBezTo>
                        <a:pt x="48" y="10015"/>
                        <a:pt x="36" y="10038"/>
                        <a:pt x="24" y="10061"/>
                      </a:cubicBezTo>
                      <a:cubicBezTo>
                        <a:pt x="13" y="10096"/>
                        <a:pt x="1" y="10131"/>
                        <a:pt x="1" y="10166"/>
                      </a:cubicBezTo>
                      <a:lnTo>
                        <a:pt x="1" y="10189"/>
                      </a:lnTo>
                      <a:lnTo>
                        <a:pt x="1247" y="63406"/>
                      </a:lnTo>
                      <a:cubicBezTo>
                        <a:pt x="1247" y="63534"/>
                        <a:pt x="1328" y="63651"/>
                        <a:pt x="1456" y="63697"/>
                      </a:cubicBezTo>
                      <a:lnTo>
                        <a:pt x="34637" y="76027"/>
                      </a:lnTo>
                      <a:lnTo>
                        <a:pt x="34648" y="75980"/>
                      </a:lnTo>
                      <a:cubicBezTo>
                        <a:pt x="34683" y="75992"/>
                        <a:pt x="34707" y="75992"/>
                        <a:pt x="34742" y="75992"/>
                      </a:cubicBezTo>
                      <a:cubicBezTo>
                        <a:pt x="34823" y="75992"/>
                        <a:pt x="34916" y="75957"/>
                        <a:pt x="34974" y="75887"/>
                      </a:cubicBezTo>
                      <a:lnTo>
                        <a:pt x="43042" y="66771"/>
                      </a:lnTo>
                      <a:cubicBezTo>
                        <a:pt x="43101" y="66713"/>
                        <a:pt x="43124" y="66643"/>
                        <a:pt x="43124" y="66561"/>
                      </a:cubicBezTo>
                      <a:lnTo>
                        <a:pt x="43124" y="12774"/>
                      </a:lnTo>
                      <a:cubicBezTo>
                        <a:pt x="43124" y="12634"/>
                        <a:pt x="43042" y="12518"/>
                        <a:pt x="42914" y="12471"/>
                      </a:cubicBezTo>
                      <a:lnTo>
                        <a:pt x="42903" y="12471"/>
                      </a:lnTo>
                      <a:lnTo>
                        <a:pt x="8931" y="14"/>
                      </a:lnTo>
                      <a:cubicBezTo>
                        <a:pt x="8898" y="5"/>
                        <a:pt x="8864" y="1"/>
                        <a:pt x="88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E2DD68-79E1-E1A9-2C12-5FBE6AE8733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379447" y="311547"/>
            <a:ext cx="4385105" cy="9960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892D1-F6B5-BD3F-FD46-67A690520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7" b="4976"/>
          <a:stretch/>
        </p:blipFill>
        <p:spPr>
          <a:xfrm>
            <a:off x="2641997" y="1343349"/>
            <a:ext cx="6291277" cy="30967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6"/>
          <p:cNvGrpSpPr/>
          <p:nvPr/>
        </p:nvGrpSpPr>
        <p:grpSpPr>
          <a:xfrm>
            <a:off x="-924415" y="3141968"/>
            <a:ext cx="1787875" cy="2706759"/>
            <a:chOff x="-675300" y="2999949"/>
            <a:chExt cx="2055029" cy="3111218"/>
          </a:xfrm>
        </p:grpSpPr>
        <p:grpSp>
          <p:nvGrpSpPr>
            <p:cNvPr id="225" name="Google Shape;225;p3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226" name="Google Shape;226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3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229" name="Google Shape;229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3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232" name="Google Shape;232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4" name="Google Shape;234;p36"/>
          <p:cNvSpPr txBox="1">
            <a:spLocks noGrp="1"/>
          </p:cNvSpPr>
          <p:nvPr>
            <p:ph type="ctrTitle"/>
          </p:nvPr>
        </p:nvSpPr>
        <p:spPr>
          <a:xfrm>
            <a:off x="1312031" y="1315659"/>
            <a:ext cx="6350100" cy="1834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THANK YOU</a:t>
            </a:r>
            <a:br>
              <a:rPr lang="en" sz="2700" dirty="0"/>
            </a:br>
            <a:br>
              <a:rPr lang="en" sz="2700" dirty="0"/>
            </a:br>
            <a:r>
              <a:rPr lang="en" sz="2700" dirty="0"/>
              <a:t>THANK YOU</a:t>
            </a:r>
            <a:endParaRPr sz="4500" dirty="0"/>
          </a:p>
        </p:txBody>
      </p:sp>
      <p:grpSp>
        <p:nvGrpSpPr>
          <p:cNvPr id="236" name="Google Shape;236;p36"/>
          <p:cNvGrpSpPr/>
          <p:nvPr/>
        </p:nvGrpSpPr>
        <p:grpSpPr>
          <a:xfrm>
            <a:off x="138455" y="3526825"/>
            <a:ext cx="1787875" cy="2706759"/>
            <a:chOff x="546390" y="3442314"/>
            <a:chExt cx="2055029" cy="3111218"/>
          </a:xfrm>
        </p:grpSpPr>
        <p:grpSp>
          <p:nvGrpSpPr>
            <p:cNvPr id="237" name="Google Shape;237;p36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238" name="Google Shape;238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6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241" name="Google Shape;241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6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244" name="Google Shape;244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" name="Google Shape;246;p36"/>
          <p:cNvGrpSpPr/>
          <p:nvPr/>
        </p:nvGrpSpPr>
        <p:grpSpPr>
          <a:xfrm>
            <a:off x="8081813" y="-96931"/>
            <a:ext cx="1787875" cy="2706759"/>
            <a:chOff x="-675300" y="2999949"/>
            <a:chExt cx="2055029" cy="3111218"/>
          </a:xfrm>
        </p:grpSpPr>
        <p:grpSp>
          <p:nvGrpSpPr>
            <p:cNvPr id="247" name="Google Shape;247;p3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248" name="Google Shape;248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3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251" name="Google Shape;251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3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254" name="Google Shape;254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" name="Google Shape;256;p36"/>
          <p:cNvGrpSpPr/>
          <p:nvPr/>
        </p:nvGrpSpPr>
        <p:grpSpPr>
          <a:xfrm>
            <a:off x="9144683" y="287926"/>
            <a:ext cx="1787875" cy="2706759"/>
            <a:chOff x="546390" y="3442314"/>
            <a:chExt cx="2055029" cy="3111218"/>
          </a:xfrm>
        </p:grpSpPr>
        <p:grpSp>
          <p:nvGrpSpPr>
            <p:cNvPr id="257" name="Google Shape;257;p36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258" name="Google Shape;258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6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261" name="Google Shape;261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36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264" name="Google Shape;264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423504"/>
      </p:ext>
    </p:extLst>
  </p:cSld>
  <p:clrMapOvr>
    <a:masterClrMapping/>
  </p:clrMapOvr>
</p:sld>
</file>

<file path=ppt/theme/theme1.xml><?xml version="1.0" encoding="utf-8"?>
<a:theme xmlns:a="http://schemas.openxmlformats.org/drawingml/2006/main" name="Commemorate International Holocaust Remembrance Day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 Light</vt:lpstr>
      <vt:lpstr>Marcellus</vt:lpstr>
      <vt:lpstr>Lato</vt:lpstr>
      <vt:lpstr>Arial</vt:lpstr>
      <vt:lpstr>Nunito Light</vt:lpstr>
      <vt:lpstr>Commemorate International Holocaust Remembrance Day by Slidesgo</vt:lpstr>
      <vt:lpstr>PENGUJIAN APLIKASI</vt:lpstr>
      <vt:lpstr>SIZE BAJU  DAN  JAKET</vt:lpstr>
      <vt:lpstr>Program ini untuk menampilkan sizee/ukuran baju dan jaket  masukan kode pilihannya, contohnya memilih size baju untuk size dewasa yaitu kodenya 1  setelah itu, muncul sizenya ada XL,L,dan M</vt:lpstr>
      <vt:lpstr>1. DAPAT MEMILIH SIZE DARI BEBERAPA PILIHAN</vt:lpstr>
      <vt:lpstr>1. PERTAMA –TAMA,USER DAPAT MEMILIH MAU MENAMPILKAN YANG MANA</vt:lpstr>
      <vt:lpstr>SKETSA</vt:lpstr>
      <vt:lpstr>PowerPoint Presentation</vt:lpstr>
      <vt:lpstr>GITHUB</vt:lpstr>
      <vt:lpstr>THANK YOU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APLIKASI</dc:title>
  <dc:creator>ASUS</dc:creator>
  <cp:lastModifiedBy>Muhammad Fandy</cp:lastModifiedBy>
  <cp:revision>1</cp:revision>
  <dcterms:modified xsi:type="dcterms:W3CDTF">2023-01-08T17:22:44Z</dcterms:modified>
</cp:coreProperties>
</file>