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TITLE: UNITASK FREELANCE PLATFORM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Presented By: Muhia Lincorn Samuel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Supervisor: 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Institution: Chuka University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en-US" sz="1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Date: 9</a:t>
            </a:r>
            <a:r>
              <a:rPr lang="en-US" sz="1700" baseline="30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</a:t>
            </a:r>
            <a:r>
              <a:rPr lang="en-US" sz="17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April 2025</a:t>
            </a:r>
            <a:endParaRPr lang="en-US" sz="17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OBJECTIVES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</a:t>
            </a:r>
            <a:r>
              <a:rPr lang="en-US" altLang="en-GB"/>
              <a:t>To create a user registration and authentication system for freelancers and employers.</a:t>
            </a:r>
            <a:endParaRPr lang="en-US" altLang="en-GB"/>
          </a:p>
          <a:p>
            <a:r>
              <a:rPr lang="en-US" altLang="en-US"/>
              <a:t></a:t>
            </a:r>
            <a:r>
              <a:rPr lang="en-US" altLang="en-GB"/>
              <a:t>To implement a comprehensive profile management feature for freelancers and employers.</a:t>
            </a:r>
            <a:endParaRPr lang="en-US" altLang="en-GB"/>
          </a:p>
          <a:p>
            <a:r>
              <a:rPr lang="en-US" altLang="en-GB"/>
              <a:t>    To create a platform for job posting, application and submission</a:t>
            </a:r>
            <a:endParaRPr lang="en-US" altLang="en-GB"/>
          </a:p>
          <a:p>
            <a:r>
              <a:rPr lang="en-US" altLang="en-US"/>
              <a:t></a:t>
            </a:r>
            <a:r>
              <a:rPr lang="en-US" altLang="en-GB"/>
              <a:t>To create an inbuilt chat system between clients and freelancers</a:t>
            </a:r>
            <a:endParaRPr lang="en-US" altLang="en-GB"/>
          </a:p>
          <a:p>
            <a:r>
              <a:rPr lang="en-US" altLang="en-US"/>
              <a:t></a:t>
            </a:r>
            <a:r>
              <a:rPr lang="en-US" altLang="en-GB"/>
              <a:t>To develop a secure payment gateway that ensures fair and timely transactions.</a:t>
            </a:r>
            <a:endParaRPr lang="en-US" altLang="en-GB"/>
          </a:p>
          <a:p>
            <a:r>
              <a:rPr lang="en-US" altLang="en-US"/>
              <a:t></a:t>
            </a:r>
            <a:r>
              <a:rPr lang="en-US" altLang="en-GB"/>
              <a:t>To design a responsive and intuitive user interface accessible across devices.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REQUIREMENTS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Functional Requirements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User Registration and Authentication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Profile Management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Job Posting and Application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Secure Payment Gateway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 Ratings and Reviews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b="1">
                <a:latin typeface="Times New Roman" panose="02020603050405020304" charset="0"/>
                <a:cs typeface="Times New Roman" panose="02020603050405020304" charset="0"/>
              </a:rPr>
              <a:t>Non-functional Requirements</a:t>
            </a:r>
            <a:endParaRPr lang="en-US" altLang="en-GB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Performance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Scalability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Times New Roman" panose="02020603050405020304" charset="0"/>
                <a:cs typeface="Times New Roman" panose="02020603050405020304" charset="0"/>
              </a:rPr>
              <a:t>Database Design</a:t>
            </a:r>
            <a:endParaRPr lang="en-US" altLang="en-GB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WhatsApp Image 2025-04-09 at 09.15.57_f39533a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3485" y="1691005"/>
            <a:ext cx="10269220" cy="4803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class diagram</a:t>
            </a:r>
            <a:endParaRPr lang="en-US" altLang="en-GB"/>
          </a:p>
        </p:txBody>
      </p:sp>
      <p:pic>
        <p:nvPicPr>
          <p:cNvPr id="4" name="Content Placeholder 3" descr="Picture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14040" y="1825625"/>
            <a:ext cx="59626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Sequence Diagram</a:t>
            </a:r>
            <a:endParaRPr lang="en-US" altLang="en-GB"/>
          </a:p>
        </p:txBody>
      </p:sp>
      <p:pic>
        <p:nvPicPr>
          <p:cNvPr id="4" name="Content Placeholder 3" descr="Picture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19985" y="1825625"/>
            <a:ext cx="73507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Arial Black" panose="020B0A04020102020204" pitchFamily="34" charset="0"/>
                <a:sym typeface="+mn-ea"/>
              </a:rPr>
              <a:t>System Design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0" indent="0">
              <a:buNone/>
            </a:pPr>
            <a:r>
              <a:rPr 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Presentation Layer (frontend)</a:t>
            </a:r>
            <a:endParaRPr lang="en-US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Technology: Angular + Typescript</a:t>
            </a:r>
            <a:endParaRPr lang="en-US" sz="2855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Responsibility: user interface, form validations, rendering data from APIs</a:t>
            </a:r>
            <a:endParaRPr lang="en-US" sz="2855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800"/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Application Layer (Backend/API)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Technology: Node.js + Express + TypeScript</a:t>
            </a:r>
            <a:endParaRPr lang="en-US" sz="2855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55">
                <a:latin typeface="Times New Roman" panose="02020603050405020304" charset="0"/>
                <a:cs typeface="Times New Roman" panose="02020603050405020304" charset="0"/>
              </a:rPr>
              <a:t>Responsibility: Business logic, API endpoints, authentication, and routing</a:t>
            </a:r>
            <a:endParaRPr lang="en-US" sz="2855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3. Data Layer ( Database)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Technology: SQL server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Responsibility: all data storage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Slides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Arial Black</vt:lpstr>
      <vt:lpstr>Microsoft YaHei</vt:lpstr>
      <vt:lpstr>Arial Unicode MS</vt:lpstr>
      <vt:lpstr>Calibri Light</vt:lpstr>
      <vt:lpstr>Calibri</vt:lpstr>
      <vt:lpstr>Office Theme</vt:lpstr>
      <vt:lpstr>TITLE: UNITASK FREELANCE PLATFORM</vt:lpstr>
      <vt:lpstr>OBJECTIVES</vt:lpstr>
      <vt:lpstr>REQUIREMENTS</vt:lpstr>
      <vt:lpstr>Database Design</vt:lpstr>
      <vt:lpstr>PowerPoint 演示文稿</vt:lpstr>
      <vt:lpstr>PowerPoint 演示文稿</vt:lpstr>
      <vt:lpstr>System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UNITASK FREELANCE PLATFORM</dc:title>
  <dc:creator/>
  <cp:lastModifiedBy>LINCOLN SAMUEL</cp:lastModifiedBy>
  <cp:revision>3</cp:revision>
  <dcterms:created xsi:type="dcterms:W3CDTF">2025-04-09T06:38:00Z</dcterms:created>
  <dcterms:modified xsi:type="dcterms:W3CDTF">2025-04-25T08:22:13Z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0E83F49CC2F74ACF83969E1C6223DCBE_11</vt:lpwstr>
  </property>
  <property fmtid="{D5CDD505-2E9C-101B-9397-08002B2CF9AE}" pid="3" name="KSOProductBuildVer">
    <vt:lpwstr>2057-12.2.0.20796</vt:lpwstr>
  </property>
</Properties>
</file>