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8" r:id="rId3"/>
    <p:sldId id="265" r:id="rId4"/>
    <p:sldId id="266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601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DAF767-3F09-46EB-BEEF-20CF5F07D5DE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597BBB5-CA45-4151-8114-BB7B203E5030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Assalamualaikum.wr.wb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2677" y="1718542"/>
            <a:ext cx="5688709" cy="1202838"/>
          </a:xfrm>
        </p:spPr>
        <p:txBody>
          <a:bodyPr/>
          <a:lstStyle/>
          <a:p>
            <a:pPr algn="ctr"/>
            <a:r>
              <a:rPr lang="id-ID" dirty="0" smtClean="0"/>
              <a:t>Program</a:t>
            </a:r>
            <a:br>
              <a:rPr lang="id-ID" dirty="0" smtClean="0"/>
            </a:br>
            <a:r>
              <a:rPr lang="id-ID" dirty="0" smtClean="0"/>
              <a:t> perpustakaan sederhana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8913331" y="4122225"/>
            <a:ext cx="58326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9684568" y="415909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Agung prabowo</a:t>
            </a:r>
            <a:b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1810631170082</a:t>
            </a:r>
            <a:endParaRPr lang="id-ID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20" y="4236645"/>
            <a:ext cx="309299" cy="4912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27643" y="5315272"/>
            <a:ext cx="5075141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8921697" y="2780927"/>
            <a:ext cx="58326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07" y="5463983"/>
            <a:ext cx="360041" cy="4226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89909" y="5346915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Muhamad Iqbal Faddillah</a:t>
            </a:r>
            <a:b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1810631170049</a:t>
            </a:r>
            <a:endParaRPr lang="id-ID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7" y="2440162"/>
            <a:ext cx="1127310" cy="1127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4249" y="2931296"/>
            <a:ext cx="201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i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Decrypted AI</a:t>
            </a:r>
            <a:endParaRPr lang="id-ID" sz="2400" i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3150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18316E-6 L -0.3977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19149E-6 L -0.31424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84E-6 L -0.34063 -0.002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8492E-6 L -0.41997 0.003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7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8492E-6 L -0.42622 0.003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9" y="18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8492E-6 L -0.41337 0.003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58557E-7 L -0.51754 -0.0020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85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58557E-7 L -0.51736 -0.002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68" y="-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31082E-6 L -0.52952 -0.00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7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4" grpId="0"/>
      <p:bldP spid="7" grpId="0" animBg="1"/>
      <p:bldP spid="8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02018">
            <a:off x="2669911" y="1716724"/>
            <a:ext cx="4032448" cy="576063"/>
          </a:xfrm>
        </p:spPr>
        <p:txBody>
          <a:bodyPr/>
          <a:lstStyle/>
          <a:p>
            <a:r>
              <a:rPr lang="id-ID" b="1" dirty="0">
                <a:latin typeface="Franklin Gothic Medium (Headings)"/>
                <a:cs typeface="Leelawadee UI Semilight" panose="020B0402040204020203" pitchFamily="34" charset="-34"/>
              </a:rPr>
              <a:t>Agung </a:t>
            </a:r>
            <a:r>
              <a:rPr lang="id-ID" b="1" dirty="0" smtClean="0">
                <a:latin typeface="Franklin Gothic Medium (Headings)"/>
                <a:cs typeface="Leelawadee UI Semilight" panose="020B0402040204020203" pitchFamily="34" charset="-34"/>
              </a:rPr>
              <a:t>prabowo</a:t>
            </a:r>
            <a:endParaRPr lang="id-ID" b="1" dirty="0">
              <a:latin typeface="Franklin Gothic Medium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083" y="1628800"/>
            <a:ext cx="3807779" cy="52205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z="2400" dirty="0" smtClean="0"/>
              <a:t>Programer ke-1</a:t>
            </a:r>
            <a:endParaRPr lang="id-ID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81780">
            <a:off x="2736091" y="1850508"/>
            <a:ext cx="2232248" cy="623314"/>
          </a:xfrm>
        </p:spPr>
        <p:txBody>
          <a:bodyPr>
            <a:normAutofit/>
          </a:bodyPr>
          <a:lstStyle/>
          <a:p>
            <a:r>
              <a:rPr lang="id-ID" sz="2400" b="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1810631170082</a:t>
            </a:r>
            <a:endParaRPr lang="id-ID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211396" y="2348880"/>
            <a:ext cx="193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400" b="1" dirty="0" smtClean="0"/>
              <a:t>Penggagas</a:t>
            </a:r>
            <a:endParaRPr lang="id-ID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3068960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400" b="1" dirty="0" smtClean="0"/>
              <a:t>Penyusun Laporan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40428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19434">
            <a:off x="1273291" y="1899675"/>
            <a:ext cx="6516583" cy="651845"/>
          </a:xfrm>
        </p:spPr>
        <p:txBody>
          <a:bodyPr/>
          <a:lstStyle/>
          <a:p>
            <a:pPr algn="ctr"/>
            <a:r>
              <a:rPr lang="id-ID" b="1" dirty="0" smtClean="0">
                <a:latin typeface="Franklin Gothic Medium (Headings)"/>
                <a:cs typeface="Leelawadee UI Semilight" panose="020B0402040204020203" pitchFamily="34" charset="-34"/>
              </a:rPr>
              <a:t>Muhamad Iqbal Faddillah</a:t>
            </a:r>
            <a:endParaRPr lang="id-ID" b="1" dirty="0">
              <a:latin typeface="Franklin Gothic Medium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1628800"/>
            <a:ext cx="3807779" cy="52205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z="2400" dirty="0" smtClean="0"/>
              <a:t>Programer ke-2</a:t>
            </a:r>
            <a:endParaRPr lang="id-ID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94852">
            <a:off x="1990208" y="2524815"/>
            <a:ext cx="2232248" cy="623314"/>
          </a:xfrm>
        </p:spPr>
        <p:txBody>
          <a:bodyPr>
            <a:normAutofit/>
          </a:bodyPr>
          <a:lstStyle/>
          <a:p>
            <a:r>
              <a:rPr lang="id-ID" sz="2400" b="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1810631170049</a:t>
            </a:r>
            <a:endParaRPr lang="id-ID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211396" y="2348880"/>
            <a:ext cx="219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400" b="1" dirty="0" smtClean="0"/>
              <a:t>Pembuat ppt</a:t>
            </a:r>
            <a:endParaRPr lang="id-ID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068960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400" b="1" dirty="0" smtClean="0"/>
              <a:t>Penyusun Laporan</a:t>
            </a:r>
            <a:endParaRPr lang="id-ID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84984" y="3765934"/>
            <a:ext cx="305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400" b="1" dirty="0" smtClean="0"/>
              <a:t>Pembuat Flowchart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2385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0" y="6021288"/>
            <a:ext cx="3672408" cy="324036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12976"/>
            <a:ext cx="2271142" cy="2271142"/>
          </a:xfrm>
        </p:spPr>
      </p:pic>
      <p:sp>
        <p:nvSpPr>
          <p:cNvPr id="8" name="TextBox 7"/>
          <p:cNvSpPr txBox="1"/>
          <p:nvPr/>
        </p:nvSpPr>
        <p:spPr>
          <a:xfrm>
            <a:off x="9887" y="77439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Software yang Di Gunakan</a:t>
            </a:r>
            <a:endParaRPr lang="id-ID" sz="24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3535" y="1628800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Code Blocks</a:t>
            </a:r>
            <a:endParaRPr lang="id-ID" sz="28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26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1573 L -4.44444E-6 -0.25185 C -4.44444E-6 -0.35823 0.14289 -0.48774 0.25973 -0.48774 L 0.51962 -0.48774 " pathEditMode="relative" rAng="0" ptsTypes="FfFF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-236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ame Side Corner Rectangle 5"/>
          <p:cNvSpPr/>
          <p:nvPr/>
        </p:nvSpPr>
        <p:spPr>
          <a:xfrm rot="10800000">
            <a:off x="2912331" y="-1035496"/>
            <a:ext cx="2880320" cy="1683568"/>
          </a:xfrm>
          <a:prstGeom prst="snip2SameRect">
            <a:avLst/>
          </a:prstGeom>
          <a:solidFill>
            <a:srgbClr val="E9860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-670604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Menu utama</a:t>
            </a:r>
            <a:endParaRPr lang="id-ID" sz="28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24384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52" y="2537645"/>
            <a:ext cx="2310044" cy="240352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699792" y="836712"/>
            <a:ext cx="122413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2040" y="836712"/>
            <a:ext cx="144016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2140" y="198041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ADMIN</a:t>
            </a:r>
            <a:endParaRPr lang="id-ID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3519" y="18355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GUEST</a:t>
            </a:r>
            <a:endParaRPr lang="id-ID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9736" y="529933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Diberikan Pilihan Untuk Login Sebagai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38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161E-6 L 0.00035 0.076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8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5763E-6 L 0.00052 0.150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1728192" cy="585371"/>
          </a:xfrm>
        </p:spPr>
        <p:txBody>
          <a:bodyPr/>
          <a:lstStyle/>
          <a:p>
            <a:r>
              <a:rPr lang="id-ID" sz="36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admin</a:t>
            </a:r>
            <a:endParaRPr lang="id-ID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2438400" cy="2438400"/>
          </a:xfrm>
        </p:spPr>
      </p:pic>
      <p:sp>
        <p:nvSpPr>
          <p:cNvPr id="6" name="TextBox 5"/>
          <p:cNvSpPr txBox="1"/>
          <p:nvPr/>
        </p:nvSpPr>
        <p:spPr>
          <a:xfrm>
            <a:off x="5584623" y="1988840"/>
            <a:ext cx="242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Melihat daftar buku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6539" y="4037531"/>
            <a:ext cx="231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dirty="0" smtClean="0"/>
              <a:t>Menambahkan &amp; </a:t>
            </a:r>
            <a:br>
              <a:rPr lang="id-ID" dirty="0" smtClean="0"/>
            </a:br>
            <a:r>
              <a:rPr lang="id-ID" dirty="0" smtClean="0"/>
              <a:t>Menghapus buku </a:t>
            </a:r>
          </a:p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31" y="2780928"/>
            <a:ext cx="1679359" cy="1679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63" y="4898433"/>
            <a:ext cx="2137196" cy="1749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2780928"/>
            <a:ext cx="2478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Peminjaman &amp; </a:t>
            </a:r>
            <a:br>
              <a:rPr lang="id-ID" dirty="0" smtClean="0"/>
            </a:br>
            <a:r>
              <a:rPr lang="id-ID" dirty="0" smtClean="0"/>
              <a:t>Pengembalian Buku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86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1698838" cy="604682"/>
          </a:xfrm>
        </p:spPr>
        <p:txBody>
          <a:bodyPr/>
          <a:lstStyle/>
          <a:p>
            <a:r>
              <a:rPr lang="id-ID" sz="36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Guest</a:t>
            </a:r>
            <a:endParaRPr lang="id-ID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8"/>
            <a:ext cx="2160240" cy="2321787"/>
          </a:xfrm>
        </p:spPr>
      </p:pic>
      <p:sp>
        <p:nvSpPr>
          <p:cNvPr id="6" name="Rectangle 5"/>
          <p:cNvSpPr/>
          <p:nvPr/>
        </p:nvSpPr>
        <p:spPr>
          <a:xfrm>
            <a:off x="5220072" y="2348880"/>
            <a:ext cx="242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Melihat daftar buku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18" y="3068960"/>
            <a:ext cx="2031148" cy="2031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8723" y="3483400"/>
            <a:ext cx="269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Mencetak Daftar buku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33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Running program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80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206</TotalTime>
  <Words>61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Assalamualaikum.wr.wb</vt:lpstr>
      <vt:lpstr>Program  perpustakaan sederhana</vt:lpstr>
      <vt:lpstr>Agung prabowo</vt:lpstr>
      <vt:lpstr>Muhamad Iqbal Faddillah</vt:lpstr>
      <vt:lpstr>PowerPoint Presentation</vt:lpstr>
      <vt:lpstr>PowerPoint Presentation</vt:lpstr>
      <vt:lpstr>admin</vt:lpstr>
      <vt:lpstr>Guest</vt:lpstr>
      <vt:lpstr>Running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ASPIRE E1-470</dc:creator>
  <cp:lastModifiedBy>ASPIRE E1-470</cp:lastModifiedBy>
  <cp:revision>18</cp:revision>
  <dcterms:created xsi:type="dcterms:W3CDTF">2019-04-23T14:25:00Z</dcterms:created>
  <dcterms:modified xsi:type="dcterms:W3CDTF">2019-05-08T21:26:36Z</dcterms:modified>
</cp:coreProperties>
</file>