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2F3F-E812-44D7-BDA8-84F86017CCC8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9258-990A-40C8-8807-92A517FBF06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2F3F-E812-44D7-BDA8-84F86017CCC8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9258-990A-40C8-8807-92A517FBF06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2F3F-E812-44D7-BDA8-84F86017CCC8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9258-990A-40C8-8807-92A517FBF06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2F3F-E812-44D7-BDA8-84F86017CCC8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9258-990A-40C8-8807-92A517FBF06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2F3F-E812-44D7-BDA8-84F86017CCC8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9258-990A-40C8-8807-92A517FBF06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2F3F-E812-44D7-BDA8-84F86017CCC8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9258-990A-40C8-8807-92A517FBF06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2F3F-E812-44D7-BDA8-84F86017CCC8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9258-990A-40C8-8807-92A517FBF06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2F3F-E812-44D7-BDA8-84F86017CCC8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9258-990A-40C8-8807-92A517FBF06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2F3F-E812-44D7-BDA8-84F86017CCC8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9258-990A-40C8-8807-92A517FBF06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2F3F-E812-44D7-BDA8-84F86017CCC8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9258-990A-40C8-8807-92A517FBF06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2F3F-E812-44D7-BDA8-84F86017CCC8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9258-990A-40C8-8807-92A517FBF06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02F3F-E812-44D7-BDA8-84F86017CCC8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B9258-990A-40C8-8807-92A517FBF065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71604" y="2285992"/>
            <a:ext cx="1428760" cy="642942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solidFill>
                  <a:schemeClr val="tx1"/>
                </a:solidFill>
              </a:rPr>
              <a:t>Strenght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42844" y="500042"/>
            <a:ext cx="1928826" cy="92869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 </a:t>
            </a:r>
            <a:r>
              <a:rPr lang="en-US" sz="1200" dirty="0" smtClean="0"/>
              <a:t>I smoothly processed the database</a:t>
            </a:r>
            <a:endParaRPr lang="id-ID" sz="1200" dirty="0"/>
          </a:p>
        </p:txBody>
      </p:sp>
      <p:sp>
        <p:nvSpPr>
          <p:cNvPr id="6" name="Oval 5"/>
          <p:cNvSpPr/>
          <p:nvPr/>
        </p:nvSpPr>
        <p:spPr>
          <a:xfrm>
            <a:off x="2571736" y="500042"/>
            <a:ext cx="1857388" cy="928694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I was good at working in teams.</a:t>
            </a:r>
          </a:p>
        </p:txBody>
      </p:sp>
      <p:cxnSp>
        <p:nvCxnSpPr>
          <p:cNvPr id="8" name="Straight Arrow Connector 7"/>
          <p:cNvCxnSpPr>
            <a:stCxn id="4" idx="0"/>
            <a:endCxn id="5" idx="4"/>
          </p:cNvCxnSpPr>
          <p:nvPr/>
        </p:nvCxnSpPr>
        <p:spPr>
          <a:xfrm rot="16200000" flipV="1">
            <a:off x="1267993" y="1268000"/>
            <a:ext cx="857256" cy="117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0"/>
            <a:endCxn id="6" idx="4"/>
          </p:cNvCxnSpPr>
          <p:nvPr/>
        </p:nvCxnSpPr>
        <p:spPr>
          <a:xfrm rot="5400000" flipH="1" flipV="1">
            <a:off x="2464579" y="1250141"/>
            <a:ext cx="857256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00728" y="2714620"/>
            <a:ext cx="1428760" cy="642942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solidFill>
                  <a:schemeClr val="tx1"/>
                </a:solidFill>
              </a:rPr>
              <a:t>Weaknesses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57752" y="928670"/>
            <a:ext cx="1857356" cy="8572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am weak in English</a:t>
            </a:r>
            <a:endParaRPr lang="id-ID" sz="1200" dirty="0"/>
          </a:p>
        </p:txBody>
      </p:sp>
      <p:sp>
        <p:nvSpPr>
          <p:cNvPr id="13" name="Oval 12"/>
          <p:cNvSpPr/>
          <p:nvPr/>
        </p:nvSpPr>
        <p:spPr>
          <a:xfrm>
            <a:off x="7000860" y="928670"/>
            <a:ext cx="1785982" cy="928694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 am weak in computer networks.</a:t>
            </a:r>
          </a:p>
        </p:txBody>
      </p:sp>
      <p:cxnSp>
        <p:nvCxnSpPr>
          <p:cNvPr id="14" name="Straight Arrow Connector 13"/>
          <p:cNvCxnSpPr>
            <a:stCxn id="11" idx="0"/>
            <a:endCxn id="12" idx="4"/>
          </p:cNvCxnSpPr>
          <p:nvPr/>
        </p:nvCxnSpPr>
        <p:spPr>
          <a:xfrm rot="16200000" flipV="1">
            <a:off x="5786422" y="1785934"/>
            <a:ext cx="928694" cy="928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13" idx="4"/>
          </p:cNvCxnSpPr>
          <p:nvPr/>
        </p:nvCxnSpPr>
        <p:spPr>
          <a:xfrm rot="5400000" flipH="1" flipV="1">
            <a:off x="6875851" y="1696621"/>
            <a:ext cx="857256" cy="1178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643042" y="5143512"/>
            <a:ext cx="1714512" cy="642942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solidFill>
                  <a:schemeClr val="tx1"/>
                </a:solidFill>
              </a:rPr>
              <a:t>Positive characteristics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4348" y="3357562"/>
            <a:ext cx="1857356" cy="8572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always do my best</a:t>
            </a:r>
            <a:endParaRPr lang="id-ID" sz="1200" dirty="0"/>
          </a:p>
        </p:txBody>
      </p:sp>
      <p:sp>
        <p:nvSpPr>
          <p:cNvPr id="22" name="Oval 21"/>
          <p:cNvSpPr/>
          <p:nvPr/>
        </p:nvSpPr>
        <p:spPr>
          <a:xfrm>
            <a:off x="2857456" y="3357562"/>
            <a:ext cx="1785982" cy="928694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not easy to complain.</a:t>
            </a:r>
          </a:p>
        </p:txBody>
      </p:sp>
      <p:cxnSp>
        <p:nvCxnSpPr>
          <p:cNvPr id="23" name="Straight Arrow Connector 22"/>
          <p:cNvCxnSpPr>
            <a:stCxn id="20" idx="0"/>
            <a:endCxn id="21" idx="4"/>
          </p:cNvCxnSpPr>
          <p:nvPr/>
        </p:nvCxnSpPr>
        <p:spPr>
          <a:xfrm rot="16200000" flipV="1">
            <a:off x="1607315" y="4250529"/>
            <a:ext cx="928694" cy="857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0"/>
            <a:endCxn id="22" idx="4"/>
          </p:cNvCxnSpPr>
          <p:nvPr/>
        </p:nvCxnSpPr>
        <p:spPr>
          <a:xfrm rot="5400000" flipH="1" flipV="1">
            <a:off x="2696744" y="4089810"/>
            <a:ext cx="857256" cy="1250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857916" y="5500702"/>
            <a:ext cx="1714512" cy="642942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solidFill>
                  <a:schemeClr val="tx1"/>
                </a:solidFill>
              </a:rPr>
              <a:t>Negative characteristics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929222" y="3714752"/>
            <a:ext cx="1857356" cy="8572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I'm nervous when in front of the public</a:t>
            </a:r>
            <a:endParaRPr lang="id-ID" sz="1200" dirty="0"/>
          </a:p>
        </p:txBody>
      </p:sp>
      <p:sp>
        <p:nvSpPr>
          <p:cNvPr id="31" name="Oval 30"/>
          <p:cNvSpPr/>
          <p:nvPr/>
        </p:nvSpPr>
        <p:spPr>
          <a:xfrm>
            <a:off x="7072330" y="3714752"/>
            <a:ext cx="1785982" cy="928694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can't wait to face problems.</a:t>
            </a:r>
          </a:p>
        </p:txBody>
      </p:sp>
      <p:cxnSp>
        <p:nvCxnSpPr>
          <p:cNvPr id="32" name="Straight Arrow Connector 31"/>
          <p:cNvCxnSpPr>
            <a:stCxn id="29" idx="0"/>
            <a:endCxn id="30" idx="4"/>
          </p:cNvCxnSpPr>
          <p:nvPr/>
        </p:nvCxnSpPr>
        <p:spPr>
          <a:xfrm rot="16200000" flipV="1">
            <a:off x="5822189" y="4607719"/>
            <a:ext cx="928694" cy="857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  <a:endCxn id="31" idx="4"/>
          </p:cNvCxnSpPr>
          <p:nvPr/>
        </p:nvCxnSpPr>
        <p:spPr>
          <a:xfrm rot="5400000" flipH="1" flipV="1">
            <a:off x="6911618" y="4447000"/>
            <a:ext cx="857256" cy="1250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2018-09-17T23:08:51Z</dcterms:created>
  <dcterms:modified xsi:type="dcterms:W3CDTF">2018-09-17T23:19:08Z</dcterms:modified>
</cp:coreProperties>
</file>