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72" r:id="rId7"/>
    <p:sldId id="267" r:id="rId8"/>
    <p:sldId id="268" r:id="rId9"/>
    <p:sldId id="269" r:id="rId10"/>
    <p:sldId id="27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Diabetes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BE41-D91D-1632-4A65-BEAA0FE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75B0-623E-9AC7-B35F-EF413514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Trained model saved as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diabetes_model.pkl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Deployed using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Flask or </a:t>
            </a: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Streamlit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Provides real-time diabetes prediction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Placeholder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application screenshot</a:t>
            </a:r>
          </a:p>
        </p:txBody>
      </p:sp>
    </p:spTree>
    <p:extLst>
      <p:ext uri="{BB962C8B-B14F-4D97-AF65-F5344CB8AC3E}">
        <p14:creationId xmlns:p14="http://schemas.microsoft.com/office/powerpoint/2010/main" val="314683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Import necessary libraries (pandas,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sklearn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flask, etc.)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Load and preprocess dataset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 the machine learning model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Save the trained model as .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pkl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file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Create a web app (app.py) for user input and prediction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 and test the system locally or online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Successfully trained and evaluated the machine learning model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 saved as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diabetes_model.pkl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Interactive application developed for diabetes detection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helps in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early diagnosis and monitoring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Diabetes Detection System showcases how machine learning can aid in healthcare.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Provides a foundation for early intervention and better patient outcomes.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Future Work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Incorporate real-time patient data from wearable devices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Integrate deep learning for better performance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Enable predictions from medical images or voice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focuses on developing a </a:t>
            </a:r>
            <a:r>
              <a:rPr lang="en-US" b="1" dirty="0"/>
              <a:t>Diabetes Detection System using machine learning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involves </a:t>
            </a:r>
            <a:r>
              <a:rPr lang="en-US" b="1" dirty="0"/>
              <a:t>data preprocessing</a:t>
            </a:r>
            <a:r>
              <a:rPr lang="en-US" dirty="0"/>
              <a:t>, </a:t>
            </a:r>
            <a:r>
              <a:rPr lang="en-US" b="1" dirty="0"/>
              <a:t>training a classification model</a:t>
            </a:r>
            <a:r>
              <a:rPr lang="en-US" dirty="0"/>
              <a:t>, and </a:t>
            </a:r>
            <a:r>
              <a:rPr lang="en-US" b="1" dirty="0"/>
              <a:t>integrating it into a user-friendly application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</a:t>
            </a:r>
            <a:r>
              <a:rPr lang="en-US" dirty="0"/>
              <a:t>: Early and accurate detection of diabetes is crucial for timely treatment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Prevent severe health complications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healthcare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proactive health monitoring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3545-8D6D-372B-F8DE-FBD40640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C3FCC-ABD1-33A4-FE80-D8A82ECD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diabetes_dataset.csv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medical diagnostic measurements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for training and testing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Glucose level, BMI, Age, Blood Pressure,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Presence or absence of diabetes (binary classification)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sz="2800" dirty="0"/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Collection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(CSV dataset)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Preprocessing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(cleaning, encoding, scaling)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 Training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(using machine learning algorithms)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 Saving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diabetes_model.pkl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Integration into Application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(app.py or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Streamlit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app)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Testing and Evaluation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D6F2-5064-DD6B-CAFC-09860F90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DB14-8CBE-30F6-E4DB-A7EA445E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pt-PT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Source</a:t>
            </a:r>
            <a:r>
              <a:rPr lang="pt-PT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diabetes_dataset.csv (e.g., Pima Indians Diabetes Dataset)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Pregnancies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Glucose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Blood Pressure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Skin Thickness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Insulin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BMI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Diabetes Pedigree Function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Target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Diabetes Outcome (0 = No, 1 = Yes)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015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9A3-AA40-E1CE-1973-D97C12E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EDA Findings</a:t>
            </a:r>
            <a:r>
              <a:rPr lang="en-US" dirty="0"/>
              <a:t> (with visuals)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E358-6E6A-6372-9A03-829C235C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Distribution of Age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(histogram)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Correlation heatmap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(to identify important features)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Boxplot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BMI vs. Diabetes Outcome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Scatter plot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Glucose vs. Insulin</a:t>
            </a:r>
          </a:p>
        </p:txBody>
      </p:sp>
    </p:spTree>
    <p:extLst>
      <p:ext uri="{BB962C8B-B14F-4D97-AF65-F5344CB8AC3E}">
        <p14:creationId xmlns:p14="http://schemas.microsoft.com/office/powerpoint/2010/main" val="33361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33EF-444C-710C-0719-2CC908E0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E1EE-56A9-D320-15AE-73017430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Handled missing or zero values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(e.g., imputing insulin, BMI)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 scaling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(e.g.,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StandardScaler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numerical values)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 categorical encoding required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(dataset is mostly numeric)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Feature selection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3546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AE23-13BF-8D2A-051F-03FACB57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Building &amp;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960-18A8-6033-5334-D1C77DAE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Algorithm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Random Forest Classifier 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n_estimators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=100)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Split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80% training, 20% testing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Metrics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Accuracy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Precision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Recall</a:t>
            </a:r>
          </a:p>
          <a:p>
            <a:pPr marL="342900" marR="0" lvl="0" indent="-342900">
              <a:spcBef>
                <a:spcPts val="70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F1-Score</a:t>
            </a:r>
          </a:p>
          <a:p>
            <a:pPr marL="435610" marR="0" indent="-344170">
              <a:spcBef>
                <a:spcPts val="705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Confusion Matrix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to 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26400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487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Diabetes Detection System</vt:lpstr>
      <vt:lpstr>Introduction</vt:lpstr>
      <vt:lpstr>Problem Statement </vt:lpstr>
      <vt:lpstr>Dataset</vt:lpstr>
      <vt:lpstr>Methodology</vt:lpstr>
      <vt:lpstr>Dataset Description</vt:lpstr>
      <vt:lpstr>EDA Findings (with visuals)</vt:lpstr>
      <vt:lpstr>Feature Engineering </vt:lpstr>
      <vt:lpstr>Model Building &amp; Evaluation</vt:lpstr>
      <vt:lpstr>Model Deployment</vt:lpstr>
      <vt:lpstr>Steps in Coding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sabrah isimbi</cp:lastModifiedBy>
  <cp:revision>5</cp:revision>
  <dcterms:created xsi:type="dcterms:W3CDTF">2013-01-27T09:14:16Z</dcterms:created>
  <dcterms:modified xsi:type="dcterms:W3CDTF">2025-10-04T07:31:34Z</dcterms:modified>
  <cp:category/>
</cp:coreProperties>
</file>