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afafcd26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9afafcd26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afafcd26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afafcd26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afafcd26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afafcd26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afafcd26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afafcd26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afafcd26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afafcd26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afafcd26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afafcd26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afafcd26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afafcd26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afafcd26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afafcd26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afafcd26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afafcd26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afafcd26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afafcd26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afafcd26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afafcd26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afafcd26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afafcd26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afafcd26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afafcd26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afafcd26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afafcd26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afafcd26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afafcd26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171025"/>
            <a:ext cx="5017500" cy="18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Telco customer churn: IBM dataset  Analysis and Prediction</a:t>
            </a:r>
            <a:endParaRPr b="1" sz="2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Abdullah-Al-Muhit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55425"/>
            <a:ext cx="914400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Utilization Analysis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with fiber optics have the most churn 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unique results for different combinations of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Also,  fiber optics user giving the most  monthly charges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with no internet service has the least churn rates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Dropped columns: 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'Country'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'State'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'Count'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'Zip Code'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'Churn Reason'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'City'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'Churn Score'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'Churn Value'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'CLTV'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'CustomerID'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'Lat Long'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'Latitude'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'Longitude'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Columns are dropped based 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 I have dropped datas which has no importance such as 'Customer Id'</a:t>
            </a:r>
            <a:endParaRPr i="1"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Roboto"/>
              <a:buChar char="●"/>
            </a:pPr>
            <a:r>
              <a:rPr i="1" lang="en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I have dropped 'Churn Reason' as there are a lot of missing values and handeling them might make the dataset bias</a:t>
            </a:r>
            <a:endParaRPr i="1"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Roboto"/>
              <a:buChar char="●"/>
            </a:pPr>
            <a:r>
              <a:rPr i="1" lang="en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dropped columns with constant values or one values for a column like 'Count', 'Zip Code' etc.</a:t>
            </a:r>
            <a:endParaRPr i="1"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Roboto"/>
              <a:buChar char="●"/>
            </a:pPr>
            <a:r>
              <a:rPr i="1" lang="en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dropped columns with low correlations</a:t>
            </a:r>
            <a:endParaRPr i="1"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Encoded dependent variable differently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Dependent column was ‘Churn Label’, manually made yes=1, no=0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Taken all the categorical values and encoded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One Hot Encoding Technique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Could have used Label Encoding as well(validated and have almost the same results)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X= independent features, y = dependent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Imbalanced dataset, so balanced it using SMOTE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Could have used other balancing tools(explained in the code)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I have used SMOTE, I have splitted dataset  I preserved the original dataset in both training and testing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and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457650" y="15490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used: XGBoost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Accuracy: 86%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Confusion matrix:</a:t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100" y="2443025"/>
            <a:ext cx="5155825" cy="22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and Evaluation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ROC-AUC: 0.9422</a:t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725" y="43125"/>
            <a:ext cx="5070150" cy="50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and tuning hyparameters</a:t>
            </a:r>
            <a:endParaRPr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1297500" y="1567550"/>
            <a:ext cx="7038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Cross-Validation Scores: [0.86859903 0.85748792 0.85942029 0.85693572 0.84871919]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Mean Accuracy: 0.8582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Standard Deviation: 0.0064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After tuning parameters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Test Accuracy with Best Model: 0.8666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Best Hyperparameters: {'colsample_bytree': 1.0, 'learning_rate': 0.1, 'max_depth': 4, 'n_estimators': 100, 'subsample': 0.8} 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Here parameter grid is: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param_grid = 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'n_estimators'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'learning_rate'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'max_depth'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'subsample'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0.9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'colsample_bytree'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0.9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Libraries	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Matplotlib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Seaborn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Pandas Profiling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Dataset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dataframe for better understanding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Rows 7043 and columns 33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“Total Charges” column was defective, should be dtype of float, but showing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‘Total Charges’ column was made numerical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duplicate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‘Total  Charges ’ and ‘Churn Reason’ had missing value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</a:t>
            </a:r>
            <a:r>
              <a:rPr lang="en"/>
              <a:t> Missing Values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Handles the missing values  of ‘Total Charges’ by  multiplying tenure months and monthly charges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Churn reasons are there only if the customer have churned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every Churn value of 1, there was Churn Reason(about 1869)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every Churn value of 0 there was no Churn Reason(about 5174)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Decided to drop ‘Churn Reason’ as </a:t>
            </a:r>
            <a:r>
              <a:rPr lang="en"/>
              <a:t>handling</a:t>
            </a:r>
            <a:r>
              <a:rPr lang="en"/>
              <a:t> it might make the dataset bias 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94500"/>
            <a:ext cx="8943551" cy="19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Analysis(EDA)	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interpretation: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Count, Country and State has constant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 Id is not needed for prediction as all of it’s values are unique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almost no imbalance between Male and Female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Around 51% people don’t have partners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80% customers are not dependent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73% people have not  churned, 27 % have churned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using fiber optics have more churn rate than other service </a:t>
            </a:r>
            <a:r>
              <a:rPr lang="en"/>
              <a:t>utilizers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Churn value and Churn label are same thing after encoding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Analysis	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478350"/>
            <a:ext cx="7038900" cy="30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Females who are seniors  with no dependents and no partners have the highest rate of churn around 66%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Male senior citizens with a partner and dependents have the least value of churn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Senior citizens might have issues handling technologies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with partner have less churn ratio because there maybe stability in them, will be living  in that area for longer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Females have the most churn rate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Analysis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living in Los Angeles have the </a:t>
            </a:r>
            <a:r>
              <a:rPr lang="en"/>
              <a:t>highest</a:t>
            </a:r>
            <a:r>
              <a:rPr lang="en"/>
              <a:t> </a:t>
            </a:r>
            <a:r>
              <a:rPr lang="en"/>
              <a:t>customer</a:t>
            </a:r>
            <a:r>
              <a:rPr lang="en"/>
              <a:t> 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 churn value is in Boulder Creek with value of 1.0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 cities have higher customer 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cities have higher churn rates as it is easy for competitors to compete in small cities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</a:t>
            </a:r>
            <a:r>
              <a:rPr lang="en"/>
              <a:t>latitude</a:t>
            </a:r>
            <a:r>
              <a:rPr lang="en"/>
              <a:t> of 36-40 have the highest rate of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latitude of 40-42 has the lowest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Country and state has the same amount of churn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2834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350" y="28400"/>
            <a:ext cx="4976850" cy="51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Utilization Analysis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00" y="1278775"/>
            <a:ext cx="8211001" cy="375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