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5" r:id="rId3"/>
    <p:sldId id="264" r:id="rId4"/>
    <p:sldId id="261" r:id="rId5"/>
    <p:sldId id="257" r:id="rId6"/>
    <p:sldId id="258" r:id="rId7"/>
    <p:sldId id="259" r:id="rId8"/>
    <p:sldId id="260"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2D697AC-D439-491B-91CC-70C454912C54}" type="datetimeFigureOut">
              <a:rPr lang="en-US" smtClean="0"/>
              <a:t>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13BB29-06CA-4440-BE52-12BBF4A9557C}"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D697AC-D439-491B-91CC-70C454912C54}" type="datetimeFigureOut">
              <a:rPr lang="en-US" smtClean="0"/>
              <a:t>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13BB29-06CA-4440-BE52-12BBF4A955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D697AC-D439-491B-91CC-70C454912C54}" type="datetimeFigureOut">
              <a:rPr lang="en-US" smtClean="0"/>
              <a:t>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13BB29-06CA-4440-BE52-12BBF4A955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D697AC-D439-491B-91CC-70C454912C54}" type="datetimeFigureOut">
              <a:rPr lang="en-US" smtClean="0"/>
              <a:t>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13BB29-06CA-4440-BE52-12BBF4A955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D697AC-D439-491B-91CC-70C454912C54}" type="datetimeFigureOut">
              <a:rPr lang="en-US" smtClean="0"/>
              <a:t>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13BB29-06CA-4440-BE52-12BBF4A9557C}"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D697AC-D439-491B-91CC-70C454912C54}" type="datetimeFigureOut">
              <a:rPr lang="en-US" smtClean="0"/>
              <a:t>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13BB29-06CA-4440-BE52-12BBF4A9557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D697AC-D439-491B-91CC-70C454912C54}" type="datetimeFigureOut">
              <a:rPr lang="en-US" smtClean="0"/>
              <a:t>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13BB29-06CA-4440-BE52-12BBF4A9557C}"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D697AC-D439-491B-91CC-70C454912C54}" type="datetimeFigureOut">
              <a:rPr lang="en-US" smtClean="0"/>
              <a:t>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13BB29-06CA-4440-BE52-12BBF4A955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D697AC-D439-491B-91CC-70C454912C54}" type="datetimeFigureOut">
              <a:rPr lang="en-US" smtClean="0"/>
              <a:t>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13BB29-06CA-4440-BE52-12BBF4A955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D697AC-D439-491B-91CC-70C454912C54}" type="datetimeFigureOut">
              <a:rPr lang="en-US" smtClean="0"/>
              <a:t>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13BB29-06CA-4440-BE52-12BBF4A9557C}"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D697AC-D439-491B-91CC-70C454912C54}" type="datetimeFigureOut">
              <a:rPr lang="en-US" smtClean="0"/>
              <a:t>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13BB29-06CA-4440-BE52-12BBF4A9557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42D697AC-D439-491B-91CC-70C454912C54}" type="datetimeFigureOut">
              <a:rPr lang="en-US" smtClean="0"/>
              <a:t>2/2/2015</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3613BB29-06CA-4440-BE52-12BBF4A9557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Tourism website</a:t>
            </a:r>
            <a:endParaRPr lang="en-US" dirty="0"/>
          </a:p>
        </p:txBody>
      </p:sp>
      <p:sp>
        <p:nvSpPr>
          <p:cNvPr id="3" name="Subtitle 2"/>
          <p:cNvSpPr>
            <a:spLocks noGrp="1"/>
          </p:cNvSpPr>
          <p:nvPr>
            <p:ph type="subTitle" idx="1"/>
          </p:nvPr>
        </p:nvSpPr>
        <p:spPr/>
        <p:txBody>
          <a:bodyPr/>
          <a:lstStyle/>
          <a:p>
            <a:endParaRPr lang="en-US" dirty="0" smtClean="0"/>
          </a:p>
          <a:p>
            <a:r>
              <a:rPr lang="en-US" sz="2000" dirty="0" smtClean="0"/>
              <a:t>Submitted To:   Ghulam Muhi-u-Din (12-ARID-1963)</a:t>
            </a:r>
            <a:endParaRPr lang="en-US" sz="2000" dirty="0"/>
          </a:p>
        </p:txBody>
      </p:sp>
    </p:spTree>
    <p:extLst>
      <p:ext uri="{BB962C8B-B14F-4D97-AF65-F5344CB8AC3E}">
        <p14:creationId xmlns:p14="http://schemas.microsoft.com/office/powerpoint/2010/main" val="4196781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In this website, we can facilitate the tourist that which places they should visit and where they can stay. We also provide the facility of traveling and gives some exciting offers and tickets and will provide complete visit of that places.</a:t>
            </a:r>
            <a:endParaRPr lang="en-US" sz="2800" dirty="0"/>
          </a:p>
        </p:txBody>
      </p:sp>
    </p:spTree>
    <p:extLst>
      <p:ext uri="{BB962C8B-B14F-4D97-AF65-F5344CB8AC3E}">
        <p14:creationId xmlns:p14="http://schemas.microsoft.com/office/powerpoint/2010/main" val="2569990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idx="1"/>
          </p:nvPr>
        </p:nvSpPr>
        <p:spPr/>
        <p:txBody>
          <a:bodyPr/>
          <a:lstStyle/>
          <a:p>
            <a:pPr marL="0" indent="0">
              <a:buNone/>
            </a:pPr>
            <a:r>
              <a:rPr lang="en-US" dirty="0"/>
              <a:t>Tools which we have used for making HTA (Hierarchal Task Analysis), Wireframes and interface designs</a:t>
            </a:r>
            <a:r>
              <a:rPr lang="en-US" dirty="0" smtClean="0"/>
              <a:t>:</a:t>
            </a:r>
          </a:p>
          <a:p>
            <a:pPr marL="0" indent="0">
              <a:buNone/>
            </a:pPr>
            <a:endParaRPr lang="en-US" dirty="0"/>
          </a:p>
          <a:p>
            <a:pPr marL="0" indent="0">
              <a:buNone/>
            </a:pPr>
            <a:r>
              <a:rPr lang="en-US" dirty="0" smtClean="0"/>
              <a:t> 1</a:t>
            </a:r>
            <a:r>
              <a:rPr lang="en-US" dirty="0"/>
              <a:t>) </a:t>
            </a:r>
            <a:r>
              <a:rPr lang="en-US" dirty="0" smtClean="0"/>
              <a:t>Microsoft Word</a:t>
            </a:r>
            <a:endParaRPr lang="en-US" dirty="0"/>
          </a:p>
          <a:p>
            <a:pPr marL="0" indent="0">
              <a:buNone/>
            </a:pPr>
            <a:r>
              <a:rPr lang="en-US" dirty="0" smtClean="0"/>
              <a:t> 2</a:t>
            </a:r>
            <a:r>
              <a:rPr lang="en-US" dirty="0"/>
              <a:t>) </a:t>
            </a:r>
            <a:r>
              <a:rPr lang="en-US" dirty="0" smtClean="0"/>
              <a:t>Pencil</a:t>
            </a:r>
          </a:p>
          <a:p>
            <a:pPr marL="0" indent="0">
              <a:buNone/>
            </a:pPr>
            <a:r>
              <a:rPr lang="en-US" dirty="0" smtClean="0"/>
              <a:t> 3) Notepad</a:t>
            </a:r>
            <a:endParaRPr lang="en-US" dirty="0"/>
          </a:p>
          <a:p>
            <a:endParaRPr lang="en-US" dirty="0"/>
          </a:p>
        </p:txBody>
      </p:sp>
    </p:spTree>
    <p:extLst>
      <p:ext uri="{BB962C8B-B14F-4D97-AF65-F5344CB8AC3E}">
        <p14:creationId xmlns:p14="http://schemas.microsoft.com/office/powerpoint/2010/main" val="2521866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HTA</a:t>
            </a:r>
            <a:endParaRPr lang="en-US" dirty="0"/>
          </a:p>
        </p:txBody>
      </p:sp>
      <p:sp>
        <p:nvSpPr>
          <p:cNvPr id="3" name="Content Placeholder 2"/>
          <p:cNvSpPr>
            <a:spLocks noGrp="1"/>
          </p:cNvSpPr>
          <p:nvPr>
            <p:ph idx="1"/>
          </p:nvPr>
        </p:nvSpPr>
        <p:spPr/>
        <p:txBody>
          <a:bodyPr/>
          <a:lstStyle/>
          <a:p>
            <a:endParaRPr lang="en-US" dirty="0"/>
          </a:p>
        </p:txBody>
      </p:sp>
      <p:pic>
        <p:nvPicPr>
          <p:cNvPr id="5122" name="Picture 2" descr="C:\Users\Maheu\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3" y="1295400"/>
            <a:ext cx="8339137" cy="5275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784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Wireframes</a:t>
            </a:r>
            <a:endParaRPr lang="en-US" dirty="0"/>
          </a:p>
        </p:txBody>
      </p:sp>
      <p:sp>
        <p:nvSpPr>
          <p:cNvPr id="3" name="Content Placeholder 2"/>
          <p:cNvSpPr>
            <a:spLocks noGrp="1"/>
          </p:cNvSpPr>
          <p:nvPr>
            <p:ph idx="1"/>
          </p:nvPr>
        </p:nvSpPr>
        <p:spPr/>
        <p:txBody>
          <a:bodyPr/>
          <a:lstStyle/>
          <a:p>
            <a:endParaRPr lang="en-US"/>
          </a:p>
        </p:txBody>
      </p:sp>
      <p:pic>
        <p:nvPicPr>
          <p:cNvPr id="1026" name="Picture 2" descr="D:\BSCS Lectures\tourism website\pag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47800"/>
            <a:ext cx="8666018"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498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Wireframes</a:t>
            </a:r>
            <a:endParaRPr lang="en-US" dirty="0"/>
          </a:p>
        </p:txBody>
      </p:sp>
      <p:sp>
        <p:nvSpPr>
          <p:cNvPr id="3" name="Content Placeholder 2"/>
          <p:cNvSpPr>
            <a:spLocks noGrp="1"/>
          </p:cNvSpPr>
          <p:nvPr>
            <p:ph idx="1"/>
          </p:nvPr>
        </p:nvSpPr>
        <p:spPr/>
        <p:txBody>
          <a:bodyPr/>
          <a:lstStyle/>
          <a:p>
            <a:endParaRPr lang="en-US"/>
          </a:p>
        </p:txBody>
      </p:sp>
      <p:pic>
        <p:nvPicPr>
          <p:cNvPr id="2050" name="Picture 2" descr="D:\BSCS Lectures\tourism website\pag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27018"/>
            <a:ext cx="8686800"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80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Wireframes</a:t>
            </a:r>
            <a:endParaRPr lang="en-US" dirty="0"/>
          </a:p>
        </p:txBody>
      </p:sp>
      <p:sp>
        <p:nvSpPr>
          <p:cNvPr id="3" name="Content Placeholder 2"/>
          <p:cNvSpPr>
            <a:spLocks noGrp="1"/>
          </p:cNvSpPr>
          <p:nvPr>
            <p:ph idx="1"/>
          </p:nvPr>
        </p:nvSpPr>
        <p:spPr/>
        <p:txBody>
          <a:bodyPr/>
          <a:lstStyle/>
          <a:p>
            <a:endParaRPr lang="en-US"/>
          </a:p>
        </p:txBody>
      </p:sp>
      <p:pic>
        <p:nvPicPr>
          <p:cNvPr id="3074" name="Picture 2" descr="D:\BSCS Lectures\tourism website\page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47800"/>
            <a:ext cx="899160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241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Wireframes</a:t>
            </a:r>
            <a:endParaRPr lang="en-US" dirty="0"/>
          </a:p>
        </p:txBody>
      </p:sp>
      <p:sp>
        <p:nvSpPr>
          <p:cNvPr id="3" name="Content Placeholder 2"/>
          <p:cNvSpPr>
            <a:spLocks noGrp="1"/>
          </p:cNvSpPr>
          <p:nvPr>
            <p:ph idx="1"/>
          </p:nvPr>
        </p:nvSpPr>
        <p:spPr/>
        <p:txBody>
          <a:bodyPr/>
          <a:lstStyle/>
          <a:p>
            <a:endParaRPr lang="en-US"/>
          </a:p>
        </p:txBody>
      </p:sp>
      <p:pic>
        <p:nvPicPr>
          <p:cNvPr id="4098" name="Picture 2" descr="D:\BSCS Lectures\tourism website\pag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8534400"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097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Advantages</a:t>
            </a:r>
            <a:endParaRPr lang="en-US" dirty="0"/>
          </a:p>
        </p:txBody>
      </p:sp>
      <p:sp>
        <p:nvSpPr>
          <p:cNvPr id="3" name="Content Placeholder 2"/>
          <p:cNvSpPr>
            <a:spLocks noGrp="1"/>
          </p:cNvSpPr>
          <p:nvPr>
            <p:ph idx="1"/>
          </p:nvPr>
        </p:nvSpPr>
        <p:spPr/>
        <p:txBody>
          <a:bodyPr/>
          <a:lstStyle/>
          <a:p>
            <a:r>
              <a:rPr lang="en-GB" dirty="0"/>
              <a:t>T</a:t>
            </a:r>
            <a:r>
              <a:rPr lang="en-GB" dirty="0" smtClean="0"/>
              <a:t>ourism </a:t>
            </a:r>
            <a:r>
              <a:rPr lang="en-GB" dirty="0"/>
              <a:t>generated income can be tremendously beneficial to the host country and it's local </a:t>
            </a:r>
            <a:r>
              <a:rPr lang="en-GB" dirty="0" smtClean="0"/>
              <a:t>communities.</a:t>
            </a:r>
          </a:p>
          <a:p>
            <a:r>
              <a:rPr lang="en-GB" dirty="0"/>
              <a:t>T</a:t>
            </a:r>
            <a:r>
              <a:rPr lang="en-GB" dirty="0" smtClean="0"/>
              <a:t>ourism </a:t>
            </a:r>
            <a:r>
              <a:rPr lang="en-GB" dirty="0"/>
              <a:t>allows local people an opportunity for economic and educational growth that would not otherwise be </a:t>
            </a:r>
            <a:r>
              <a:rPr lang="en-GB" dirty="0" smtClean="0"/>
              <a:t>available.</a:t>
            </a:r>
          </a:p>
          <a:p>
            <a:r>
              <a:rPr lang="en-GB" dirty="0" smtClean="0"/>
              <a:t>It </a:t>
            </a:r>
            <a:r>
              <a:rPr lang="en-GB" dirty="0"/>
              <a:t>allows both the tourist and the local community  a chance to experience other cultures, which broadens understanding.</a:t>
            </a:r>
            <a:endParaRPr lang="en-US" dirty="0"/>
          </a:p>
        </p:txBody>
      </p:sp>
    </p:spTree>
    <p:extLst>
      <p:ext uri="{BB962C8B-B14F-4D97-AF65-F5344CB8AC3E}">
        <p14:creationId xmlns:p14="http://schemas.microsoft.com/office/powerpoint/2010/main" val="34458716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52</TotalTime>
  <Words>137</Words>
  <Application>Microsoft Office PowerPoint</Application>
  <PresentationFormat>On-screen Show (4:3)</PresentationFormat>
  <Paragraphs>20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Clarity</vt:lpstr>
      <vt:lpstr>Tourism website</vt:lpstr>
      <vt:lpstr>Introduction</vt:lpstr>
      <vt:lpstr>Tools:</vt:lpstr>
      <vt:lpstr>HTA</vt:lpstr>
      <vt:lpstr>Wireframes</vt:lpstr>
      <vt:lpstr>Wireframes</vt:lpstr>
      <vt:lpstr>Wireframes</vt:lpstr>
      <vt:lpstr>Wireframes</vt:lpstr>
      <vt:lpstr>Advantages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website</dc:title>
  <dc:creator>Maheu</dc:creator>
  <cp:lastModifiedBy>Maheu</cp:lastModifiedBy>
  <cp:revision>4</cp:revision>
  <dcterms:created xsi:type="dcterms:W3CDTF">2015-02-02T07:28:50Z</dcterms:created>
  <dcterms:modified xsi:type="dcterms:W3CDTF">2015-02-02T08:21:46Z</dcterms:modified>
</cp:coreProperties>
</file>