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2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5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47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2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30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2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5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6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8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1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3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9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4CBBBF-5AC1-42CF-B14E-7B3351EBCA1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5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Powerpoint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zu HTML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Florian </a:t>
            </a:r>
            <a:r>
              <a:rPr lang="de-DE" dirty="0" err="1" smtClean="0"/>
              <a:t>Mühlhaus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9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7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334814" y="1072055"/>
            <a:ext cx="961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Ich widme diese Präsentation 7 Herausragenden Sportlern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056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42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Organisch</vt:lpstr>
      <vt:lpstr>Powerpoint Presentation zu HTML</vt:lpstr>
      <vt:lpstr>Inhalt</vt:lpstr>
      <vt:lpstr>PowerPoint-Präsentation</vt:lpstr>
      <vt:lpstr>PowerPoint-Präsentation</vt:lpstr>
    </vt:vector>
  </TitlesOfParts>
  <Company>BFW Schoemberg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zu HTML</dc:title>
  <dc:creator>Mühlhaus, Florian</dc:creator>
  <cp:lastModifiedBy>Mühlhaus, Florian</cp:lastModifiedBy>
  <cp:revision>3</cp:revision>
  <dcterms:created xsi:type="dcterms:W3CDTF">2021-04-22T09:44:35Z</dcterms:created>
  <dcterms:modified xsi:type="dcterms:W3CDTF">2021-04-22T10:05:08Z</dcterms:modified>
</cp:coreProperties>
</file>