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2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5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47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2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30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2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5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1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9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4CBBBF-5AC1-42CF-B14E-7B3351EBCA17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C89FDF-2096-4757-9E4D-40A79B0DC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5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797558"/>
            <a:ext cx="6815669" cy="1515533"/>
          </a:xfrm>
        </p:spPr>
        <p:txBody>
          <a:bodyPr/>
          <a:lstStyle/>
          <a:p>
            <a:r>
              <a:rPr lang="de-DE" dirty="0" err="1" smtClean="0"/>
              <a:t>Powerpoint</a:t>
            </a:r>
            <a:r>
              <a:rPr lang="de-DE" dirty="0" smtClean="0"/>
              <a:t> Präsentation</a:t>
            </a:r>
            <a:br>
              <a:rPr lang="de-DE" dirty="0" smtClean="0"/>
            </a:br>
            <a:r>
              <a:rPr lang="de-DE" dirty="0" smtClean="0"/>
              <a:t>zu HTML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Florian </a:t>
            </a:r>
            <a:r>
              <a:rPr lang="de-DE" dirty="0" err="1" smtClean="0"/>
              <a:t>Mühlhaus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9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smtClean="0"/>
              <a:t>Bausteine</a:t>
            </a:r>
          </a:p>
          <a:p>
            <a:r>
              <a:rPr lang="de-DE" dirty="0" smtClean="0"/>
              <a:t>Setup</a:t>
            </a:r>
            <a:endParaRPr lang="de-DE" dirty="0" smtClean="0"/>
          </a:p>
          <a:p>
            <a:r>
              <a:rPr lang="de-DE" dirty="0" smtClean="0"/>
              <a:t>Thema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8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08690" y="117715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Html</a:t>
            </a:r>
            <a:r>
              <a:rPr lang="de-DE" sz="2800" dirty="0" smtClean="0"/>
              <a:t> Bausteine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1313793" y="1944414"/>
            <a:ext cx="6547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Habe Html5 benutzt/</a:t>
            </a:r>
            <a:r>
              <a:rPr lang="de-DE" dirty="0"/>
              <a:t>Visual Studio </a:t>
            </a:r>
            <a:r>
              <a:rPr lang="de-DE" dirty="0" smtClean="0"/>
              <a:t>Code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Webseite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Buttons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6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02372" y="1156138"/>
            <a:ext cx="81980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Setup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11 </a:t>
            </a:r>
            <a:r>
              <a:rPr lang="de-DE" dirty="0"/>
              <a:t>Seiten</a:t>
            </a:r>
          </a:p>
          <a:p>
            <a:r>
              <a:rPr lang="de-DE" dirty="0"/>
              <a:t>Index</a:t>
            </a:r>
          </a:p>
          <a:p>
            <a:r>
              <a:rPr lang="de-DE" dirty="0"/>
              <a:t>Individuelle Sportler eine Seite</a:t>
            </a:r>
          </a:p>
          <a:p>
            <a:r>
              <a:rPr lang="de-DE" dirty="0"/>
              <a:t>Bilder Galerie</a:t>
            </a:r>
          </a:p>
          <a:p>
            <a:r>
              <a:rPr lang="de-DE" dirty="0"/>
              <a:t>Formular</a:t>
            </a:r>
          </a:p>
          <a:p>
            <a:r>
              <a:rPr lang="de-DE" dirty="0"/>
              <a:t>Impressum</a:t>
            </a:r>
          </a:p>
        </p:txBody>
      </p:sp>
    </p:spTree>
    <p:extLst>
      <p:ext uri="{BB962C8B-B14F-4D97-AF65-F5344CB8AC3E}">
        <p14:creationId xmlns:p14="http://schemas.microsoft.com/office/powerpoint/2010/main" val="8600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55834" y="1271752"/>
            <a:ext cx="796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Thema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1555531" y="2228193"/>
            <a:ext cx="6936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Boxen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7 Sportler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Kostya</a:t>
            </a:r>
            <a:r>
              <a:rPr lang="de-DE" dirty="0" smtClean="0"/>
              <a:t> </a:t>
            </a:r>
            <a:r>
              <a:rPr lang="de-DE" dirty="0" err="1" smtClean="0"/>
              <a:t>Tszyu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Muhamed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Danny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Mike Tyson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Cannelo</a:t>
            </a:r>
            <a:r>
              <a:rPr lang="de-DE" dirty="0" smtClean="0"/>
              <a:t> Alvarez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Oscar De le </a:t>
            </a:r>
            <a:r>
              <a:rPr lang="de-DE" dirty="0" err="1" smtClean="0"/>
              <a:t>hoya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Felix Trinidad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4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57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Organisch</vt:lpstr>
      <vt:lpstr>Powerpoint Präsentation zu HTML</vt:lpstr>
      <vt:lpstr>Inhalt</vt:lpstr>
      <vt:lpstr>PowerPoint-Präsentation</vt:lpstr>
      <vt:lpstr>PowerPoint-Präsentation</vt:lpstr>
      <vt:lpstr>PowerPoint-Präsentation</vt:lpstr>
    </vt:vector>
  </TitlesOfParts>
  <Company>BFW Schoemberg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zu HTML</dc:title>
  <dc:creator>Mühlhaus, Florian</dc:creator>
  <cp:lastModifiedBy>Mühlhaus, Florian</cp:lastModifiedBy>
  <cp:revision>14</cp:revision>
  <dcterms:created xsi:type="dcterms:W3CDTF">2021-04-22T09:44:35Z</dcterms:created>
  <dcterms:modified xsi:type="dcterms:W3CDTF">2021-04-27T09:00:42Z</dcterms:modified>
</cp:coreProperties>
</file>