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259" r:id="rId4"/>
    <p:sldId id="263" r:id="rId5"/>
    <p:sldId id="261" r:id="rId6"/>
    <p:sldId id="264" r:id="rId7"/>
    <p:sldId id="267" r:id="rId8"/>
    <p:sldId id="260" r:id="rId9"/>
    <p:sldId id="265" r:id="rId10"/>
    <p:sldId id="262" r:id="rId11"/>
    <p:sldId id="266" r:id="rId12"/>
    <p:sldId id="25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81"/>
  </p:normalViewPr>
  <p:slideViewPr>
    <p:cSldViewPr snapToGrid="0" snapToObjects="1">
      <p:cViewPr varScale="1">
        <p:scale>
          <a:sx n="68" d="100"/>
          <a:sy n="68" d="100"/>
        </p:scale>
        <p:origin x="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2854F2-BC7D-1643-BE58-00E33031FC20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9F650B-448D-A04C-B3FA-A7815AE26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4161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Time spent gathering information 5 hours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9F650B-448D-A04C-B3FA-A7815AE263F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3443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9F650B-448D-A04C-B3FA-A7815AE263F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642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12/14/2018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12/14/2018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12/14/2018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12/14/2018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12/14/2018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12/14/2018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12/14/2018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12/14/2018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12/14/2018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12/14/2018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12/14/2018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12/14/2018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12/14/2018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12/14/2018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75000"/>
              </a:schemeClr>
            </a:gs>
            <a:gs pos="51000">
              <a:schemeClr val="accent1">
                <a:lumMod val="75000"/>
              </a:schemeClr>
            </a:gs>
            <a:gs pos="75000">
              <a:schemeClr val="accent1">
                <a:lumMod val="75000"/>
              </a:schemeClr>
            </a:gs>
            <a:gs pos="26000">
              <a:schemeClr val="accent2">
                <a:lumMod val="60000"/>
                <a:lumOff val="40000"/>
              </a:schemeClr>
            </a:gs>
            <a:gs pos="99000">
              <a:schemeClr val="accent1">
                <a:lumMod val="7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12/14/2018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ensus.gov/retail/index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98388-F636-304A-87E5-A8170D280E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Retail Crisis?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73BDC5-6153-CC4F-9F24-F9ADE692F5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Aaron – </a:t>
            </a:r>
            <a:r>
              <a:rPr lang="en-US" dirty="0" err="1"/>
              <a:t>Muhlis</a:t>
            </a:r>
            <a:r>
              <a:rPr lang="en-US" dirty="0"/>
              <a:t> – Megan - Christy</a:t>
            </a:r>
          </a:p>
        </p:txBody>
      </p:sp>
    </p:spTree>
    <p:extLst>
      <p:ext uri="{BB962C8B-B14F-4D97-AF65-F5344CB8AC3E}">
        <p14:creationId xmlns:p14="http://schemas.microsoft.com/office/powerpoint/2010/main" val="40497639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4DBDE-CCCD-4CF4-A250-D84430910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Adapting Companies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53FDA-2CB9-40B7-AB4C-B9780C58B6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did these companies adjust to keep revenue up?</a:t>
            </a:r>
          </a:p>
          <a:p>
            <a:r>
              <a:rPr lang="en-US" dirty="0"/>
              <a:t>We wanted to see if different sectors reacted differently and who had more success</a:t>
            </a:r>
          </a:p>
        </p:txBody>
      </p:sp>
    </p:spTree>
    <p:extLst>
      <p:ext uri="{BB962C8B-B14F-4D97-AF65-F5344CB8AC3E}">
        <p14:creationId xmlns:p14="http://schemas.microsoft.com/office/powerpoint/2010/main" val="22799078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AD228-2B01-4A3B-A3DC-2F373C024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268DD0F-B6AF-413B-A0C7-0DE361C4BF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686" y="571230"/>
            <a:ext cx="11582626" cy="5715539"/>
          </a:xfrm>
        </p:spPr>
      </p:pic>
    </p:spTree>
    <p:extLst>
      <p:ext uri="{BB962C8B-B14F-4D97-AF65-F5344CB8AC3E}">
        <p14:creationId xmlns:p14="http://schemas.microsoft.com/office/powerpoint/2010/main" val="2265494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4794120-CE43-CA47-BFF6-901D88988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81E5244-7075-444B-AAFB-7AFD840026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Cutting excess stores</a:t>
            </a:r>
          </a:p>
          <a:p>
            <a:r>
              <a:rPr lang="en-US" dirty="0"/>
              <a:t>Not necessarily firing lots of employees only one lost employees, all lost firms</a:t>
            </a:r>
          </a:p>
          <a:p>
            <a:r>
              <a:rPr lang="en-US" dirty="0"/>
              <a:t>Perceived disappearance of retailers not an accurate reflection on health of industry</a:t>
            </a:r>
          </a:p>
        </p:txBody>
      </p:sp>
    </p:spTree>
    <p:extLst>
      <p:ext uri="{BB962C8B-B14F-4D97-AF65-F5344CB8AC3E}">
        <p14:creationId xmlns:p14="http://schemas.microsoft.com/office/powerpoint/2010/main" val="2056846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1353E-965D-514D-9DA9-E95DD0559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&amp;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A04CA3-8BD5-7C49-80D4-44934324C7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Finding</a:t>
            </a:r>
          </a:p>
          <a:p>
            <a:pPr lvl="1"/>
            <a:r>
              <a:rPr lang="en-US" dirty="0"/>
              <a:t>US Census Bureau (</a:t>
            </a:r>
            <a:r>
              <a:rPr lang="en-US" dirty="0">
                <a:hlinkClick r:id="rId3"/>
              </a:rPr>
              <a:t>https://www.census.gov/retail/index.html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Year by year data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Cleaning</a:t>
            </a:r>
          </a:p>
          <a:p>
            <a:pPr lvl="1"/>
            <a:r>
              <a:rPr lang="en-US" dirty="0"/>
              <a:t>The woes of yearly data</a:t>
            </a:r>
          </a:p>
          <a:p>
            <a:pPr lvl="1"/>
            <a:r>
              <a:rPr lang="en-US" dirty="0"/>
              <a:t>Merging files into usable </a:t>
            </a:r>
            <a:r>
              <a:rPr lang="en-US" dirty="0" err="1"/>
              <a:t>dataframes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724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06268-26D2-4D34-A69F-BE7838E13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390917"/>
            <a:ext cx="10571998" cy="970450"/>
          </a:xfrm>
        </p:spPr>
        <p:txBody>
          <a:bodyPr/>
          <a:lstStyle/>
          <a:p>
            <a:r>
              <a:rPr lang="en-US" dirty="0"/>
              <a:t>Exploring the 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B0D3D-32BA-4AF8-91A5-3865F53FA2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starter questions: </a:t>
            </a:r>
          </a:p>
          <a:p>
            <a:pPr lvl="1"/>
            <a:r>
              <a:rPr lang="en-US" dirty="0"/>
              <a:t>Have sales decreased?</a:t>
            </a:r>
          </a:p>
          <a:p>
            <a:pPr lvl="1"/>
            <a:r>
              <a:rPr lang="en-US" dirty="0"/>
              <a:t>How many stores have closed?</a:t>
            </a:r>
          </a:p>
          <a:p>
            <a:pPr lvl="1"/>
            <a:r>
              <a:rPr lang="en-US" dirty="0"/>
              <a:t>How many employees let go?</a:t>
            </a:r>
          </a:p>
          <a:p>
            <a:pPr lvl="1"/>
            <a:endParaRPr lang="en-US" dirty="0"/>
          </a:p>
          <a:p>
            <a:r>
              <a:rPr lang="en-US" dirty="0"/>
              <a:t>Where to go from there</a:t>
            </a:r>
          </a:p>
        </p:txBody>
      </p:sp>
    </p:spTree>
    <p:extLst>
      <p:ext uri="{BB962C8B-B14F-4D97-AF65-F5344CB8AC3E}">
        <p14:creationId xmlns:p14="http://schemas.microsoft.com/office/powerpoint/2010/main" val="3743904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5EC6C-515B-4CCE-94BE-0586A374D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56F419DA-D19F-4D71-83E1-845D48552A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9487" y="-56272"/>
            <a:ext cx="5322513" cy="3531405"/>
          </a:xfrm>
          <a:prstGeom prst="rect">
            <a:avLst/>
          </a:prstGeom>
        </p:spPr>
      </p:pic>
      <p:pic>
        <p:nvPicPr>
          <p:cNvPr id="37" name="Content Placeholder 36">
            <a:extLst>
              <a:ext uri="{FF2B5EF4-FFF2-40B4-BE49-F238E27FC236}">
                <a16:creationId xmlns:a16="http://schemas.microsoft.com/office/drawing/2014/main" id="{E5D74A4D-F70A-48AB-84D9-4A8260E912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-1" y="-2"/>
            <a:ext cx="5094164" cy="3429002"/>
          </a:xfr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F7BEB3FC-DC59-4E33-8BB2-6D8AFABAB0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11606" y="3382866"/>
            <a:ext cx="5144672" cy="3531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501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034CB-C552-4B8A-8EBE-6D20F480B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happened over time?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A5995-3471-4154-AAD9-A0BDFD68BB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looked at the changing sales, employee count, and number of establishments over a 15 year period.</a:t>
            </a:r>
          </a:p>
          <a:p>
            <a:r>
              <a:rPr lang="en-US" dirty="0"/>
              <a:t>We were interested to see how each sector made adjustments to their business over this period.</a:t>
            </a:r>
          </a:p>
        </p:txBody>
      </p:sp>
    </p:spTree>
    <p:extLst>
      <p:ext uri="{BB962C8B-B14F-4D97-AF65-F5344CB8AC3E}">
        <p14:creationId xmlns:p14="http://schemas.microsoft.com/office/powerpoint/2010/main" val="218066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FF7D2-4B1B-407B-B806-21D9807E1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CEC37AC-0C8F-4A2A-99B4-BCD2EBBAF6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204" y="710418"/>
            <a:ext cx="11471589" cy="5437163"/>
          </a:xfrm>
          <a:prstGeom prst="rect">
            <a:avLst/>
          </a:prstGeom>
        </p:spPr>
      </p:pic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F7E4EFFE-2BB2-43AE-8AD4-3FD5ED0A1B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040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9E1CE-9B93-487F-BB8C-D89A81B1F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406430-F248-497F-858C-916E54CB39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10">
            <a:extLst>
              <a:ext uri="{FF2B5EF4-FFF2-40B4-BE49-F238E27FC236}">
                <a16:creationId xmlns:a16="http://schemas.microsoft.com/office/drawing/2014/main" id="{2FA47D78-4A27-4E92-8E87-1F6CC01035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097" y="709420"/>
            <a:ext cx="11475803" cy="5439160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464025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647B3-9861-46DD-A2E1-F448816A3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Drastic changes?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B59007-1A2F-40AF-B1FC-1E5931697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looked at a few benchmark years to see the highs and lows over this period.</a:t>
            </a:r>
          </a:p>
          <a:p>
            <a:r>
              <a:rPr lang="en-US" dirty="0"/>
              <a:t>We hoped to see when and how big of a change occurred in employees and establishments during the beginning, peak, and end of our dataset.</a:t>
            </a:r>
          </a:p>
        </p:txBody>
      </p:sp>
    </p:spTree>
    <p:extLst>
      <p:ext uri="{BB962C8B-B14F-4D97-AF65-F5344CB8AC3E}">
        <p14:creationId xmlns:p14="http://schemas.microsoft.com/office/powerpoint/2010/main" val="27992481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D2B0C-65D5-4518-94A1-7D75F55E3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2EF6F06-567E-44D1-80D0-5B377C67EA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41943" y="3429000"/>
            <a:ext cx="5650058" cy="34290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6689773-F371-4AB0-B517-098E07E00B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01127"/>
            <a:ext cx="5525759" cy="345687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5806032-CFC4-4FEA-B313-EDBEE0580A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2831" y="-91854"/>
            <a:ext cx="5369169" cy="335891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44A91D4-1D2B-4026-AFCA-68624C87B9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-91854"/>
            <a:ext cx="5525759" cy="3353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8152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1516</TotalTime>
  <Words>229</Words>
  <Application>Microsoft Office PowerPoint</Application>
  <PresentationFormat>Widescreen</PresentationFormat>
  <Paragraphs>33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Calibri</vt:lpstr>
      <vt:lpstr>Century Gothic</vt:lpstr>
      <vt:lpstr>Wingdings 2</vt:lpstr>
      <vt:lpstr>Quotable</vt:lpstr>
      <vt:lpstr>Retail Crisis?  </vt:lpstr>
      <vt:lpstr>Finding &amp; Cleaning</vt:lpstr>
      <vt:lpstr>Exploring the Context</vt:lpstr>
      <vt:lpstr>PowerPoint Presentation</vt:lpstr>
      <vt:lpstr>What happened over time?</vt:lpstr>
      <vt:lpstr>PowerPoint Presentation</vt:lpstr>
      <vt:lpstr>PowerPoint Presentation</vt:lpstr>
      <vt:lpstr>Drastic changes?</vt:lpstr>
      <vt:lpstr>PowerPoint Presentation</vt:lpstr>
      <vt:lpstr>Adapting Companies</vt:lpstr>
      <vt:lpstr>PowerPoint Presentation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Retail Crisis?  </dc:title>
  <dc:creator>Christy Balaji</dc:creator>
  <cp:lastModifiedBy>Aaron Wierengo</cp:lastModifiedBy>
  <cp:revision>21</cp:revision>
  <dcterms:created xsi:type="dcterms:W3CDTF">2018-12-13T00:45:50Z</dcterms:created>
  <dcterms:modified xsi:type="dcterms:W3CDTF">2018-12-15T07:03:56Z</dcterms:modified>
</cp:coreProperties>
</file>