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44945-DC57-4924-BAC2-9CC97B8083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F737075-06E4-4AA6-9F8F-7F3E46A9C34F}">
      <dgm:prSet phldrT="[Text]"/>
      <dgm:spPr/>
      <dgm:t>
        <a:bodyPr/>
        <a:lstStyle/>
        <a:p>
          <a:r>
            <a:rPr lang="id-ID" dirty="0" smtClean="0"/>
            <a:t>KONSEP</a:t>
          </a:r>
          <a:endParaRPr lang="id-ID" dirty="0"/>
        </a:p>
      </dgm:t>
    </dgm:pt>
    <dgm:pt modelId="{37DD091C-664B-4C19-895B-5E2F6DDA4810}" type="parTrans" cxnId="{5D21D9DC-5E69-49C0-848B-BCE3DEE5A6AE}">
      <dgm:prSet/>
      <dgm:spPr/>
      <dgm:t>
        <a:bodyPr/>
        <a:lstStyle/>
        <a:p>
          <a:endParaRPr lang="id-ID"/>
        </a:p>
      </dgm:t>
    </dgm:pt>
    <dgm:pt modelId="{BE19DBB5-6C69-40DF-AD3C-3CD8A087F765}" type="sibTrans" cxnId="{5D21D9DC-5E69-49C0-848B-BCE3DEE5A6AE}">
      <dgm:prSet/>
      <dgm:spPr/>
      <dgm:t>
        <a:bodyPr/>
        <a:lstStyle/>
        <a:p>
          <a:endParaRPr lang="id-ID"/>
        </a:p>
      </dgm:t>
    </dgm:pt>
    <dgm:pt modelId="{82ED0EBB-F784-42AD-9D8E-3104E897EDCE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id-ID" dirty="0"/>
        </a:p>
      </dgm:t>
    </dgm:pt>
    <dgm:pt modelId="{6FAF7A2C-0067-4F90-9166-56BC2D6DC8DA}" type="parTrans" cxnId="{EB103888-492F-4F0D-8AEE-2ED94A5E056F}">
      <dgm:prSet/>
      <dgm:spPr/>
      <dgm:t>
        <a:bodyPr/>
        <a:lstStyle/>
        <a:p>
          <a:endParaRPr lang="id-ID"/>
        </a:p>
      </dgm:t>
    </dgm:pt>
    <dgm:pt modelId="{7BE0F32D-09DA-416C-9E2F-B010177F1C31}" type="sibTrans" cxnId="{EB103888-492F-4F0D-8AEE-2ED94A5E056F}">
      <dgm:prSet/>
      <dgm:spPr/>
      <dgm:t>
        <a:bodyPr/>
        <a:lstStyle/>
        <a:p>
          <a:endParaRPr lang="id-ID"/>
        </a:p>
      </dgm:t>
    </dgm:pt>
    <dgm:pt modelId="{30924BCE-0A33-4C5B-905A-36F7F9395DE9}">
      <dgm:prSet phldrT="[Text]"/>
      <dgm:spPr/>
      <dgm:t>
        <a:bodyPr/>
        <a:lstStyle/>
        <a:p>
          <a:r>
            <a:rPr lang="id-ID" dirty="0" smtClean="0"/>
            <a:t>DATABASE</a:t>
          </a:r>
          <a:endParaRPr lang="id-ID" dirty="0"/>
        </a:p>
      </dgm:t>
    </dgm:pt>
    <dgm:pt modelId="{4864CCD7-B6AC-43FA-B747-E6304F13EBE2}" type="parTrans" cxnId="{CC0515F9-91AB-4E7F-B320-622B97B33412}">
      <dgm:prSet/>
      <dgm:spPr/>
      <dgm:t>
        <a:bodyPr/>
        <a:lstStyle/>
        <a:p>
          <a:endParaRPr lang="id-ID"/>
        </a:p>
      </dgm:t>
    </dgm:pt>
    <dgm:pt modelId="{B7874315-C357-4491-9ED0-4B94E0DD6C15}" type="sibTrans" cxnId="{CC0515F9-91AB-4E7F-B320-622B97B33412}">
      <dgm:prSet/>
      <dgm:spPr/>
      <dgm:t>
        <a:bodyPr/>
        <a:lstStyle/>
        <a:p>
          <a:endParaRPr lang="id-ID"/>
        </a:p>
      </dgm:t>
    </dgm:pt>
    <dgm:pt modelId="{49DB97CB-4D16-4A39-A11F-9D76B9E1558B}" type="pres">
      <dgm:prSet presAssocID="{C3444945-DC57-4924-BAC2-9CC97B808346}" presName="Name0" presStyleCnt="0">
        <dgm:presLayoutVars>
          <dgm:dir/>
          <dgm:resizeHandles val="exact"/>
        </dgm:presLayoutVars>
      </dgm:prSet>
      <dgm:spPr/>
    </dgm:pt>
    <dgm:pt modelId="{4523A0CD-0012-4101-AFB7-FFAFCE534ED6}" type="pres">
      <dgm:prSet presAssocID="{7F737075-06E4-4AA6-9F8F-7F3E46A9C34F}" presName="node" presStyleLbl="node1" presStyleIdx="0" presStyleCnt="3">
        <dgm:presLayoutVars>
          <dgm:bulletEnabled val="1"/>
        </dgm:presLayoutVars>
      </dgm:prSet>
      <dgm:spPr/>
    </dgm:pt>
    <dgm:pt modelId="{8C5010C0-3CCC-4FFD-9BE6-7E5D95AEE11C}" type="pres">
      <dgm:prSet presAssocID="{BE19DBB5-6C69-40DF-AD3C-3CD8A087F765}" presName="sibTrans" presStyleLbl="sibTrans2D1" presStyleIdx="0" presStyleCnt="2"/>
      <dgm:spPr/>
    </dgm:pt>
    <dgm:pt modelId="{6069015F-14A8-481E-A8F3-DEF8470864D8}" type="pres">
      <dgm:prSet presAssocID="{BE19DBB5-6C69-40DF-AD3C-3CD8A087F765}" presName="connectorText" presStyleLbl="sibTrans2D1" presStyleIdx="0" presStyleCnt="2"/>
      <dgm:spPr/>
    </dgm:pt>
    <dgm:pt modelId="{5FEF129B-DFC0-47B5-BC5A-804EE45CD287}" type="pres">
      <dgm:prSet presAssocID="{82ED0EBB-F784-42AD-9D8E-3104E897EDCE}" presName="node" presStyleLbl="node1" presStyleIdx="1" presStyleCnt="3">
        <dgm:presLayoutVars>
          <dgm:bulletEnabled val="1"/>
        </dgm:presLayoutVars>
      </dgm:prSet>
      <dgm:spPr/>
    </dgm:pt>
    <dgm:pt modelId="{1ADFF9B6-C7BC-42FC-9FF2-2A4A27A9E423}" type="pres">
      <dgm:prSet presAssocID="{7BE0F32D-09DA-416C-9E2F-B010177F1C31}" presName="sibTrans" presStyleLbl="sibTrans2D1" presStyleIdx="1" presStyleCnt="2"/>
      <dgm:spPr/>
    </dgm:pt>
    <dgm:pt modelId="{52F8DA3B-34CD-4B83-A345-7518CB143198}" type="pres">
      <dgm:prSet presAssocID="{7BE0F32D-09DA-416C-9E2F-B010177F1C31}" presName="connectorText" presStyleLbl="sibTrans2D1" presStyleIdx="1" presStyleCnt="2"/>
      <dgm:spPr/>
    </dgm:pt>
    <dgm:pt modelId="{A2543139-C500-4F65-B610-2E631AF9D4B2}" type="pres">
      <dgm:prSet presAssocID="{30924BCE-0A33-4C5B-905A-36F7F9395DE9}" presName="node" presStyleLbl="node1" presStyleIdx="2" presStyleCnt="3">
        <dgm:presLayoutVars>
          <dgm:bulletEnabled val="1"/>
        </dgm:presLayoutVars>
      </dgm:prSet>
      <dgm:spPr/>
    </dgm:pt>
  </dgm:ptLst>
  <dgm:cxnLst>
    <dgm:cxn modelId="{480C8B73-2C13-4ED5-9BD3-78072EA4ECBE}" type="presOf" srcId="{7F737075-06E4-4AA6-9F8F-7F3E46A9C34F}" destId="{4523A0CD-0012-4101-AFB7-FFAFCE534ED6}" srcOrd="0" destOrd="0" presId="urn:microsoft.com/office/officeart/2005/8/layout/process1"/>
    <dgm:cxn modelId="{4B9C686F-1854-4DD9-882D-1EE53162A104}" type="presOf" srcId="{7BE0F32D-09DA-416C-9E2F-B010177F1C31}" destId="{1ADFF9B6-C7BC-42FC-9FF2-2A4A27A9E423}" srcOrd="0" destOrd="0" presId="urn:microsoft.com/office/officeart/2005/8/layout/process1"/>
    <dgm:cxn modelId="{CA0BD494-10CC-462A-80D6-6F39DE43E3A6}" type="presOf" srcId="{7BE0F32D-09DA-416C-9E2F-B010177F1C31}" destId="{52F8DA3B-34CD-4B83-A345-7518CB143198}" srcOrd="1" destOrd="0" presId="urn:microsoft.com/office/officeart/2005/8/layout/process1"/>
    <dgm:cxn modelId="{8DA722B0-6E9F-4DD5-AC67-77B2B4CE1BBC}" type="presOf" srcId="{BE19DBB5-6C69-40DF-AD3C-3CD8A087F765}" destId="{8C5010C0-3CCC-4FFD-9BE6-7E5D95AEE11C}" srcOrd="0" destOrd="0" presId="urn:microsoft.com/office/officeart/2005/8/layout/process1"/>
    <dgm:cxn modelId="{C88168EF-479A-48DD-8553-B83B70BE09EA}" type="presOf" srcId="{30924BCE-0A33-4C5B-905A-36F7F9395DE9}" destId="{A2543139-C500-4F65-B610-2E631AF9D4B2}" srcOrd="0" destOrd="0" presId="urn:microsoft.com/office/officeart/2005/8/layout/process1"/>
    <dgm:cxn modelId="{CDB019C2-ED97-493F-9D6E-D3DF35845DD6}" type="presOf" srcId="{82ED0EBB-F784-42AD-9D8E-3104E897EDCE}" destId="{5FEF129B-DFC0-47B5-BC5A-804EE45CD287}" srcOrd="0" destOrd="0" presId="urn:microsoft.com/office/officeart/2005/8/layout/process1"/>
    <dgm:cxn modelId="{28FB7A89-B044-4BA8-829A-745C051119C0}" type="presOf" srcId="{C3444945-DC57-4924-BAC2-9CC97B808346}" destId="{49DB97CB-4D16-4A39-A11F-9D76B9E1558B}" srcOrd="0" destOrd="0" presId="urn:microsoft.com/office/officeart/2005/8/layout/process1"/>
    <dgm:cxn modelId="{5D21D9DC-5E69-49C0-848B-BCE3DEE5A6AE}" srcId="{C3444945-DC57-4924-BAC2-9CC97B808346}" destId="{7F737075-06E4-4AA6-9F8F-7F3E46A9C34F}" srcOrd="0" destOrd="0" parTransId="{37DD091C-664B-4C19-895B-5E2F6DDA4810}" sibTransId="{BE19DBB5-6C69-40DF-AD3C-3CD8A087F765}"/>
    <dgm:cxn modelId="{4068F339-5EC2-4958-82B1-E807912C345F}" type="presOf" srcId="{BE19DBB5-6C69-40DF-AD3C-3CD8A087F765}" destId="{6069015F-14A8-481E-A8F3-DEF8470864D8}" srcOrd="1" destOrd="0" presId="urn:microsoft.com/office/officeart/2005/8/layout/process1"/>
    <dgm:cxn modelId="{EB103888-492F-4F0D-8AEE-2ED94A5E056F}" srcId="{C3444945-DC57-4924-BAC2-9CC97B808346}" destId="{82ED0EBB-F784-42AD-9D8E-3104E897EDCE}" srcOrd="1" destOrd="0" parTransId="{6FAF7A2C-0067-4F90-9166-56BC2D6DC8DA}" sibTransId="{7BE0F32D-09DA-416C-9E2F-B010177F1C31}"/>
    <dgm:cxn modelId="{CC0515F9-91AB-4E7F-B320-622B97B33412}" srcId="{C3444945-DC57-4924-BAC2-9CC97B808346}" destId="{30924BCE-0A33-4C5B-905A-36F7F9395DE9}" srcOrd="2" destOrd="0" parTransId="{4864CCD7-B6AC-43FA-B747-E6304F13EBE2}" sibTransId="{B7874315-C357-4491-9ED0-4B94E0DD6C15}"/>
    <dgm:cxn modelId="{A86D297C-E67A-4898-AE95-F8098B308A19}" type="presParOf" srcId="{49DB97CB-4D16-4A39-A11F-9D76B9E1558B}" destId="{4523A0CD-0012-4101-AFB7-FFAFCE534ED6}" srcOrd="0" destOrd="0" presId="urn:microsoft.com/office/officeart/2005/8/layout/process1"/>
    <dgm:cxn modelId="{B76DCB2A-41EA-42D5-93CF-D14E9DCCC47D}" type="presParOf" srcId="{49DB97CB-4D16-4A39-A11F-9D76B9E1558B}" destId="{8C5010C0-3CCC-4FFD-9BE6-7E5D95AEE11C}" srcOrd="1" destOrd="0" presId="urn:microsoft.com/office/officeart/2005/8/layout/process1"/>
    <dgm:cxn modelId="{5B5B83B6-F309-453B-B324-08A9A8C55174}" type="presParOf" srcId="{8C5010C0-3CCC-4FFD-9BE6-7E5D95AEE11C}" destId="{6069015F-14A8-481E-A8F3-DEF8470864D8}" srcOrd="0" destOrd="0" presId="urn:microsoft.com/office/officeart/2005/8/layout/process1"/>
    <dgm:cxn modelId="{7E4A28E9-829E-4D09-9483-75D7C0250C17}" type="presParOf" srcId="{49DB97CB-4D16-4A39-A11F-9D76B9E1558B}" destId="{5FEF129B-DFC0-47B5-BC5A-804EE45CD287}" srcOrd="2" destOrd="0" presId="urn:microsoft.com/office/officeart/2005/8/layout/process1"/>
    <dgm:cxn modelId="{F2D5345E-4E2F-4A18-AB3B-61847A08AB3D}" type="presParOf" srcId="{49DB97CB-4D16-4A39-A11F-9D76B9E1558B}" destId="{1ADFF9B6-C7BC-42FC-9FF2-2A4A27A9E423}" srcOrd="3" destOrd="0" presId="urn:microsoft.com/office/officeart/2005/8/layout/process1"/>
    <dgm:cxn modelId="{945241F9-6CD7-4069-BBA4-513B848B5B3B}" type="presParOf" srcId="{1ADFF9B6-C7BC-42FC-9FF2-2A4A27A9E423}" destId="{52F8DA3B-34CD-4B83-A345-7518CB143198}" srcOrd="0" destOrd="0" presId="urn:microsoft.com/office/officeart/2005/8/layout/process1"/>
    <dgm:cxn modelId="{F96B00A2-A6FF-4757-A95D-7BF382093FA2}" type="presParOf" srcId="{49DB97CB-4D16-4A39-A11F-9D76B9E1558B}" destId="{A2543139-C500-4F65-B610-2E631AF9D4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3A0CD-0012-4101-AFB7-FFAFCE534ED6}">
      <dsp:nvSpPr>
        <dsp:cNvPr id="0" name=""/>
        <dsp:cNvSpPr/>
      </dsp:nvSpPr>
      <dsp:spPr>
        <a:xfrm>
          <a:off x="6831" y="1673468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KONSEP</a:t>
          </a:r>
          <a:endParaRPr lang="id-ID" sz="2700" kern="1200" dirty="0"/>
        </a:p>
      </dsp:txBody>
      <dsp:txXfrm>
        <a:off x="42712" y="1709349"/>
        <a:ext cx="1970011" cy="1153301"/>
      </dsp:txXfrm>
    </dsp:sp>
    <dsp:sp modelId="{8C5010C0-3CCC-4FFD-9BE6-7E5D95AEE11C}">
      <dsp:nvSpPr>
        <dsp:cNvPr id="0" name=""/>
        <dsp:cNvSpPr/>
      </dsp:nvSpPr>
      <dsp:spPr>
        <a:xfrm>
          <a:off x="2252781" y="2032820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200" kern="1200"/>
        </a:p>
      </dsp:txBody>
      <dsp:txXfrm>
        <a:off x="2252781" y="2134092"/>
        <a:ext cx="302999" cy="303815"/>
      </dsp:txXfrm>
    </dsp:sp>
    <dsp:sp modelId="{5FEF129B-DFC0-47B5-BC5A-804EE45CD287}">
      <dsp:nvSpPr>
        <dsp:cNvPr id="0" name=""/>
        <dsp:cNvSpPr/>
      </dsp:nvSpPr>
      <dsp:spPr>
        <a:xfrm>
          <a:off x="2865313" y="1673468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PROTOTYPE</a:t>
          </a:r>
          <a:endParaRPr lang="id-ID" sz="2700" kern="1200" dirty="0"/>
        </a:p>
      </dsp:txBody>
      <dsp:txXfrm>
        <a:off x="2901194" y="1709349"/>
        <a:ext cx="1970011" cy="1153301"/>
      </dsp:txXfrm>
    </dsp:sp>
    <dsp:sp modelId="{1ADFF9B6-C7BC-42FC-9FF2-2A4A27A9E423}">
      <dsp:nvSpPr>
        <dsp:cNvPr id="0" name=""/>
        <dsp:cNvSpPr/>
      </dsp:nvSpPr>
      <dsp:spPr>
        <a:xfrm>
          <a:off x="5111263" y="2032820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200" kern="1200"/>
        </a:p>
      </dsp:txBody>
      <dsp:txXfrm>
        <a:off x="5111263" y="2134092"/>
        <a:ext cx="302999" cy="303815"/>
      </dsp:txXfrm>
    </dsp:sp>
    <dsp:sp modelId="{A2543139-C500-4F65-B610-2E631AF9D4B2}">
      <dsp:nvSpPr>
        <dsp:cNvPr id="0" name=""/>
        <dsp:cNvSpPr/>
      </dsp:nvSpPr>
      <dsp:spPr>
        <a:xfrm>
          <a:off x="5723795" y="1673468"/>
          <a:ext cx="2041773" cy="122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DATABASE</a:t>
          </a:r>
          <a:endParaRPr lang="id-ID" sz="2700" kern="1200" dirty="0"/>
        </a:p>
      </dsp:txBody>
      <dsp:txXfrm>
        <a:off x="5759676" y="1709349"/>
        <a:ext cx="1970011" cy="115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8490D4-E5C3-45C0-83A2-48895D0A0770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959E97-A314-4381-B3A7-71029D1B643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Muhammad Ridwan</a:t>
            </a:r>
          </a:p>
          <a:p>
            <a:r>
              <a:rPr lang="id-ID" dirty="0" smtClean="0"/>
              <a:t>Syarief Noor P.</a:t>
            </a:r>
          </a:p>
          <a:p>
            <a:r>
              <a:rPr lang="id-ID" dirty="0" smtClean="0"/>
              <a:t>Dwi Retno Ningrum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8000" dirty="0" smtClean="0"/>
              <a:t>NEWBIE</a:t>
            </a:r>
            <a:endParaRPr lang="id-ID" sz="8000" dirty="0"/>
          </a:p>
        </p:txBody>
      </p:sp>
    </p:spTree>
    <p:extLst>
      <p:ext uri="{BB962C8B-B14F-4D97-AF65-F5344CB8AC3E}">
        <p14:creationId xmlns:p14="http://schemas.microsoft.com/office/powerpoint/2010/main" val="195215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8258106"/>
              </p:ext>
            </p:extLst>
          </p:nvPr>
        </p:nvGraphicFramePr>
        <p:xfrm>
          <a:off x="760040" y="1484784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id-ID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PROGRES</a:t>
            </a:r>
            <a:endParaRPr lang="id-ID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8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USER</a:t>
            </a:r>
            <a:endParaRPr lang="id-ID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1680" y="1700808"/>
            <a:ext cx="6393904" cy="3781400"/>
          </a:xfrm>
        </p:spPr>
        <p:txBody>
          <a:bodyPr/>
          <a:lstStyle/>
          <a:p>
            <a:pPr lvl="0"/>
            <a:r>
              <a:rPr lang="id-ID" dirty="0"/>
              <a:t>Dapat melakukan login</a:t>
            </a:r>
          </a:p>
          <a:p>
            <a:pPr lvl="0"/>
            <a:r>
              <a:rPr lang="id-ID" dirty="0"/>
              <a:t>Dapat melakukan registrasi</a:t>
            </a:r>
          </a:p>
          <a:p>
            <a:pPr lvl="0"/>
            <a:r>
              <a:rPr lang="id-ID" dirty="0"/>
              <a:t>Dapat memilih stand</a:t>
            </a:r>
          </a:p>
          <a:p>
            <a:pPr lvl="0"/>
            <a:r>
              <a:rPr lang="id-ID" dirty="0"/>
              <a:t>Dapat memilih (memesan) makanan/minuman</a:t>
            </a:r>
          </a:p>
          <a:p>
            <a:pPr lvl="0"/>
            <a:r>
              <a:rPr lang="id-ID" dirty="0"/>
              <a:t>Dapat melihat harganya</a:t>
            </a:r>
          </a:p>
          <a:p>
            <a:pPr lvl="0"/>
            <a:r>
              <a:rPr lang="id-ID" dirty="0"/>
              <a:t>Dapat melihat saldo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81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PENJUAL</a:t>
            </a:r>
            <a:endParaRPr lang="id-ID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7664" y="1772816"/>
            <a:ext cx="6681936" cy="3349352"/>
          </a:xfrm>
        </p:spPr>
        <p:txBody>
          <a:bodyPr/>
          <a:lstStyle/>
          <a:p>
            <a:pPr lvl="0"/>
            <a:r>
              <a:rPr lang="id-ID" dirty="0"/>
              <a:t>Dapat melakukan login</a:t>
            </a:r>
          </a:p>
          <a:p>
            <a:pPr lvl="0"/>
            <a:r>
              <a:rPr lang="id-ID" dirty="0"/>
              <a:t>Dapat melihat daftar pemesan</a:t>
            </a:r>
          </a:p>
          <a:p>
            <a:pPr lvl="0"/>
            <a:r>
              <a:rPr lang="id-ID" dirty="0"/>
              <a:t>Dapat menerima atau menolak pesanan</a:t>
            </a:r>
          </a:p>
          <a:p>
            <a:pPr lvl="0"/>
            <a:r>
              <a:rPr lang="id-ID" dirty="0"/>
              <a:t>Dapat memberi notifikasi jika makanan sudah siap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33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ADMIN</a:t>
            </a:r>
            <a:endParaRPr lang="id-ID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7664" y="1700808"/>
            <a:ext cx="6681936" cy="3349352"/>
          </a:xfrm>
        </p:spPr>
        <p:txBody>
          <a:bodyPr/>
          <a:lstStyle/>
          <a:p>
            <a:pPr lvl="0"/>
            <a:r>
              <a:rPr lang="id-ID" dirty="0"/>
              <a:t>Dapat melakukan login</a:t>
            </a:r>
          </a:p>
          <a:p>
            <a:pPr lvl="0"/>
            <a:r>
              <a:rPr lang="id-ID" dirty="0"/>
              <a:t>Dapat menambah user dan penjual</a:t>
            </a:r>
          </a:p>
          <a:p>
            <a:pPr lvl="0"/>
            <a:r>
              <a:rPr lang="id-ID" dirty="0"/>
              <a:t>Dapat menghapus user</a:t>
            </a:r>
          </a:p>
          <a:p>
            <a:pPr lvl="0"/>
            <a:r>
              <a:rPr lang="id-ID" dirty="0"/>
              <a:t>Dapat menambah/menghapus menu makanan</a:t>
            </a:r>
          </a:p>
          <a:p>
            <a:pPr lvl="0"/>
            <a:r>
              <a:rPr lang="id-ID" dirty="0"/>
              <a:t>Dapat menambah saldo</a:t>
            </a:r>
          </a:p>
          <a:p>
            <a:pPr lvl="0"/>
            <a:r>
              <a:rPr lang="id-ID" dirty="0"/>
              <a:t>Dapat mengubah </a:t>
            </a:r>
            <a:r>
              <a:rPr lang="id-ID" dirty="0" smtClean="0"/>
              <a:t>harga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378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</TotalTime>
  <Words>78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NEWBIE</vt:lpstr>
      <vt:lpstr>PROGRES</vt:lpstr>
      <vt:lpstr>USER</vt:lpstr>
      <vt:lpstr>PENJUAL</vt:lpstr>
      <vt:lpstr>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semesta</dc:creator>
  <cp:lastModifiedBy>semesta</cp:lastModifiedBy>
  <cp:revision>2</cp:revision>
  <dcterms:created xsi:type="dcterms:W3CDTF">2017-03-11T01:37:41Z</dcterms:created>
  <dcterms:modified xsi:type="dcterms:W3CDTF">2017-03-11T01:50:29Z</dcterms:modified>
</cp:coreProperties>
</file>