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9" r:id="rId3"/>
    <p:sldId id="257" r:id="rId4"/>
    <p:sldId id="273" r:id="rId5"/>
    <p:sldId id="274" r:id="rId6"/>
    <p:sldId id="27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907641-3185-4336-A8B9-7B648C0113F4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1ABE3B-5D7E-45C0-84CA-752B8B3F9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2362200"/>
            <a:ext cx="9372600" cy="2438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Program </a:t>
            </a:r>
            <a:r>
              <a:rPr lang="en-US" sz="6000" dirty="0" err="1" smtClean="0"/>
              <a:t>Kerja</a:t>
            </a:r>
            <a:r>
              <a:rPr lang="id-ID" sz="6000" dirty="0" smtClean="0"/>
              <a:t/>
            </a:r>
            <a:br>
              <a:rPr lang="id-ID" sz="6000" dirty="0" smtClean="0"/>
            </a:br>
            <a:r>
              <a:rPr lang="id-ID" sz="4000" dirty="0" smtClean="0"/>
              <a:t>logistik dan perlengkapan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5400" dirty="0" err="1" smtClean="0"/>
              <a:t>InReady</a:t>
            </a:r>
            <a:r>
              <a:rPr lang="en-US" sz="5400" dirty="0" smtClean="0"/>
              <a:t> </a:t>
            </a:r>
            <a:r>
              <a:rPr lang="en-US" sz="5400" dirty="0" smtClean="0"/>
              <a:t>Workgroup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Pengembangan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Organisasi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 smtClean="0"/>
              <a:t>Kordinator</a:t>
            </a:r>
            <a:r>
              <a:rPr lang="en-US" b="1" dirty="0" smtClean="0"/>
              <a:t>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Alizar katra</a:t>
            </a:r>
          </a:p>
          <a:p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Wakil	       : Nurul fahkri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 smtClean="0"/>
              <a:t>Anggota</a:t>
            </a:r>
            <a:r>
              <a:rPr lang="en-US" b="1" dirty="0" smtClean="0"/>
              <a:t>:</a:t>
            </a:r>
          </a:p>
          <a:p>
            <a:pPr lvl="1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A. Syamsul Alam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Nur Syahriani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id-ID" dirty="0" smtClean="0"/>
              <a:t>PENGADAAN LOKER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id-ID" dirty="0" smtClean="0"/>
              <a:t>Agar barang barang dalam sekretariat lebih aman dan semakin praktis, sehingga membuat barang barang tertata lebih rapi. Selain itu juga dapat menyimpan lebih banyak buku atau inventaris lainnya.</a:t>
            </a:r>
            <a:endParaRPr lang="en-US" dirty="0"/>
          </a:p>
          <a:p>
            <a:pPr lvl="1">
              <a:buNone/>
            </a:pPr>
            <a:r>
              <a:rPr lang="en-US" sz="2800" dirty="0" err="1"/>
              <a:t>Sasaran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endParaRPr lang="en-US" sz="2800" dirty="0"/>
          </a:p>
          <a:p>
            <a:pPr marL="1042416" lvl="1" indent="-457200">
              <a:buNone/>
            </a:pPr>
            <a:r>
              <a:rPr lang="en-US" dirty="0"/>
              <a:t>	</a:t>
            </a:r>
            <a:r>
              <a:rPr lang="id-ID" dirty="0" smtClean="0"/>
              <a:t>Peralatan / Barang” yang terdapat di dalam secret</a:t>
            </a:r>
            <a:endParaRPr lang="id-ID" sz="2800" dirty="0"/>
          </a:p>
          <a:p>
            <a:pPr marL="1042416" lvl="1" indent="-457200">
              <a:buNone/>
            </a:pPr>
            <a:r>
              <a:rPr lang="id-ID" sz="2800" dirty="0" smtClean="0"/>
              <a:t>Indikator</a:t>
            </a:r>
          </a:p>
          <a:p>
            <a:pPr marL="1042416" lvl="1" indent="-457200">
              <a:buNone/>
            </a:pPr>
            <a:r>
              <a:rPr lang="id-ID" sz="2800" dirty="0"/>
              <a:t>	</a:t>
            </a:r>
            <a:r>
              <a:rPr lang="id-ID" sz="2000" dirty="0" smtClean="0"/>
              <a:t>80% semua peralatan  dan inventaris sudah tertata di dalam loker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id-ID" dirty="0" smtClean="0"/>
              <a:t>PENGECEKAN INVENTARIS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id-ID" dirty="0" smtClean="0"/>
              <a:t>sebagai pedoman dalam pelaporan kerusakan dan perbaikan inventaris pembelajaran, memonitor dan mengelola alat alat inventaris  </a:t>
            </a:r>
            <a:endParaRPr lang="en-US" dirty="0"/>
          </a:p>
          <a:p>
            <a:pPr lvl="1">
              <a:buNone/>
            </a:pPr>
            <a:r>
              <a:rPr lang="en-US" sz="2800" dirty="0" err="1"/>
              <a:t>Sasaran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endParaRPr lang="en-US" sz="2800" dirty="0"/>
          </a:p>
          <a:p>
            <a:pPr marL="1042416" lvl="1" indent="-457200">
              <a:buNone/>
            </a:pPr>
            <a:r>
              <a:rPr lang="en-US" dirty="0"/>
              <a:t>	</a:t>
            </a:r>
            <a:r>
              <a:rPr lang="id-ID" dirty="0" smtClean="0"/>
              <a:t>Peralatan / Barang” yang terdapat di dalam secret</a:t>
            </a:r>
            <a:endParaRPr lang="id-ID" sz="2800" dirty="0"/>
          </a:p>
          <a:p>
            <a:pPr marL="1042416" lvl="1" indent="-457200">
              <a:buNone/>
            </a:pPr>
            <a:r>
              <a:rPr lang="id-ID" sz="2800" dirty="0" smtClean="0"/>
              <a:t>Indikator</a:t>
            </a:r>
          </a:p>
          <a:p>
            <a:pPr marL="1042416" lvl="1" indent="-457200">
              <a:buNone/>
            </a:pPr>
            <a:r>
              <a:rPr lang="id-ID" sz="2800" dirty="0"/>
              <a:t>	</a:t>
            </a:r>
            <a:r>
              <a:rPr lang="id-ID" sz="2000" dirty="0"/>
              <a:t>8</a:t>
            </a:r>
            <a:r>
              <a:rPr lang="id-ID" sz="2000" dirty="0" smtClean="0"/>
              <a:t>0% semua peralatan  dan inventaris sudah di cek kondisi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746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id-ID" dirty="0" smtClean="0"/>
              <a:t>PENGADAAN INVENTARIS SEKRET DAN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id-ID" dirty="0" smtClean="0"/>
              <a:t>Agar dapat melengkapi inventaris-inventaris sekret dan pembelajaran agar dapat meningkatkan proses pembelajaran sehigga lebih efektif</a:t>
            </a:r>
            <a:endParaRPr lang="en-US" dirty="0"/>
          </a:p>
          <a:p>
            <a:pPr lvl="1">
              <a:buNone/>
            </a:pPr>
            <a:r>
              <a:rPr lang="en-US" sz="2800" dirty="0" err="1"/>
              <a:t>Sasaran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endParaRPr lang="en-US" sz="2800" dirty="0"/>
          </a:p>
          <a:p>
            <a:pPr marL="1042416" lvl="1" indent="-457200">
              <a:buNone/>
            </a:pPr>
            <a:r>
              <a:rPr lang="en-US" dirty="0"/>
              <a:t>	</a:t>
            </a:r>
            <a:r>
              <a:rPr lang="id-ID" dirty="0" smtClean="0"/>
              <a:t>Seluruh anggota tetap Inready WG</a:t>
            </a:r>
            <a:endParaRPr lang="id-ID" sz="2800" dirty="0" smtClean="0"/>
          </a:p>
          <a:p>
            <a:pPr marL="1042416" lvl="1" indent="-457200">
              <a:buNone/>
            </a:pPr>
            <a:r>
              <a:rPr lang="id-ID" sz="2800" dirty="0" smtClean="0"/>
              <a:t>Indikator</a:t>
            </a:r>
          </a:p>
          <a:p>
            <a:pPr marL="1042416" lvl="1" indent="-457200">
              <a:buNone/>
            </a:pPr>
            <a:r>
              <a:rPr lang="id-ID" sz="2800" dirty="0"/>
              <a:t>	</a:t>
            </a:r>
            <a:r>
              <a:rPr lang="id-ID" sz="2000" dirty="0" smtClean="0"/>
              <a:t>sudah tersedianya inventaris yang di butuhkan dalam pembelajaran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6686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id-ID" dirty="0" smtClean="0"/>
              <a:t>PENGADAAN 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id-ID" dirty="0" smtClean="0"/>
              <a:t>Agar dapat memudahkan anggota inready workgroup dalam mengakses internet</a:t>
            </a:r>
            <a:endParaRPr lang="en-US" dirty="0"/>
          </a:p>
          <a:p>
            <a:pPr lvl="1">
              <a:buNone/>
            </a:pPr>
            <a:r>
              <a:rPr lang="en-US" sz="2800" dirty="0" err="1"/>
              <a:t>Sasaran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endParaRPr lang="en-US" sz="2800" dirty="0"/>
          </a:p>
          <a:p>
            <a:pPr marL="1042416" lvl="1" indent="-457200">
              <a:buNone/>
            </a:pPr>
            <a:r>
              <a:rPr lang="en-US" dirty="0"/>
              <a:t>	</a:t>
            </a:r>
            <a:r>
              <a:rPr lang="id-ID" dirty="0" smtClean="0"/>
              <a:t>Seluruh anggota Inready WG</a:t>
            </a:r>
            <a:endParaRPr lang="id-ID" sz="2800" dirty="0" smtClean="0"/>
          </a:p>
          <a:p>
            <a:pPr marL="1042416" lvl="1" indent="-457200">
              <a:buNone/>
            </a:pPr>
            <a:r>
              <a:rPr lang="id-ID" sz="2800" dirty="0" smtClean="0"/>
              <a:t>Indikator</a:t>
            </a:r>
          </a:p>
          <a:p>
            <a:pPr marL="1042416" lvl="1" indent="-457200">
              <a:buNone/>
            </a:pPr>
            <a:r>
              <a:rPr lang="id-ID" sz="2800" dirty="0"/>
              <a:t>	</a:t>
            </a:r>
            <a:r>
              <a:rPr lang="id-ID" sz="2000" dirty="0" smtClean="0"/>
              <a:t>tersedianya wifi dalam sekretariat inready workgroup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2812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47160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					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WASSALAMUALAIKUM WARAHMATULLAHI WABARAKATUH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368</TotalTime>
  <Words>27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Program Kerja logistik dan perlengkapan  InReady Workgroup</vt:lpstr>
      <vt:lpstr>PowerPoint Presentation</vt:lpstr>
      <vt:lpstr> PENGADAAN LOKER</vt:lpstr>
      <vt:lpstr> PENGECEKAN INVENTARIS</vt:lpstr>
      <vt:lpstr> PENGADAAN INVENTARIS SEKRET DAN PEMBELAJARAN</vt:lpstr>
      <vt:lpstr> PENGADAAN WIFI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Kerja  Divisi Pengembangan Organisasi InReady Workgroup</dc:title>
  <dc:creator>RAHMAT</dc:creator>
  <cp:lastModifiedBy>Alizar</cp:lastModifiedBy>
  <cp:revision>50</cp:revision>
  <dcterms:created xsi:type="dcterms:W3CDTF">2013-06-22T11:40:02Z</dcterms:created>
  <dcterms:modified xsi:type="dcterms:W3CDTF">2015-09-11T13:41:32Z</dcterms:modified>
</cp:coreProperties>
</file>