
<file path=[Content_Types].xml><?xml version="1.0" encoding="utf-8"?>
<Types xmlns="http://schemas.openxmlformats.org/package/2006/content-types">
  <Default Extension="png" ContentType="image/png"/>
  <Default Extension="jpeg" ContentType="image/jpeg"/>
  <Default Extension="m4a" ContentType="audio/mp4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337" r:id="rId2"/>
    <p:sldId id="256" r:id="rId3"/>
    <p:sldId id="260" r:id="rId4"/>
    <p:sldId id="388" r:id="rId5"/>
    <p:sldId id="401" r:id="rId6"/>
    <p:sldId id="402" r:id="rId7"/>
    <p:sldId id="377" r:id="rId8"/>
    <p:sldId id="389" r:id="rId9"/>
    <p:sldId id="392" r:id="rId10"/>
    <p:sldId id="390" r:id="rId11"/>
    <p:sldId id="393" r:id="rId12"/>
    <p:sldId id="391" r:id="rId13"/>
    <p:sldId id="395" r:id="rId14"/>
    <p:sldId id="394" r:id="rId15"/>
    <p:sldId id="396" r:id="rId16"/>
    <p:sldId id="397" r:id="rId17"/>
    <p:sldId id="398" r:id="rId18"/>
    <p:sldId id="399" r:id="rId19"/>
    <p:sldId id="400" r:id="rId20"/>
    <p:sldId id="404" r:id="rId21"/>
    <p:sldId id="326" r:id="rId22"/>
  </p:sldIdLst>
  <p:sldSz cx="12192000" cy="6858000"/>
  <p:notesSz cx="6858000" cy="9144000"/>
  <p:custDataLst>
    <p:tags r:id="rId24"/>
  </p:custDataLst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45A5ED"/>
    <a:srgbClr val="E6E6E6"/>
    <a:srgbClr val="74BCF1"/>
    <a:srgbClr val="FFFFFF"/>
    <a:srgbClr val="404040"/>
    <a:srgbClr val="B2D235"/>
    <a:srgbClr val="00BBD6"/>
    <a:srgbClr val="16A085"/>
    <a:srgbClr val="9379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29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82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3EC30B-9A8A-4829-9D87-8937292BE262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35AF9-6E39-41AE-9DEB-7AFE60369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62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35AF9-6E39-41AE-9DEB-7AFE603694C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611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35AF9-6E39-41AE-9DEB-7AFE603694C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663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35AF9-6E39-41AE-9DEB-7AFE603694C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06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35AF9-6E39-41AE-9DEB-7AFE603694C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965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35AF9-6E39-41AE-9DEB-7AFE603694C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939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35AF9-6E39-41AE-9DEB-7AFE603694C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635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35AF9-6E39-41AE-9DEB-7AFE603694C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22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35AF9-6E39-41AE-9DEB-7AFE603694C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53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35AF9-6E39-41AE-9DEB-7AFE603694C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33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35AF9-6E39-41AE-9DEB-7AFE603694C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638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35AF9-6E39-41AE-9DEB-7AFE603694C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14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832E-26A6-4465-8181-DF230988BFFD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5B2D7-6EFD-446D-831A-7B28045AA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71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832E-26A6-4465-8181-DF230988BFFD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5B2D7-6EFD-446D-831A-7B28045AA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14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832E-26A6-4465-8181-DF230988BFFD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5B2D7-6EFD-446D-831A-7B28045AA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20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832E-26A6-4465-8181-DF230988BFFD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5B2D7-6EFD-446D-831A-7B28045AA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197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832E-26A6-4465-8181-DF230988BFFD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5B2D7-6EFD-446D-831A-7B28045AA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0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832E-26A6-4465-8181-DF230988BFFD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5B2D7-6EFD-446D-831A-7B28045AA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76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832E-26A6-4465-8181-DF230988BFFD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5B2D7-6EFD-446D-831A-7B28045AA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30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832E-26A6-4465-8181-DF230988BFFD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5B2D7-6EFD-446D-831A-7B28045AA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8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832E-26A6-4465-8181-DF230988BFFD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5B2D7-6EFD-446D-831A-7B28045AA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914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832E-26A6-4465-8181-DF230988BFFD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5B2D7-6EFD-446D-831A-7B28045AA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35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832E-26A6-4465-8181-DF230988BFFD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5B2D7-6EFD-446D-831A-7B28045AA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62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9832E-26A6-4465-8181-DF230988BFFD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5B2D7-6EFD-446D-831A-7B28045AA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9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1r-wpE5JcjGQQNgJ4AfvzA" TargetMode="Externa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5" Type="http://schemas.openxmlformats.org/officeDocument/2006/relationships/image" Target="../media/image8.jpeg"/><Relationship Id="rId4" Type="http://schemas.openxmlformats.org/officeDocument/2006/relationships/hyperlink" Target="https://www.linkedin.com/in/ahmed-elnemr-67b732aa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612977"/>
            <a:ext cx="12192000" cy="36851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6276149" y="2578734"/>
            <a:ext cx="5514573" cy="11020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600" dirty="0">
                <a:solidFill>
                  <a:schemeClr val="accent5"/>
                </a:solidFill>
                <a:latin typeface="Fira Sans Ultra Italic" panose="00000A00000000000000" pitchFamily="50" charset="0"/>
                <a:ea typeface="Fira Sans Ultra Italic" panose="00000A00000000000000" pitchFamily="50" charset="0"/>
                <a:cs typeface="Open Sans Extrabold" panose="020B0906030804020204" pitchFamily="34" charset="0"/>
              </a:rPr>
              <a:t>Full Stack </a:t>
            </a:r>
            <a:br>
              <a:rPr lang="en-GB" sz="3600" dirty="0">
                <a:solidFill>
                  <a:schemeClr val="accent5"/>
                </a:solidFill>
                <a:latin typeface="Fira Sans Ultra Italic" panose="00000A00000000000000" pitchFamily="50" charset="0"/>
                <a:ea typeface="Fira Sans Ultra Italic" panose="00000A00000000000000" pitchFamily="50" charset="0"/>
                <a:cs typeface="Open Sans Extrabold" panose="020B0906030804020204" pitchFamily="34" charset="0"/>
              </a:rPr>
            </a:br>
            <a:r>
              <a:rPr lang="en-GB" sz="3600" dirty="0">
                <a:solidFill>
                  <a:srgbClr val="FFFFFF"/>
                </a:solidFill>
                <a:latin typeface="Fira Sans Ultra Italic" panose="00000A00000000000000" pitchFamily="50" charset="0"/>
                <a:ea typeface="Fira Sans Ultra Italic" panose="00000A00000000000000" pitchFamily="50" charset="0"/>
                <a:cs typeface="Open Sans Extrabold" panose="020B0906030804020204" pitchFamily="34" charset="0"/>
              </a:rPr>
              <a:t>Web Development</a:t>
            </a:r>
            <a:endParaRPr lang="en-GB" sz="3600" dirty="0">
              <a:solidFill>
                <a:srgbClr val="FFFFFF"/>
              </a:solidFill>
              <a:latin typeface="Fira Sans Heavy Italic" panose="00000A00000000000000" pitchFamily="50" charset="0"/>
              <a:ea typeface="Fira Sans Heavy Italic" panose="00000A00000000000000" pitchFamily="50" charset="0"/>
              <a:cs typeface="Open Sans Extrabold" panose="020B0906030804020204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6198262" y="3955191"/>
            <a:ext cx="5940784" cy="1337470"/>
            <a:chOff x="3175" y="4360275"/>
            <a:chExt cx="12188825" cy="2744114"/>
          </a:xfrm>
          <a:solidFill>
            <a:schemeClr val="bg2"/>
          </a:solidFill>
        </p:grpSpPr>
        <p:sp>
          <p:nvSpPr>
            <p:cNvPr id="27" name="Freeform 13"/>
            <p:cNvSpPr>
              <a:spLocks/>
            </p:cNvSpPr>
            <p:nvPr/>
          </p:nvSpPr>
          <p:spPr bwMode="auto">
            <a:xfrm>
              <a:off x="10164502" y="5621900"/>
              <a:ext cx="2027498" cy="1482489"/>
            </a:xfrm>
            <a:custGeom>
              <a:avLst/>
              <a:gdLst>
                <a:gd name="T0" fmla="*/ 1230 w 1276"/>
                <a:gd name="T1" fmla="*/ 748 h 933"/>
                <a:gd name="T2" fmla="*/ 1221 w 1276"/>
                <a:gd name="T3" fmla="*/ 748 h 933"/>
                <a:gd name="T4" fmla="*/ 1206 w 1276"/>
                <a:gd name="T5" fmla="*/ 748 h 933"/>
                <a:gd name="T6" fmla="*/ 1211 w 1276"/>
                <a:gd name="T7" fmla="*/ 216 h 933"/>
                <a:gd name="T8" fmla="*/ 1218 w 1276"/>
                <a:gd name="T9" fmla="*/ 216 h 933"/>
                <a:gd name="T10" fmla="*/ 1221 w 1276"/>
                <a:gd name="T11" fmla="*/ 214 h 933"/>
                <a:gd name="T12" fmla="*/ 1218 w 1276"/>
                <a:gd name="T13" fmla="*/ 185 h 933"/>
                <a:gd name="T14" fmla="*/ 1206 w 1276"/>
                <a:gd name="T15" fmla="*/ 182 h 933"/>
                <a:gd name="T16" fmla="*/ 1192 w 1276"/>
                <a:gd name="T17" fmla="*/ 180 h 933"/>
                <a:gd name="T18" fmla="*/ 1182 w 1276"/>
                <a:gd name="T19" fmla="*/ 0 h 933"/>
                <a:gd name="T20" fmla="*/ 1172 w 1276"/>
                <a:gd name="T21" fmla="*/ 180 h 933"/>
                <a:gd name="T22" fmla="*/ 1158 w 1276"/>
                <a:gd name="T23" fmla="*/ 180 h 933"/>
                <a:gd name="T24" fmla="*/ 1143 w 1276"/>
                <a:gd name="T25" fmla="*/ 182 h 933"/>
                <a:gd name="T26" fmla="*/ 1141 w 1276"/>
                <a:gd name="T27" fmla="*/ 212 h 933"/>
                <a:gd name="T28" fmla="*/ 1143 w 1276"/>
                <a:gd name="T29" fmla="*/ 214 h 933"/>
                <a:gd name="T30" fmla="*/ 1151 w 1276"/>
                <a:gd name="T31" fmla="*/ 214 h 933"/>
                <a:gd name="T32" fmla="*/ 1071 w 1276"/>
                <a:gd name="T33" fmla="*/ 659 h 933"/>
                <a:gd name="T34" fmla="*/ 659 w 1276"/>
                <a:gd name="T35" fmla="*/ 496 h 933"/>
                <a:gd name="T36" fmla="*/ 666 w 1276"/>
                <a:gd name="T37" fmla="*/ 491 h 933"/>
                <a:gd name="T38" fmla="*/ 611 w 1276"/>
                <a:gd name="T39" fmla="*/ 430 h 933"/>
                <a:gd name="T40" fmla="*/ 620 w 1276"/>
                <a:gd name="T41" fmla="*/ 425 h 933"/>
                <a:gd name="T42" fmla="*/ 606 w 1276"/>
                <a:gd name="T43" fmla="*/ 420 h 933"/>
                <a:gd name="T44" fmla="*/ 608 w 1276"/>
                <a:gd name="T45" fmla="*/ 406 h 933"/>
                <a:gd name="T46" fmla="*/ 606 w 1276"/>
                <a:gd name="T47" fmla="*/ 389 h 933"/>
                <a:gd name="T48" fmla="*/ 594 w 1276"/>
                <a:gd name="T49" fmla="*/ 379 h 933"/>
                <a:gd name="T50" fmla="*/ 586 w 1276"/>
                <a:gd name="T51" fmla="*/ 377 h 933"/>
                <a:gd name="T52" fmla="*/ 569 w 1276"/>
                <a:gd name="T53" fmla="*/ 377 h 933"/>
                <a:gd name="T54" fmla="*/ 562 w 1276"/>
                <a:gd name="T55" fmla="*/ 379 h 933"/>
                <a:gd name="T56" fmla="*/ 552 w 1276"/>
                <a:gd name="T57" fmla="*/ 391 h 933"/>
                <a:gd name="T58" fmla="*/ 548 w 1276"/>
                <a:gd name="T59" fmla="*/ 399 h 933"/>
                <a:gd name="T60" fmla="*/ 548 w 1276"/>
                <a:gd name="T61" fmla="*/ 413 h 933"/>
                <a:gd name="T62" fmla="*/ 552 w 1276"/>
                <a:gd name="T63" fmla="*/ 423 h 933"/>
                <a:gd name="T64" fmla="*/ 538 w 1276"/>
                <a:gd name="T65" fmla="*/ 425 h 933"/>
                <a:gd name="T66" fmla="*/ 548 w 1276"/>
                <a:gd name="T67" fmla="*/ 430 h 933"/>
                <a:gd name="T68" fmla="*/ 519 w 1276"/>
                <a:gd name="T69" fmla="*/ 491 h 933"/>
                <a:gd name="T70" fmla="*/ 412 w 1276"/>
                <a:gd name="T71" fmla="*/ 491 h 933"/>
                <a:gd name="T72" fmla="*/ 402 w 1276"/>
                <a:gd name="T73" fmla="*/ 491 h 933"/>
                <a:gd name="T74" fmla="*/ 359 w 1276"/>
                <a:gd name="T75" fmla="*/ 464 h 933"/>
                <a:gd name="T76" fmla="*/ 366 w 1276"/>
                <a:gd name="T77" fmla="*/ 459 h 933"/>
                <a:gd name="T78" fmla="*/ 204 w 1276"/>
                <a:gd name="T79" fmla="*/ 447 h 933"/>
                <a:gd name="T80" fmla="*/ 194 w 1276"/>
                <a:gd name="T81" fmla="*/ 416 h 933"/>
                <a:gd name="T82" fmla="*/ 177 w 1276"/>
                <a:gd name="T83" fmla="*/ 391 h 933"/>
                <a:gd name="T84" fmla="*/ 155 w 1276"/>
                <a:gd name="T85" fmla="*/ 369 h 933"/>
                <a:gd name="T86" fmla="*/ 141 w 1276"/>
                <a:gd name="T87" fmla="*/ 360 h 933"/>
                <a:gd name="T88" fmla="*/ 114 w 1276"/>
                <a:gd name="T89" fmla="*/ 350 h 933"/>
                <a:gd name="T90" fmla="*/ 112 w 1276"/>
                <a:gd name="T91" fmla="*/ 348 h 933"/>
                <a:gd name="T92" fmla="*/ 97 w 1276"/>
                <a:gd name="T93" fmla="*/ 345 h 933"/>
                <a:gd name="T94" fmla="*/ 92 w 1276"/>
                <a:gd name="T95" fmla="*/ 345 h 933"/>
                <a:gd name="T96" fmla="*/ 88 w 1276"/>
                <a:gd name="T97" fmla="*/ 345 h 933"/>
                <a:gd name="T98" fmla="*/ 78 w 1276"/>
                <a:gd name="T99" fmla="*/ 263 h 933"/>
                <a:gd name="T100" fmla="*/ 73 w 1276"/>
                <a:gd name="T101" fmla="*/ 345 h 933"/>
                <a:gd name="T102" fmla="*/ 68 w 1276"/>
                <a:gd name="T103" fmla="*/ 345 h 933"/>
                <a:gd name="T104" fmla="*/ 51 w 1276"/>
                <a:gd name="T105" fmla="*/ 348 h 933"/>
                <a:gd name="T106" fmla="*/ 51 w 1276"/>
                <a:gd name="T107" fmla="*/ 348 h 933"/>
                <a:gd name="T108" fmla="*/ 37 w 1276"/>
                <a:gd name="T109" fmla="*/ 355 h 933"/>
                <a:gd name="T110" fmla="*/ 22 w 1276"/>
                <a:gd name="T111" fmla="*/ 360 h 933"/>
                <a:gd name="T112" fmla="*/ 0 w 1276"/>
                <a:gd name="T113" fmla="*/ 374 h 933"/>
                <a:gd name="T114" fmla="*/ 1276 w 1276"/>
                <a:gd name="T115" fmla="*/ 933 h 933"/>
                <a:gd name="T116" fmla="*/ 1233 w 1276"/>
                <a:gd name="T117" fmla="*/ 739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76" h="933">
                  <a:moveTo>
                    <a:pt x="1233" y="746"/>
                  </a:moveTo>
                  <a:lnTo>
                    <a:pt x="1230" y="748"/>
                  </a:lnTo>
                  <a:lnTo>
                    <a:pt x="1228" y="748"/>
                  </a:lnTo>
                  <a:lnTo>
                    <a:pt x="1221" y="748"/>
                  </a:lnTo>
                  <a:lnTo>
                    <a:pt x="1216" y="748"/>
                  </a:lnTo>
                  <a:lnTo>
                    <a:pt x="1206" y="748"/>
                  </a:lnTo>
                  <a:lnTo>
                    <a:pt x="1206" y="741"/>
                  </a:lnTo>
                  <a:lnTo>
                    <a:pt x="1211" y="216"/>
                  </a:lnTo>
                  <a:lnTo>
                    <a:pt x="1213" y="216"/>
                  </a:lnTo>
                  <a:lnTo>
                    <a:pt x="1218" y="216"/>
                  </a:lnTo>
                  <a:lnTo>
                    <a:pt x="1221" y="214"/>
                  </a:lnTo>
                  <a:lnTo>
                    <a:pt x="1221" y="214"/>
                  </a:lnTo>
                  <a:lnTo>
                    <a:pt x="1221" y="185"/>
                  </a:lnTo>
                  <a:lnTo>
                    <a:pt x="1218" y="185"/>
                  </a:lnTo>
                  <a:lnTo>
                    <a:pt x="1213" y="182"/>
                  </a:lnTo>
                  <a:lnTo>
                    <a:pt x="1206" y="182"/>
                  </a:lnTo>
                  <a:lnTo>
                    <a:pt x="1197" y="180"/>
                  </a:lnTo>
                  <a:lnTo>
                    <a:pt x="1192" y="180"/>
                  </a:lnTo>
                  <a:lnTo>
                    <a:pt x="1192" y="93"/>
                  </a:lnTo>
                  <a:lnTo>
                    <a:pt x="1182" y="0"/>
                  </a:lnTo>
                  <a:lnTo>
                    <a:pt x="1175" y="90"/>
                  </a:lnTo>
                  <a:lnTo>
                    <a:pt x="1172" y="180"/>
                  </a:lnTo>
                  <a:lnTo>
                    <a:pt x="1165" y="180"/>
                  </a:lnTo>
                  <a:lnTo>
                    <a:pt x="1158" y="180"/>
                  </a:lnTo>
                  <a:lnTo>
                    <a:pt x="1151" y="180"/>
                  </a:lnTo>
                  <a:lnTo>
                    <a:pt x="1143" y="182"/>
                  </a:lnTo>
                  <a:lnTo>
                    <a:pt x="1141" y="182"/>
                  </a:lnTo>
                  <a:lnTo>
                    <a:pt x="1141" y="212"/>
                  </a:lnTo>
                  <a:lnTo>
                    <a:pt x="1141" y="212"/>
                  </a:lnTo>
                  <a:lnTo>
                    <a:pt x="1143" y="214"/>
                  </a:lnTo>
                  <a:lnTo>
                    <a:pt x="1148" y="214"/>
                  </a:lnTo>
                  <a:lnTo>
                    <a:pt x="1151" y="214"/>
                  </a:lnTo>
                  <a:lnTo>
                    <a:pt x="1146" y="714"/>
                  </a:lnTo>
                  <a:lnTo>
                    <a:pt x="1071" y="659"/>
                  </a:lnTo>
                  <a:lnTo>
                    <a:pt x="661" y="651"/>
                  </a:lnTo>
                  <a:lnTo>
                    <a:pt x="659" y="496"/>
                  </a:lnTo>
                  <a:lnTo>
                    <a:pt x="666" y="496"/>
                  </a:lnTo>
                  <a:lnTo>
                    <a:pt x="666" y="491"/>
                  </a:lnTo>
                  <a:lnTo>
                    <a:pt x="611" y="491"/>
                  </a:lnTo>
                  <a:lnTo>
                    <a:pt x="611" y="430"/>
                  </a:lnTo>
                  <a:lnTo>
                    <a:pt x="620" y="428"/>
                  </a:lnTo>
                  <a:lnTo>
                    <a:pt x="620" y="425"/>
                  </a:lnTo>
                  <a:lnTo>
                    <a:pt x="603" y="423"/>
                  </a:lnTo>
                  <a:lnTo>
                    <a:pt x="606" y="420"/>
                  </a:lnTo>
                  <a:lnTo>
                    <a:pt x="608" y="413"/>
                  </a:lnTo>
                  <a:lnTo>
                    <a:pt x="608" y="406"/>
                  </a:lnTo>
                  <a:lnTo>
                    <a:pt x="608" y="399"/>
                  </a:lnTo>
                  <a:lnTo>
                    <a:pt x="606" y="389"/>
                  </a:lnTo>
                  <a:lnTo>
                    <a:pt x="601" y="384"/>
                  </a:lnTo>
                  <a:lnTo>
                    <a:pt x="594" y="379"/>
                  </a:lnTo>
                  <a:lnTo>
                    <a:pt x="586" y="377"/>
                  </a:lnTo>
                  <a:lnTo>
                    <a:pt x="586" y="377"/>
                  </a:lnTo>
                  <a:lnTo>
                    <a:pt x="577" y="374"/>
                  </a:lnTo>
                  <a:lnTo>
                    <a:pt x="569" y="377"/>
                  </a:lnTo>
                  <a:lnTo>
                    <a:pt x="569" y="377"/>
                  </a:lnTo>
                  <a:lnTo>
                    <a:pt x="562" y="379"/>
                  </a:lnTo>
                  <a:lnTo>
                    <a:pt x="557" y="384"/>
                  </a:lnTo>
                  <a:lnTo>
                    <a:pt x="552" y="391"/>
                  </a:lnTo>
                  <a:lnTo>
                    <a:pt x="548" y="399"/>
                  </a:lnTo>
                  <a:lnTo>
                    <a:pt x="548" y="399"/>
                  </a:lnTo>
                  <a:lnTo>
                    <a:pt x="548" y="406"/>
                  </a:lnTo>
                  <a:lnTo>
                    <a:pt x="548" y="413"/>
                  </a:lnTo>
                  <a:lnTo>
                    <a:pt x="552" y="420"/>
                  </a:lnTo>
                  <a:lnTo>
                    <a:pt x="552" y="423"/>
                  </a:lnTo>
                  <a:lnTo>
                    <a:pt x="552" y="423"/>
                  </a:lnTo>
                  <a:lnTo>
                    <a:pt x="538" y="425"/>
                  </a:lnTo>
                  <a:lnTo>
                    <a:pt x="538" y="430"/>
                  </a:lnTo>
                  <a:lnTo>
                    <a:pt x="548" y="430"/>
                  </a:lnTo>
                  <a:lnTo>
                    <a:pt x="550" y="491"/>
                  </a:lnTo>
                  <a:lnTo>
                    <a:pt x="519" y="491"/>
                  </a:lnTo>
                  <a:lnTo>
                    <a:pt x="509" y="491"/>
                  </a:lnTo>
                  <a:lnTo>
                    <a:pt x="412" y="491"/>
                  </a:lnTo>
                  <a:lnTo>
                    <a:pt x="412" y="491"/>
                  </a:lnTo>
                  <a:lnTo>
                    <a:pt x="402" y="491"/>
                  </a:lnTo>
                  <a:lnTo>
                    <a:pt x="359" y="491"/>
                  </a:lnTo>
                  <a:lnTo>
                    <a:pt x="359" y="464"/>
                  </a:lnTo>
                  <a:lnTo>
                    <a:pt x="366" y="464"/>
                  </a:lnTo>
                  <a:lnTo>
                    <a:pt x="366" y="459"/>
                  </a:lnTo>
                  <a:lnTo>
                    <a:pt x="206" y="459"/>
                  </a:lnTo>
                  <a:lnTo>
                    <a:pt x="204" y="447"/>
                  </a:lnTo>
                  <a:lnTo>
                    <a:pt x="201" y="430"/>
                  </a:lnTo>
                  <a:lnTo>
                    <a:pt x="194" y="416"/>
                  </a:lnTo>
                  <a:lnTo>
                    <a:pt x="187" y="403"/>
                  </a:lnTo>
                  <a:lnTo>
                    <a:pt x="177" y="391"/>
                  </a:lnTo>
                  <a:lnTo>
                    <a:pt x="167" y="379"/>
                  </a:lnTo>
                  <a:lnTo>
                    <a:pt x="155" y="369"/>
                  </a:lnTo>
                  <a:lnTo>
                    <a:pt x="141" y="362"/>
                  </a:lnTo>
                  <a:lnTo>
                    <a:pt x="141" y="360"/>
                  </a:lnTo>
                  <a:lnTo>
                    <a:pt x="126" y="355"/>
                  </a:lnTo>
                  <a:lnTo>
                    <a:pt x="114" y="350"/>
                  </a:lnTo>
                  <a:lnTo>
                    <a:pt x="114" y="348"/>
                  </a:lnTo>
                  <a:lnTo>
                    <a:pt x="112" y="348"/>
                  </a:lnTo>
                  <a:lnTo>
                    <a:pt x="112" y="348"/>
                  </a:lnTo>
                  <a:lnTo>
                    <a:pt x="97" y="345"/>
                  </a:lnTo>
                  <a:lnTo>
                    <a:pt x="95" y="345"/>
                  </a:lnTo>
                  <a:lnTo>
                    <a:pt x="92" y="345"/>
                  </a:lnTo>
                  <a:lnTo>
                    <a:pt x="90" y="345"/>
                  </a:lnTo>
                  <a:lnTo>
                    <a:pt x="88" y="345"/>
                  </a:lnTo>
                  <a:lnTo>
                    <a:pt x="90" y="263"/>
                  </a:lnTo>
                  <a:lnTo>
                    <a:pt x="78" y="263"/>
                  </a:lnTo>
                  <a:lnTo>
                    <a:pt x="75" y="345"/>
                  </a:lnTo>
                  <a:lnTo>
                    <a:pt x="73" y="345"/>
                  </a:lnTo>
                  <a:lnTo>
                    <a:pt x="71" y="345"/>
                  </a:lnTo>
                  <a:lnTo>
                    <a:pt x="68" y="345"/>
                  </a:lnTo>
                  <a:lnTo>
                    <a:pt x="54" y="348"/>
                  </a:lnTo>
                  <a:lnTo>
                    <a:pt x="51" y="348"/>
                  </a:lnTo>
                  <a:lnTo>
                    <a:pt x="51" y="348"/>
                  </a:lnTo>
                  <a:lnTo>
                    <a:pt x="51" y="348"/>
                  </a:lnTo>
                  <a:lnTo>
                    <a:pt x="51" y="350"/>
                  </a:lnTo>
                  <a:lnTo>
                    <a:pt x="37" y="355"/>
                  </a:lnTo>
                  <a:lnTo>
                    <a:pt x="22" y="360"/>
                  </a:lnTo>
                  <a:lnTo>
                    <a:pt x="22" y="360"/>
                  </a:lnTo>
                  <a:lnTo>
                    <a:pt x="8" y="369"/>
                  </a:lnTo>
                  <a:lnTo>
                    <a:pt x="0" y="374"/>
                  </a:lnTo>
                  <a:lnTo>
                    <a:pt x="0" y="933"/>
                  </a:lnTo>
                  <a:lnTo>
                    <a:pt x="1276" y="933"/>
                  </a:lnTo>
                  <a:lnTo>
                    <a:pt x="1276" y="739"/>
                  </a:lnTo>
                  <a:lnTo>
                    <a:pt x="1233" y="739"/>
                  </a:lnTo>
                  <a:lnTo>
                    <a:pt x="1233" y="74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14"/>
            <p:cNvSpPr>
              <a:spLocks noEditPoints="1"/>
            </p:cNvSpPr>
            <p:nvPr/>
          </p:nvSpPr>
          <p:spPr bwMode="auto">
            <a:xfrm>
              <a:off x="8129058" y="4600206"/>
              <a:ext cx="2035444" cy="2504183"/>
            </a:xfrm>
            <a:custGeom>
              <a:avLst/>
              <a:gdLst>
                <a:gd name="T0" fmla="*/ 1247 w 1281"/>
                <a:gd name="T1" fmla="*/ 1059 h 1576"/>
                <a:gd name="T2" fmla="*/ 1063 w 1281"/>
                <a:gd name="T3" fmla="*/ 1107 h 1576"/>
                <a:gd name="T4" fmla="*/ 1010 w 1281"/>
                <a:gd name="T5" fmla="*/ 634 h 1576"/>
                <a:gd name="T6" fmla="*/ 879 w 1281"/>
                <a:gd name="T7" fmla="*/ 801 h 1576"/>
                <a:gd name="T8" fmla="*/ 831 w 1281"/>
                <a:gd name="T9" fmla="*/ 306 h 1576"/>
                <a:gd name="T10" fmla="*/ 882 w 1281"/>
                <a:gd name="T11" fmla="*/ 296 h 1576"/>
                <a:gd name="T12" fmla="*/ 882 w 1281"/>
                <a:gd name="T13" fmla="*/ 264 h 1576"/>
                <a:gd name="T14" fmla="*/ 884 w 1281"/>
                <a:gd name="T15" fmla="*/ 245 h 1576"/>
                <a:gd name="T16" fmla="*/ 879 w 1281"/>
                <a:gd name="T17" fmla="*/ 89 h 1576"/>
                <a:gd name="T18" fmla="*/ 877 w 1281"/>
                <a:gd name="T19" fmla="*/ 143 h 1576"/>
                <a:gd name="T20" fmla="*/ 795 w 1281"/>
                <a:gd name="T21" fmla="*/ 111 h 1576"/>
                <a:gd name="T22" fmla="*/ 790 w 1281"/>
                <a:gd name="T23" fmla="*/ 145 h 1576"/>
                <a:gd name="T24" fmla="*/ 710 w 1281"/>
                <a:gd name="T25" fmla="*/ 114 h 1576"/>
                <a:gd name="T26" fmla="*/ 703 w 1281"/>
                <a:gd name="T27" fmla="*/ 89 h 1576"/>
                <a:gd name="T28" fmla="*/ 623 w 1281"/>
                <a:gd name="T29" fmla="*/ 153 h 1576"/>
                <a:gd name="T30" fmla="*/ 615 w 1281"/>
                <a:gd name="T31" fmla="*/ 153 h 1576"/>
                <a:gd name="T32" fmla="*/ 615 w 1281"/>
                <a:gd name="T33" fmla="*/ 89 h 1576"/>
                <a:gd name="T34" fmla="*/ 536 w 1281"/>
                <a:gd name="T35" fmla="*/ 153 h 1576"/>
                <a:gd name="T36" fmla="*/ 528 w 1281"/>
                <a:gd name="T37" fmla="*/ 153 h 1576"/>
                <a:gd name="T38" fmla="*/ 526 w 1281"/>
                <a:gd name="T39" fmla="*/ 0 h 1576"/>
                <a:gd name="T40" fmla="*/ 521 w 1281"/>
                <a:gd name="T41" fmla="*/ 145 h 1576"/>
                <a:gd name="T42" fmla="*/ 499 w 1281"/>
                <a:gd name="T43" fmla="*/ 189 h 1576"/>
                <a:gd name="T44" fmla="*/ 468 w 1281"/>
                <a:gd name="T45" fmla="*/ 191 h 1576"/>
                <a:gd name="T46" fmla="*/ 448 w 1281"/>
                <a:gd name="T47" fmla="*/ 191 h 1576"/>
                <a:gd name="T48" fmla="*/ 429 w 1281"/>
                <a:gd name="T49" fmla="*/ 194 h 1576"/>
                <a:gd name="T50" fmla="*/ 412 w 1281"/>
                <a:gd name="T51" fmla="*/ 196 h 1576"/>
                <a:gd name="T52" fmla="*/ 395 w 1281"/>
                <a:gd name="T53" fmla="*/ 199 h 1576"/>
                <a:gd name="T54" fmla="*/ 366 w 1281"/>
                <a:gd name="T55" fmla="*/ 206 h 1576"/>
                <a:gd name="T56" fmla="*/ 354 w 1281"/>
                <a:gd name="T57" fmla="*/ 208 h 1576"/>
                <a:gd name="T58" fmla="*/ 347 w 1281"/>
                <a:gd name="T59" fmla="*/ 213 h 1576"/>
                <a:gd name="T60" fmla="*/ 342 w 1281"/>
                <a:gd name="T61" fmla="*/ 216 h 1576"/>
                <a:gd name="T62" fmla="*/ 342 w 1281"/>
                <a:gd name="T63" fmla="*/ 216 h 1576"/>
                <a:gd name="T64" fmla="*/ 337 w 1281"/>
                <a:gd name="T65" fmla="*/ 221 h 1576"/>
                <a:gd name="T66" fmla="*/ 339 w 1281"/>
                <a:gd name="T67" fmla="*/ 228 h 1576"/>
                <a:gd name="T68" fmla="*/ 337 w 1281"/>
                <a:gd name="T69" fmla="*/ 223 h 1576"/>
                <a:gd name="T70" fmla="*/ 337 w 1281"/>
                <a:gd name="T71" fmla="*/ 228 h 1576"/>
                <a:gd name="T72" fmla="*/ 339 w 1281"/>
                <a:gd name="T73" fmla="*/ 230 h 1576"/>
                <a:gd name="T74" fmla="*/ 342 w 1281"/>
                <a:gd name="T75" fmla="*/ 233 h 1576"/>
                <a:gd name="T76" fmla="*/ 344 w 1281"/>
                <a:gd name="T77" fmla="*/ 238 h 1576"/>
                <a:gd name="T78" fmla="*/ 352 w 1281"/>
                <a:gd name="T79" fmla="*/ 240 h 1576"/>
                <a:gd name="T80" fmla="*/ 359 w 1281"/>
                <a:gd name="T81" fmla="*/ 242 h 1576"/>
                <a:gd name="T82" fmla="*/ 368 w 1281"/>
                <a:gd name="T83" fmla="*/ 245 h 1576"/>
                <a:gd name="T84" fmla="*/ 378 w 1281"/>
                <a:gd name="T85" fmla="*/ 247 h 1576"/>
                <a:gd name="T86" fmla="*/ 390 w 1281"/>
                <a:gd name="T87" fmla="*/ 250 h 1576"/>
                <a:gd name="T88" fmla="*/ 400 w 1281"/>
                <a:gd name="T89" fmla="*/ 252 h 1576"/>
                <a:gd name="T90" fmla="*/ 402 w 1281"/>
                <a:gd name="T91" fmla="*/ 310 h 1576"/>
                <a:gd name="T92" fmla="*/ 402 w 1281"/>
                <a:gd name="T93" fmla="*/ 371 h 1576"/>
                <a:gd name="T94" fmla="*/ 402 w 1281"/>
                <a:gd name="T95" fmla="*/ 400 h 1576"/>
                <a:gd name="T96" fmla="*/ 400 w 1281"/>
                <a:gd name="T97" fmla="*/ 1260 h 1576"/>
                <a:gd name="T98" fmla="*/ 90 w 1281"/>
                <a:gd name="T99" fmla="*/ 383 h 1576"/>
                <a:gd name="T100" fmla="*/ 10 w 1281"/>
                <a:gd name="T101" fmla="*/ 1224 h 1576"/>
                <a:gd name="T102" fmla="*/ 1281 w 1281"/>
                <a:gd name="T103" fmla="*/ 1576 h 1576"/>
                <a:gd name="T104" fmla="*/ 352 w 1281"/>
                <a:gd name="T105" fmla="*/ 228 h 1576"/>
                <a:gd name="T106" fmla="*/ 342 w 1281"/>
                <a:gd name="T107" fmla="*/ 225 h 1576"/>
                <a:gd name="T108" fmla="*/ 342 w 1281"/>
                <a:gd name="T109" fmla="*/ 228 h 1576"/>
                <a:gd name="T110" fmla="*/ 410 w 1281"/>
                <a:gd name="T111" fmla="*/ 199 h 1576"/>
                <a:gd name="T112" fmla="*/ 412 w 1281"/>
                <a:gd name="T113" fmla="*/ 206 h 1576"/>
                <a:gd name="T114" fmla="*/ 419 w 1281"/>
                <a:gd name="T115" fmla="*/ 211 h 1576"/>
                <a:gd name="T116" fmla="*/ 427 w 1281"/>
                <a:gd name="T117" fmla="*/ 196 h 1576"/>
                <a:gd name="T118" fmla="*/ 429 w 1281"/>
                <a:gd name="T119" fmla="*/ 204 h 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81" h="1576">
                  <a:moveTo>
                    <a:pt x="1281" y="1017"/>
                  </a:moveTo>
                  <a:lnTo>
                    <a:pt x="1277" y="1022"/>
                  </a:lnTo>
                  <a:lnTo>
                    <a:pt x="1264" y="1032"/>
                  </a:lnTo>
                  <a:lnTo>
                    <a:pt x="1255" y="1044"/>
                  </a:lnTo>
                  <a:lnTo>
                    <a:pt x="1247" y="1059"/>
                  </a:lnTo>
                  <a:lnTo>
                    <a:pt x="1240" y="1073"/>
                  </a:lnTo>
                  <a:lnTo>
                    <a:pt x="1235" y="1090"/>
                  </a:lnTo>
                  <a:lnTo>
                    <a:pt x="1235" y="1102"/>
                  </a:lnTo>
                  <a:lnTo>
                    <a:pt x="1063" y="1102"/>
                  </a:lnTo>
                  <a:lnTo>
                    <a:pt x="1063" y="1107"/>
                  </a:lnTo>
                  <a:lnTo>
                    <a:pt x="1071" y="1107"/>
                  </a:lnTo>
                  <a:lnTo>
                    <a:pt x="1071" y="1134"/>
                  </a:lnTo>
                  <a:lnTo>
                    <a:pt x="1051" y="1134"/>
                  </a:lnTo>
                  <a:lnTo>
                    <a:pt x="1051" y="634"/>
                  </a:lnTo>
                  <a:lnTo>
                    <a:pt x="1010" y="634"/>
                  </a:lnTo>
                  <a:lnTo>
                    <a:pt x="1010" y="602"/>
                  </a:lnTo>
                  <a:lnTo>
                    <a:pt x="925" y="602"/>
                  </a:lnTo>
                  <a:lnTo>
                    <a:pt x="925" y="634"/>
                  </a:lnTo>
                  <a:lnTo>
                    <a:pt x="879" y="634"/>
                  </a:lnTo>
                  <a:lnTo>
                    <a:pt x="879" y="801"/>
                  </a:lnTo>
                  <a:lnTo>
                    <a:pt x="848" y="801"/>
                  </a:lnTo>
                  <a:lnTo>
                    <a:pt x="848" y="825"/>
                  </a:lnTo>
                  <a:lnTo>
                    <a:pt x="831" y="825"/>
                  </a:lnTo>
                  <a:lnTo>
                    <a:pt x="831" y="495"/>
                  </a:lnTo>
                  <a:lnTo>
                    <a:pt x="831" y="306"/>
                  </a:lnTo>
                  <a:lnTo>
                    <a:pt x="872" y="306"/>
                  </a:lnTo>
                  <a:lnTo>
                    <a:pt x="872" y="306"/>
                  </a:lnTo>
                  <a:lnTo>
                    <a:pt x="872" y="306"/>
                  </a:lnTo>
                  <a:lnTo>
                    <a:pt x="882" y="306"/>
                  </a:lnTo>
                  <a:lnTo>
                    <a:pt x="882" y="296"/>
                  </a:lnTo>
                  <a:lnTo>
                    <a:pt x="884" y="296"/>
                  </a:lnTo>
                  <a:lnTo>
                    <a:pt x="887" y="289"/>
                  </a:lnTo>
                  <a:lnTo>
                    <a:pt x="887" y="281"/>
                  </a:lnTo>
                  <a:lnTo>
                    <a:pt x="882" y="281"/>
                  </a:lnTo>
                  <a:lnTo>
                    <a:pt x="882" y="264"/>
                  </a:lnTo>
                  <a:lnTo>
                    <a:pt x="884" y="264"/>
                  </a:lnTo>
                  <a:lnTo>
                    <a:pt x="884" y="262"/>
                  </a:lnTo>
                  <a:lnTo>
                    <a:pt x="884" y="247"/>
                  </a:lnTo>
                  <a:lnTo>
                    <a:pt x="884" y="247"/>
                  </a:lnTo>
                  <a:lnTo>
                    <a:pt x="884" y="245"/>
                  </a:lnTo>
                  <a:lnTo>
                    <a:pt x="884" y="143"/>
                  </a:lnTo>
                  <a:lnTo>
                    <a:pt x="882" y="143"/>
                  </a:lnTo>
                  <a:lnTo>
                    <a:pt x="882" y="89"/>
                  </a:lnTo>
                  <a:lnTo>
                    <a:pt x="879" y="89"/>
                  </a:lnTo>
                  <a:lnTo>
                    <a:pt x="879" y="89"/>
                  </a:lnTo>
                  <a:lnTo>
                    <a:pt x="879" y="111"/>
                  </a:lnTo>
                  <a:lnTo>
                    <a:pt x="877" y="111"/>
                  </a:lnTo>
                  <a:lnTo>
                    <a:pt x="877" y="111"/>
                  </a:lnTo>
                  <a:lnTo>
                    <a:pt x="877" y="143"/>
                  </a:lnTo>
                  <a:lnTo>
                    <a:pt x="877" y="143"/>
                  </a:lnTo>
                  <a:lnTo>
                    <a:pt x="877" y="145"/>
                  </a:lnTo>
                  <a:lnTo>
                    <a:pt x="877" y="150"/>
                  </a:lnTo>
                  <a:lnTo>
                    <a:pt x="795" y="150"/>
                  </a:lnTo>
                  <a:lnTo>
                    <a:pt x="795" y="114"/>
                  </a:lnTo>
                  <a:lnTo>
                    <a:pt x="795" y="111"/>
                  </a:lnTo>
                  <a:lnTo>
                    <a:pt x="792" y="111"/>
                  </a:lnTo>
                  <a:lnTo>
                    <a:pt x="792" y="89"/>
                  </a:lnTo>
                  <a:lnTo>
                    <a:pt x="792" y="89"/>
                  </a:lnTo>
                  <a:lnTo>
                    <a:pt x="790" y="89"/>
                  </a:lnTo>
                  <a:lnTo>
                    <a:pt x="790" y="145"/>
                  </a:lnTo>
                  <a:lnTo>
                    <a:pt x="787" y="145"/>
                  </a:lnTo>
                  <a:lnTo>
                    <a:pt x="787" y="150"/>
                  </a:lnTo>
                  <a:lnTo>
                    <a:pt x="710" y="150"/>
                  </a:lnTo>
                  <a:lnTo>
                    <a:pt x="710" y="114"/>
                  </a:lnTo>
                  <a:lnTo>
                    <a:pt x="710" y="114"/>
                  </a:lnTo>
                  <a:lnTo>
                    <a:pt x="705" y="114"/>
                  </a:lnTo>
                  <a:lnTo>
                    <a:pt x="705" y="145"/>
                  </a:lnTo>
                  <a:lnTo>
                    <a:pt x="705" y="145"/>
                  </a:lnTo>
                  <a:lnTo>
                    <a:pt x="705" y="89"/>
                  </a:lnTo>
                  <a:lnTo>
                    <a:pt x="703" y="89"/>
                  </a:lnTo>
                  <a:lnTo>
                    <a:pt x="700" y="89"/>
                  </a:lnTo>
                  <a:lnTo>
                    <a:pt x="700" y="145"/>
                  </a:lnTo>
                  <a:lnTo>
                    <a:pt x="698" y="145"/>
                  </a:lnTo>
                  <a:lnTo>
                    <a:pt x="698" y="150"/>
                  </a:lnTo>
                  <a:lnTo>
                    <a:pt x="623" y="153"/>
                  </a:lnTo>
                  <a:lnTo>
                    <a:pt x="623" y="114"/>
                  </a:lnTo>
                  <a:lnTo>
                    <a:pt x="623" y="114"/>
                  </a:lnTo>
                  <a:lnTo>
                    <a:pt x="618" y="114"/>
                  </a:lnTo>
                  <a:lnTo>
                    <a:pt x="618" y="153"/>
                  </a:lnTo>
                  <a:lnTo>
                    <a:pt x="615" y="153"/>
                  </a:lnTo>
                  <a:lnTo>
                    <a:pt x="615" y="148"/>
                  </a:lnTo>
                  <a:lnTo>
                    <a:pt x="615" y="145"/>
                  </a:lnTo>
                  <a:lnTo>
                    <a:pt x="615" y="145"/>
                  </a:lnTo>
                  <a:lnTo>
                    <a:pt x="615" y="92"/>
                  </a:lnTo>
                  <a:lnTo>
                    <a:pt x="615" y="89"/>
                  </a:lnTo>
                  <a:lnTo>
                    <a:pt x="611" y="89"/>
                  </a:lnTo>
                  <a:lnTo>
                    <a:pt x="611" y="145"/>
                  </a:lnTo>
                  <a:lnTo>
                    <a:pt x="608" y="145"/>
                  </a:lnTo>
                  <a:lnTo>
                    <a:pt x="608" y="153"/>
                  </a:lnTo>
                  <a:lnTo>
                    <a:pt x="536" y="153"/>
                  </a:lnTo>
                  <a:lnTo>
                    <a:pt x="536" y="114"/>
                  </a:lnTo>
                  <a:lnTo>
                    <a:pt x="536" y="114"/>
                  </a:lnTo>
                  <a:lnTo>
                    <a:pt x="533" y="114"/>
                  </a:lnTo>
                  <a:lnTo>
                    <a:pt x="533" y="153"/>
                  </a:lnTo>
                  <a:lnTo>
                    <a:pt x="528" y="153"/>
                  </a:lnTo>
                  <a:lnTo>
                    <a:pt x="528" y="148"/>
                  </a:lnTo>
                  <a:lnTo>
                    <a:pt x="526" y="145"/>
                  </a:lnTo>
                  <a:lnTo>
                    <a:pt x="526" y="145"/>
                  </a:lnTo>
                  <a:lnTo>
                    <a:pt x="526" y="2"/>
                  </a:lnTo>
                  <a:lnTo>
                    <a:pt x="526" y="0"/>
                  </a:lnTo>
                  <a:lnTo>
                    <a:pt x="521" y="0"/>
                  </a:lnTo>
                  <a:lnTo>
                    <a:pt x="521" y="92"/>
                  </a:lnTo>
                  <a:lnTo>
                    <a:pt x="521" y="92"/>
                  </a:lnTo>
                  <a:lnTo>
                    <a:pt x="521" y="145"/>
                  </a:lnTo>
                  <a:lnTo>
                    <a:pt x="521" y="145"/>
                  </a:lnTo>
                  <a:lnTo>
                    <a:pt x="521" y="187"/>
                  </a:lnTo>
                  <a:lnTo>
                    <a:pt x="511" y="189"/>
                  </a:lnTo>
                  <a:lnTo>
                    <a:pt x="511" y="189"/>
                  </a:lnTo>
                  <a:lnTo>
                    <a:pt x="509" y="189"/>
                  </a:lnTo>
                  <a:lnTo>
                    <a:pt x="499" y="189"/>
                  </a:lnTo>
                  <a:lnTo>
                    <a:pt x="490" y="189"/>
                  </a:lnTo>
                  <a:lnTo>
                    <a:pt x="490" y="189"/>
                  </a:lnTo>
                  <a:lnTo>
                    <a:pt x="487" y="189"/>
                  </a:lnTo>
                  <a:lnTo>
                    <a:pt x="477" y="189"/>
                  </a:lnTo>
                  <a:lnTo>
                    <a:pt x="468" y="191"/>
                  </a:lnTo>
                  <a:lnTo>
                    <a:pt x="468" y="191"/>
                  </a:lnTo>
                  <a:lnTo>
                    <a:pt x="465" y="191"/>
                  </a:lnTo>
                  <a:lnTo>
                    <a:pt x="465" y="191"/>
                  </a:lnTo>
                  <a:lnTo>
                    <a:pt x="456" y="191"/>
                  </a:lnTo>
                  <a:lnTo>
                    <a:pt x="448" y="191"/>
                  </a:lnTo>
                  <a:lnTo>
                    <a:pt x="448" y="191"/>
                  </a:lnTo>
                  <a:lnTo>
                    <a:pt x="446" y="191"/>
                  </a:lnTo>
                  <a:lnTo>
                    <a:pt x="439" y="194"/>
                  </a:lnTo>
                  <a:lnTo>
                    <a:pt x="429" y="194"/>
                  </a:lnTo>
                  <a:lnTo>
                    <a:pt x="429" y="194"/>
                  </a:lnTo>
                  <a:lnTo>
                    <a:pt x="429" y="194"/>
                  </a:lnTo>
                  <a:lnTo>
                    <a:pt x="419" y="196"/>
                  </a:lnTo>
                  <a:lnTo>
                    <a:pt x="412" y="196"/>
                  </a:lnTo>
                  <a:lnTo>
                    <a:pt x="412" y="196"/>
                  </a:lnTo>
                  <a:lnTo>
                    <a:pt x="412" y="196"/>
                  </a:lnTo>
                  <a:lnTo>
                    <a:pt x="412" y="196"/>
                  </a:lnTo>
                  <a:lnTo>
                    <a:pt x="412" y="196"/>
                  </a:lnTo>
                  <a:lnTo>
                    <a:pt x="405" y="199"/>
                  </a:lnTo>
                  <a:lnTo>
                    <a:pt x="398" y="199"/>
                  </a:lnTo>
                  <a:lnTo>
                    <a:pt x="395" y="199"/>
                  </a:lnTo>
                  <a:lnTo>
                    <a:pt x="390" y="201"/>
                  </a:lnTo>
                  <a:lnTo>
                    <a:pt x="383" y="201"/>
                  </a:lnTo>
                  <a:lnTo>
                    <a:pt x="383" y="201"/>
                  </a:lnTo>
                  <a:lnTo>
                    <a:pt x="376" y="204"/>
                  </a:lnTo>
                  <a:lnTo>
                    <a:pt x="366" y="206"/>
                  </a:lnTo>
                  <a:lnTo>
                    <a:pt x="356" y="208"/>
                  </a:lnTo>
                  <a:lnTo>
                    <a:pt x="354" y="208"/>
                  </a:lnTo>
                  <a:lnTo>
                    <a:pt x="354" y="208"/>
                  </a:lnTo>
                  <a:lnTo>
                    <a:pt x="354" y="208"/>
                  </a:lnTo>
                  <a:lnTo>
                    <a:pt x="354" y="208"/>
                  </a:lnTo>
                  <a:lnTo>
                    <a:pt x="354" y="208"/>
                  </a:lnTo>
                  <a:lnTo>
                    <a:pt x="349" y="211"/>
                  </a:lnTo>
                  <a:lnTo>
                    <a:pt x="349" y="211"/>
                  </a:lnTo>
                  <a:lnTo>
                    <a:pt x="347" y="213"/>
                  </a:lnTo>
                  <a:lnTo>
                    <a:pt x="347" y="213"/>
                  </a:lnTo>
                  <a:lnTo>
                    <a:pt x="347" y="213"/>
                  </a:lnTo>
                  <a:lnTo>
                    <a:pt x="344" y="213"/>
                  </a:lnTo>
                  <a:lnTo>
                    <a:pt x="342" y="216"/>
                  </a:lnTo>
                  <a:lnTo>
                    <a:pt x="342" y="216"/>
                  </a:lnTo>
                  <a:lnTo>
                    <a:pt x="342" y="216"/>
                  </a:lnTo>
                  <a:lnTo>
                    <a:pt x="339" y="218"/>
                  </a:lnTo>
                  <a:lnTo>
                    <a:pt x="339" y="218"/>
                  </a:lnTo>
                  <a:lnTo>
                    <a:pt x="339" y="218"/>
                  </a:lnTo>
                  <a:lnTo>
                    <a:pt x="342" y="216"/>
                  </a:lnTo>
                  <a:lnTo>
                    <a:pt x="342" y="216"/>
                  </a:lnTo>
                  <a:lnTo>
                    <a:pt x="342" y="216"/>
                  </a:lnTo>
                  <a:lnTo>
                    <a:pt x="339" y="218"/>
                  </a:lnTo>
                  <a:lnTo>
                    <a:pt x="339" y="218"/>
                  </a:lnTo>
                  <a:lnTo>
                    <a:pt x="337" y="221"/>
                  </a:lnTo>
                  <a:lnTo>
                    <a:pt x="337" y="221"/>
                  </a:lnTo>
                  <a:lnTo>
                    <a:pt x="337" y="223"/>
                  </a:lnTo>
                  <a:lnTo>
                    <a:pt x="337" y="223"/>
                  </a:lnTo>
                  <a:lnTo>
                    <a:pt x="337" y="225"/>
                  </a:lnTo>
                  <a:lnTo>
                    <a:pt x="337" y="225"/>
                  </a:lnTo>
                  <a:lnTo>
                    <a:pt x="339" y="228"/>
                  </a:lnTo>
                  <a:lnTo>
                    <a:pt x="337" y="225"/>
                  </a:lnTo>
                  <a:lnTo>
                    <a:pt x="337" y="225"/>
                  </a:lnTo>
                  <a:lnTo>
                    <a:pt x="337" y="223"/>
                  </a:lnTo>
                  <a:lnTo>
                    <a:pt x="337" y="223"/>
                  </a:lnTo>
                  <a:lnTo>
                    <a:pt x="337" y="223"/>
                  </a:lnTo>
                  <a:lnTo>
                    <a:pt x="337" y="223"/>
                  </a:lnTo>
                  <a:lnTo>
                    <a:pt x="337" y="223"/>
                  </a:lnTo>
                  <a:lnTo>
                    <a:pt x="337" y="225"/>
                  </a:lnTo>
                  <a:lnTo>
                    <a:pt x="337" y="225"/>
                  </a:lnTo>
                  <a:lnTo>
                    <a:pt x="337" y="228"/>
                  </a:lnTo>
                  <a:lnTo>
                    <a:pt x="337" y="228"/>
                  </a:lnTo>
                  <a:lnTo>
                    <a:pt x="337" y="228"/>
                  </a:lnTo>
                  <a:lnTo>
                    <a:pt x="337" y="228"/>
                  </a:lnTo>
                  <a:lnTo>
                    <a:pt x="337" y="230"/>
                  </a:lnTo>
                  <a:lnTo>
                    <a:pt x="339" y="230"/>
                  </a:lnTo>
                  <a:lnTo>
                    <a:pt x="339" y="233"/>
                  </a:lnTo>
                  <a:lnTo>
                    <a:pt x="339" y="233"/>
                  </a:lnTo>
                  <a:lnTo>
                    <a:pt x="339" y="233"/>
                  </a:lnTo>
                  <a:lnTo>
                    <a:pt x="339" y="233"/>
                  </a:lnTo>
                  <a:lnTo>
                    <a:pt x="342" y="233"/>
                  </a:lnTo>
                  <a:lnTo>
                    <a:pt x="342" y="235"/>
                  </a:lnTo>
                  <a:lnTo>
                    <a:pt x="342" y="235"/>
                  </a:lnTo>
                  <a:lnTo>
                    <a:pt x="344" y="238"/>
                  </a:lnTo>
                  <a:lnTo>
                    <a:pt x="344" y="238"/>
                  </a:lnTo>
                  <a:lnTo>
                    <a:pt x="344" y="238"/>
                  </a:lnTo>
                  <a:lnTo>
                    <a:pt x="347" y="238"/>
                  </a:lnTo>
                  <a:lnTo>
                    <a:pt x="347" y="238"/>
                  </a:lnTo>
                  <a:lnTo>
                    <a:pt x="349" y="238"/>
                  </a:lnTo>
                  <a:lnTo>
                    <a:pt x="352" y="240"/>
                  </a:lnTo>
                  <a:lnTo>
                    <a:pt x="352" y="240"/>
                  </a:lnTo>
                  <a:lnTo>
                    <a:pt x="352" y="240"/>
                  </a:lnTo>
                  <a:lnTo>
                    <a:pt x="352" y="240"/>
                  </a:lnTo>
                  <a:lnTo>
                    <a:pt x="352" y="240"/>
                  </a:lnTo>
                  <a:lnTo>
                    <a:pt x="356" y="242"/>
                  </a:lnTo>
                  <a:lnTo>
                    <a:pt x="359" y="242"/>
                  </a:lnTo>
                  <a:lnTo>
                    <a:pt x="359" y="242"/>
                  </a:lnTo>
                  <a:lnTo>
                    <a:pt x="359" y="242"/>
                  </a:lnTo>
                  <a:lnTo>
                    <a:pt x="359" y="242"/>
                  </a:lnTo>
                  <a:lnTo>
                    <a:pt x="364" y="245"/>
                  </a:lnTo>
                  <a:lnTo>
                    <a:pt x="368" y="245"/>
                  </a:lnTo>
                  <a:lnTo>
                    <a:pt x="368" y="245"/>
                  </a:lnTo>
                  <a:lnTo>
                    <a:pt x="368" y="245"/>
                  </a:lnTo>
                  <a:lnTo>
                    <a:pt x="368" y="245"/>
                  </a:lnTo>
                  <a:lnTo>
                    <a:pt x="373" y="247"/>
                  </a:lnTo>
                  <a:lnTo>
                    <a:pt x="378" y="247"/>
                  </a:lnTo>
                  <a:lnTo>
                    <a:pt x="378" y="247"/>
                  </a:lnTo>
                  <a:lnTo>
                    <a:pt x="381" y="247"/>
                  </a:lnTo>
                  <a:lnTo>
                    <a:pt x="381" y="247"/>
                  </a:lnTo>
                  <a:lnTo>
                    <a:pt x="385" y="250"/>
                  </a:lnTo>
                  <a:lnTo>
                    <a:pt x="390" y="250"/>
                  </a:lnTo>
                  <a:lnTo>
                    <a:pt x="390" y="250"/>
                  </a:lnTo>
                  <a:lnTo>
                    <a:pt x="393" y="250"/>
                  </a:lnTo>
                  <a:lnTo>
                    <a:pt x="393" y="250"/>
                  </a:lnTo>
                  <a:lnTo>
                    <a:pt x="398" y="252"/>
                  </a:lnTo>
                  <a:lnTo>
                    <a:pt x="400" y="252"/>
                  </a:lnTo>
                  <a:lnTo>
                    <a:pt x="460" y="262"/>
                  </a:lnTo>
                  <a:lnTo>
                    <a:pt x="460" y="301"/>
                  </a:lnTo>
                  <a:lnTo>
                    <a:pt x="436" y="303"/>
                  </a:lnTo>
                  <a:lnTo>
                    <a:pt x="417" y="308"/>
                  </a:lnTo>
                  <a:lnTo>
                    <a:pt x="402" y="310"/>
                  </a:lnTo>
                  <a:lnTo>
                    <a:pt x="398" y="315"/>
                  </a:lnTo>
                  <a:lnTo>
                    <a:pt x="398" y="337"/>
                  </a:lnTo>
                  <a:lnTo>
                    <a:pt x="402" y="342"/>
                  </a:lnTo>
                  <a:lnTo>
                    <a:pt x="402" y="342"/>
                  </a:lnTo>
                  <a:lnTo>
                    <a:pt x="402" y="371"/>
                  </a:lnTo>
                  <a:lnTo>
                    <a:pt x="398" y="374"/>
                  </a:lnTo>
                  <a:lnTo>
                    <a:pt x="398" y="376"/>
                  </a:lnTo>
                  <a:lnTo>
                    <a:pt x="402" y="381"/>
                  </a:lnTo>
                  <a:lnTo>
                    <a:pt x="402" y="381"/>
                  </a:lnTo>
                  <a:lnTo>
                    <a:pt x="402" y="400"/>
                  </a:lnTo>
                  <a:lnTo>
                    <a:pt x="398" y="403"/>
                  </a:lnTo>
                  <a:lnTo>
                    <a:pt x="398" y="412"/>
                  </a:lnTo>
                  <a:lnTo>
                    <a:pt x="402" y="417"/>
                  </a:lnTo>
                  <a:lnTo>
                    <a:pt x="402" y="417"/>
                  </a:lnTo>
                  <a:lnTo>
                    <a:pt x="400" y="1260"/>
                  </a:lnTo>
                  <a:lnTo>
                    <a:pt x="378" y="1260"/>
                  </a:lnTo>
                  <a:lnTo>
                    <a:pt x="376" y="415"/>
                  </a:lnTo>
                  <a:lnTo>
                    <a:pt x="315" y="415"/>
                  </a:lnTo>
                  <a:lnTo>
                    <a:pt x="315" y="383"/>
                  </a:lnTo>
                  <a:lnTo>
                    <a:pt x="90" y="383"/>
                  </a:lnTo>
                  <a:lnTo>
                    <a:pt x="75" y="415"/>
                  </a:lnTo>
                  <a:lnTo>
                    <a:pt x="42" y="415"/>
                  </a:lnTo>
                  <a:lnTo>
                    <a:pt x="17" y="473"/>
                  </a:lnTo>
                  <a:lnTo>
                    <a:pt x="17" y="1224"/>
                  </a:lnTo>
                  <a:lnTo>
                    <a:pt x="10" y="1224"/>
                  </a:lnTo>
                  <a:lnTo>
                    <a:pt x="10" y="1221"/>
                  </a:lnTo>
                  <a:lnTo>
                    <a:pt x="5" y="1219"/>
                  </a:lnTo>
                  <a:lnTo>
                    <a:pt x="0" y="1219"/>
                  </a:lnTo>
                  <a:lnTo>
                    <a:pt x="0" y="1576"/>
                  </a:lnTo>
                  <a:lnTo>
                    <a:pt x="1281" y="1576"/>
                  </a:lnTo>
                  <a:lnTo>
                    <a:pt x="1281" y="1017"/>
                  </a:lnTo>
                  <a:close/>
                  <a:moveTo>
                    <a:pt x="342" y="225"/>
                  </a:moveTo>
                  <a:lnTo>
                    <a:pt x="344" y="225"/>
                  </a:lnTo>
                  <a:lnTo>
                    <a:pt x="344" y="225"/>
                  </a:lnTo>
                  <a:lnTo>
                    <a:pt x="352" y="228"/>
                  </a:lnTo>
                  <a:lnTo>
                    <a:pt x="344" y="225"/>
                  </a:lnTo>
                  <a:lnTo>
                    <a:pt x="344" y="225"/>
                  </a:lnTo>
                  <a:lnTo>
                    <a:pt x="342" y="225"/>
                  </a:lnTo>
                  <a:lnTo>
                    <a:pt x="342" y="223"/>
                  </a:lnTo>
                  <a:lnTo>
                    <a:pt x="342" y="225"/>
                  </a:lnTo>
                  <a:close/>
                  <a:moveTo>
                    <a:pt x="342" y="228"/>
                  </a:moveTo>
                  <a:lnTo>
                    <a:pt x="342" y="228"/>
                  </a:lnTo>
                  <a:lnTo>
                    <a:pt x="339" y="228"/>
                  </a:lnTo>
                  <a:lnTo>
                    <a:pt x="342" y="228"/>
                  </a:lnTo>
                  <a:lnTo>
                    <a:pt x="342" y="228"/>
                  </a:lnTo>
                  <a:lnTo>
                    <a:pt x="361" y="233"/>
                  </a:lnTo>
                  <a:lnTo>
                    <a:pt x="342" y="228"/>
                  </a:lnTo>
                  <a:close/>
                  <a:moveTo>
                    <a:pt x="410" y="199"/>
                  </a:moveTo>
                  <a:lnTo>
                    <a:pt x="410" y="201"/>
                  </a:lnTo>
                  <a:lnTo>
                    <a:pt x="410" y="199"/>
                  </a:lnTo>
                  <a:lnTo>
                    <a:pt x="410" y="199"/>
                  </a:lnTo>
                  <a:lnTo>
                    <a:pt x="410" y="199"/>
                  </a:lnTo>
                  <a:close/>
                  <a:moveTo>
                    <a:pt x="414" y="208"/>
                  </a:moveTo>
                  <a:lnTo>
                    <a:pt x="412" y="206"/>
                  </a:lnTo>
                  <a:lnTo>
                    <a:pt x="412" y="206"/>
                  </a:lnTo>
                  <a:lnTo>
                    <a:pt x="412" y="206"/>
                  </a:lnTo>
                  <a:lnTo>
                    <a:pt x="412" y="206"/>
                  </a:lnTo>
                  <a:lnTo>
                    <a:pt x="412" y="206"/>
                  </a:lnTo>
                  <a:lnTo>
                    <a:pt x="414" y="208"/>
                  </a:lnTo>
                  <a:lnTo>
                    <a:pt x="419" y="211"/>
                  </a:lnTo>
                  <a:lnTo>
                    <a:pt x="414" y="208"/>
                  </a:lnTo>
                  <a:close/>
                  <a:moveTo>
                    <a:pt x="427" y="199"/>
                  </a:moveTo>
                  <a:lnTo>
                    <a:pt x="427" y="196"/>
                  </a:lnTo>
                  <a:lnTo>
                    <a:pt x="429" y="196"/>
                  </a:lnTo>
                  <a:lnTo>
                    <a:pt x="427" y="196"/>
                  </a:lnTo>
                  <a:lnTo>
                    <a:pt x="427" y="199"/>
                  </a:lnTo>
                  <a:close/>
                  <a:moveTo>
                    <a:pt x="429" y="206"/>
                  </a:moveTo>
                  <a:lnTo>
                    <a:pt x="429" y="204"/>
                  </a:lnTo>
                  <a:lnTo>
                    <a:pt x="429" y="204"/>
                  </a:lnTo>
                  <a:lnTo>
                    <a:pt x="429" y="204"/>
                  </a:lnTo>
                  <a:lnTo>
                    <a:pt x="429" y="206"/>
                  </a:lnTo>
                  <a:lnTo>
                    <a:pt x="431" y="206"/>
                  </a:lnTo>
                  <a:lnTo>
                    <a:pt x="429" y="20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15"/>
            <p:cNvSpPr>
              <a:spLocks/>
            </p:cNvSpPr>
            <p:nvPr/>
          </p:nvSpPr>
          <p:spPr bwMode="auto">
            <a:xfrm>
              <a:off x="6098382" y="5208774"/>
              <a:ext cx="2030676" cy="1895615"/>
            </a:xfrm>
            <a:custGeom>
              <a:avLst/>
              <a:gdLst>
                <a:gd name="T0" fmla="*/ 1278 w 1278"/>
                <a:gd name="T1" fmla="*/ 836 h 1193"/>
                <a:gd name="T2" fmla="*/ 1271 w 1278"/>
                <a:gd name="T3" fmla="*/ 819 h 1193"/>
                <a:gd name="T4" fmla="*/ 1252 w 1278"/>
                <a:gd name="T5" fmla="*/ 821 h 1193"/>
                <a:gd name="T6" fmla="*/ 1242 w 1278"/>
                <a:gd name="T7" fmla="*/ 807 h 1193"/>
                <a:gd name="T8" fmla="*/ 1206 w 1278"/>
                <a:gd name="T9" fmla="*/ 700 h 1193"/>
                <a:gd name="T10" fmla="*/ 1167 w 1278"/>
                <a:gd name="T11" fmla="*/ 693 h 1193"/>
                <a:gd name="T12" fmla="*/ 1126 w 1278"/>
                <a:gd name="T13" fmla="*/ 651 h 1193"/>
                <a:gd name="T14" fmla="*/ 1075 w 1278"/>
                <a:gd name="T15" fmla="*/ 598 h 1193"/>
                <a:gd name="T16" fmla="*/ 1068 w 1278"/>
                <a:gd name="T17" fmla="*/ 586 h 1193"/>
                <a:gd name="T18" fmla="*/ 1053 w 1278"/>
                <a:gd name="T19" fmla="*/ 566 h 1193"/>
                <a:gd name="T20" fmla="*/ 1048 w 1278"/>
                <a:gd name="T21" fmla="*/ 581 h 1193"/>
                <a:gd name="T22" fmla="*/ 1034 w 1278"/>
                <a:gd name="T23" fmla="*/ 593 h 1193"/>
                <a:gd name="T24" fmla="*/ 1034 w 1278"/>
                <a:gd name="T25" fmla="*/ 625 h 1193"/>
                <a:gd name="T26" fmla="*/ 956 w 1278"/>
                <a:gd name="T27" fmla="*/ 685 h 1193"/>
                <a:gd name="T28" fmla="*/ 925 w 1278"/>
                <a:gd name="T29" fmla="*/ 695 h 1193"/>
                <a:gd name="T30" fmla="*/ 884 w 1278"/>
                <a:gd name="T31" fmla="*/ 824 h 1193"/>
                <a:gd name="T32" fmla="*/ 864 w 1278"/>
                <a:gd name="T33" fmla="*/ 807 h 1193"/>
                <a:gd name="T34" fmla="*/ 850 w 1278"/>
                <a:gd name="T35" fmla="*/ 838 h 1193"/>
                <a:gd name="T36" fmla="*/ 833 w 1278"/>
                <a:gd name="T37" fmla="*/ 819 h 1193"/>
                <a:gd name="T38" fmla="*/ 814 w 1278"/>
                <a:gd name="T39" fmla="*/ 841 h 1193"/>
                <a:gd name="T40" fmla="*/ 751 w 1278"/>
                <a:gd name="T41" fmla="*/ 32 h 1193"/>
                <a:gd name="T42" fmla="*/ 445 w 1278"/>
                <a:gd name="T43" fmla="*/ 855 h 1193"/>
                <a:gd name="T44" fmla="*/ 431 w 1278"/>
                <a:gd name="T45" fmla="*/ 739 h 1193"/>
                <a:gd name="T46" fmla="*/ 404 w 1278"/>
                <a:gd name="T47" fmla="*/ 756 h 1193"/>
                <a:gd name="T48" fmla="*/ 378 w 1278"/>
                <a:gd name="T49" fmla="*/ 561 h 1193"/>
                <a:gd name="T50" fmla="*/ 375 w 1278"/>
                <a:gd name="T51" fmla="*/ 547 h 1193"/>
                <a:gd name="T52" fmla="*/ 368 w 1278"/>
                <a:gd name="T53" fmla="*/ 569 h 1193"/>
                <a:gd name="T54" fmla="*/ 351 w 1278"/>
                <a:gd name="T55" fmla="*/ 479 h 1193"/>
                <a:gd name="T56" fmla="*/ 341 w 1278"/>
                <a:gd name="T57" fmla="*/ 348 h 1193"/>
                <a:gd name="T58" fmla="*/ 324 w 1278"/>
                <a:gd name="T59" fmla="*/ 372 h 1193"/>
                <a:gd name="T60" fmla="*/ 312 w 1278"/>
                <a:gd name="T61" fmla="*/ 479 h 1193"/>
                <a:gd name="T62" fmla="*/ 295 w 1278"/>
                <a:gd name="T63" fmla="*/ 561 h 1193"/>
                <a:gd name="T64" fmla="*/ 290 w 1278"/>
                <a:gd name="T65" fmla="*/ 547 h 1193"/>
                <a:gd name="T66" fmla="*/ 288 w 1278"/>
                <a:gd name="T67" fmla="*/ 569 h 1193"/>
                <a:gd name="T68" fmla="*/ 269 w 1278"/>
                <a:gd name="T69" fmla="*/ 693 h 1193"/>
                <a:gd name="T70" fmla="*/ 269 w 1278"/>
                <a:gd name="T71" fmla="*/ 695 h 1193"/>
                <a:gd name="T72" fmla="*/ 261 w 1278"/>
                <a:gd name="T73" fmla="*/ 758 h 1193"/>
                <a:gd name="T74" fmla="*/ 244 w 1278"/>
                <a:gd name="T75" fmla="*/ 712 h 1193"/>
                <a:gd name="T76" fmla="*/ 232 w 1278"/>
                <a:gd name="T77" fmla="*/ 574 h 1193"/>
                <a:gd name="T78" fmla="*/ 208 w 1278"/>
                <a:gd name="T79" fmla="*/ 710 h 1193"/>
                <a:gd name="T80" fmla="*/ 194 w 1278"/>
                <a:gd name="T81" fmla="*/ 748 h 1193"/>
                <a:gd name="T82" fmla="*/ 174 w 1278"/>
                <a:gd name="T83" fmla="*/ 688 h 1193"/>
                <a:gd name="T84" fmla="*/ 172 w 1278"/>
                <a:gd name="T85" fmla="*/ 685 h 1193"/>
                <a:gd name="T86" fmla="*/ 169 w 1278"/>
                <a:gd name="T87" fmla="*/ 615 h 1193"/>
                <a:gd name="T88" fmla="*/ 167 w 1278"/>
                <a:gd name="T89" fmla="*/ 610 h 1193"/>
                <a:gd name="T90" fmla="*/ 157 w 1278"/>
                <a:gd name="T91" fmla="*/ 557 h 1193"/>
                <a:gd name="T92" fmla="*/ 148 w 1278"/>
                <a:gd name="T93" fmla="*/ 547 h 1193"/>
                <a:gd name="T94" fmla="*/ 123 w 1278"/>
                <a:gd name="T95" fmla="*/ 479 h 1193"/>
                <a:gd name="T96" fmla="*/ 123 w 1278"/>
                <a:gd name="T97" fmla="*/ 464 h 1193"/>
                <a:gd name="T98" fmla="*/ 121 w 1278"/>
                <a:gd name="T99" fmla="*/ 304 h 1193"/>
                <a:gd name="T100" fmla="*/ 97 w 1278"/>
                <a:gd name="T101" fmla="*/ 464 h 1193"/>
                <a:gd name="T102" fmla="*/ 94 w 1278"/>
                <a:gd name="T103" fmla="*/ 476 h 1193"/>
                <a:gd name="T104" fmla="*/ 70 w 1278"/>
                <a:gd name="T105" fmla="*/ 554 h 1193"/>
                <a:gd name="T106" fmla="*/ 60 w 1278"/>
                <a:gd name="T107" fmla="*/ 549 h 1193"/>
                <a:gd name="T108" fmla="*/ 48 w 1278"/>
                <a:gd name="T109" fmla="*/ 610 h 1193"/>
                <a:gd name="T110" fmla="*/ 41 w 1278"/>
                <a:gd name="T111" fmla="*/ 746 h 1193"/>
                <a:gd name="T112" fmla="*/ 17 w 1278"/>
                <a:gd name="T113" fmla="*/ 739 h 1193"/>
                <a:gd name="T114" fmla="*/ 7 w 1278"/>
                <a:gd name="T115" fmla="*/ 848 h 1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78" h="1193">
                  <a:moveTo>
                    <a:pt x="12" y="306"/>
                  </a:moveTo>
                  <a:lnTo>
                    <a:pt x="0" y="304"/>
                  </a:lnTo>
                  <a:lnTo>
                    <a:pt x="0" y="1193"/>
                  </a:lnTo>
                  <a:lnTo>
                    <a:pt x="1278" y="1193"/>
                  </a:lnTo>
                  <a:lnTo>
                    <a:pt x="1278" y="836"/>
                  </a:lnTo>
                  <a:lnTo>
                    <a:pt x="1274" y="836"/>
                  </a:lnTo>
                  <a:lnTo>
                    <a:pt x="1274" y="819"/>
                  </a:lnTo>
                  <a:lnTo>
                    <a:pt x="1271" y="819"/>
                  </a:lnTo>
                  <a:lnTo>
                    <a:pt x="1271" y="819"/>
                  </a:lnTo>
                  <a:lnTo>
                    <a:pt x="1271" y="819"/>
                  </a:lnTo>
                  <a:lnTo>
                    <a:pt x="1269" y="819"/>
                  </a:lnTo>
                  <a:lnTo>
                    <a:pt x="1269" y="836"/>
                  </a:lnTo>
                  <a:lnTo>
                    <a:pt x="1257" y="836"/>
                  </a:lnTo>
                  <a:lnTo>
                    <a:pt x="1257" y="824"/>
                  </a:lnTo>
                  <a:lnTo>
                    <a:pt x="1252" y="821"/>
                  </a:lnTo>
                  <a:lnTo>
                    <a:pt x="1245" y="821"/>
                  </a:lnTo>
                  <a:lnTo>
                    <a:pt x="1245" y="807"/>
                  </a:lnTo>
                  <a:lnTo>
                    <a:pt x="1242" y="807"/>
                  </a:lnTo>
                  <a:lnTo>
                    <a:pt x="1242" y="807"/>
                  </a:lnTo>
                  <a:lnTo>
                    <a:pt x="1242" y="807"/>
                  </a:lnTo>
                  <a:lnTo>
                    <a:pt x="1240" y="807"/>
                  </a:lnTo>
                  <a:lnTo>
                    <a:pt x="1240" y="821"/>
                  </a:lnTo>
                  <a:lnTo>
                    <a:pt x="1220" y="821"/>
                  </a:lnTo>
                  <a:lnTo>
                    <a:pt x="1223" y="702"/>
                  </a:lnTo>
                  <a:lnTo>
                    <a:pt x="1206" y="700"/>
                  </a:lnTo>
                  <a:lnTo>
                    <a:pt x="1182" y="700"/>
                  </a:lnTo>
                  <a:lnTo>
                    <a:pt x="1174" y="695"/>
                  </a:lnTo>
                  <a:lnTo>
                    <a:pt x="1174" y="695"/>
                  </a:lnTo>
                  <a:lnTo>
                    <a:pt x="1172" y="695"/>
                  </a:lnTo>
                  <a:lnTo>
                    <a:pt x="1167" y="693"/>
                  </a:lnTo>
                  <a:lnTo>
                    <a:pt x="1167" y="688"/>
                  </a:lnTo>
                  <a:lnTo>
                    <a:pt x="1155" y="685"/>
                  </a:lnTo>
                  <a:lnTo>
                    <a:pt x="1150" y="685"/>
                  </a:lnTo>
                  <a:lnTo>
                    <a:pt x="1140" y="668"/>
                  </a:lnTo>
                  <a:lnTo>
                    <a:pt x="1126" y="651"/>
                  </a:lnTo>
                  <a:lnTo>
                    <a:pt x="1111" y="639"/>
                  </a:lnTo>
                  <a:lnTo>
                    <a:pt x="1092" y="629"/>
                  </a:lnTo>
                  <a:lnTo>
                    <a:pt x="1073" y="625"/>
                  </a:lnTo>
                  <a:lnTo>
                    <a:pt x="1073" y="598"/>
                  </a:lnTo>
                  <a:lnTo>
                    <a:pt x="1075" y="598"/>
                  </a:lnTo>
                  <a:lnTo>
                    <a:pt x="1075" y="595"/>
                  </a:lnTo>
                  <a:lnTo>
                    <a:pt x="1075" y="593"/>
                  </a:lnTo>
                  <a:lnTo>
                    <a:pt x="1073" y="593"/>
                  </a:lnTo>
                  <a:lnTo>
                    <a:pt x="1070" y="588"/>
                  </a:lnTo>
                  <a:lnTo>
                    <a:pt x="1068" y="586"/>
                  </a:lnTo>
                  <a:lnTo>
                    <a:pt x="1063" y="583"/>
                  </a:lnTo>
                  <a:lnTo>
                    <a:pt x="1061" y="581"/>
                  </a:lnTo>
                  <a:lnTo>
                    <a:pt x="1056" y="581"/>
                  </a:lnTo>
                  <a:lnTo>
                    <a:pt x="1056" y="566"/>
                  </a:lnTo>
                  <a:lnTo>
                    <a:pt x="1053" y="566"/>
                  </a:lnTo>
                  <a:lnTo>
                    <a:pt x="1053" y="564"/>
                  </a:lnTo>
                  <a:lnTo>
                    <a:pt x="1053" y="566"/>
                  </a:lnTo>
                  <a:lnTo>
                    <a:pt x="1048" y="566"/>
                  </a:lnTo>
                  <a:lnTo>
                    <a:pt x="1048" y="581"/>
                  </a:lnTo>
                  <a:lnTo>
                    <a:pt x="1048" y="581"/>
                  </a:lnTo>
                  <a:lnTo>
                    <a:pt x="1046" y="581"/>
                  </a:lnTo>
                  <a:lnTo>
                    <a:pt x="1041" y="583"/>
                  </a:lnTo>
                  <a:lnTo>
                    <a:pt x="1039" y="586"/>
                  </a:lnTo>
                  <a:lnTo>
                    <a:pt x="1036" y="588"/>
                  </a:lnTo>
                  <a:lnTo>
                    <a:pt x="1034" y="593"/>
                  </a:lnTo>
                  <a:lnTo>
                    <a:pt x="1031" y="593"/>
                  </a:lnTo>
                  <a:lnTo>
                    <a:pt x="1031" y="595"/>
                  </a:lnTo>
                  <a:lnTo>
                    <a:pt x="1031" y="598"/>
                  </a:lnTo>
                  <a:lnTo>
                    <a:pt x="1034" y="598"/>
                  </a:lnTo>
                  <a:lnTo>
                    <a:pt x="1034" y="625"/>
                  </a:lnTo>
                  <a:lnTo>
                    <a:pt x="1014" y="629"/>
                  </a:lnTo>
                  <a:lnTo>
                    <a:pt x="995" y="639"/>
                  </a:lnTo>
                  <a:lnTo>
                    <a:pt x="978" y="651"/>
                  </a:lnTo>
                  <a:lnTo>
                    <a:pt x="964" y="668"/>
                  </a:lnTo>
                  <a:lnTo>
                    <a:pt x="956" y="685"/>
                  </a:lnTo>
                  <a:lnTo>
                    <a:pt x="949" y="685"/>
                  </a:lnTo>
                  <a:lnTo>
                    <a:pt x="937" y="688"/>
                  </a:lnTo>
                  <a:lnTo>
                    <a:pt x="937" y="693"/>
                  </a:lnTo>
                  <a:lnTo>
                    <a:pt x="935" y="695"/>
                  </a:lnTo>
                  <a:lnTo>
                    <a:pt x="925" y="695"/>
                  </a:lnTo>
                  <a:lnTo>
                    <a:pt x="925" y="697"/>
                  </a:lnTo>
                  <a:lnTo>
                    <a:pt x="922" y="700"/>
                  </a:lnTo>
                  <a:lnTo>
                    <a:pt x="896" y="700"/>
                  </a:lnTo>
                  <a:lnTo>
                    <a:pt x="881" y="702"/>
                  </a:lnTo>
                  <a:lnTo>
                    <a:pt x="884" y="824"/>
                  </a:lnTo>
                  <a:lnTo>
                    <a:pt x="867" y="824"/>
                  </a:lnTo>
                  <a:lnTo>
                    <a:pt x="867" y="807"/>
                  </a:lnTo>
                  <a:lnTo>
                    <a:pt x="864" y="807"/>
                  </a:lnTo>
                  <a:lnTo>
                    <a:pt x="864" y="807"/>
                  </a:lnTo>
                  <a:lnTo>
                    <a:pt x="864" y="807"/>
                  </a:lnTo>
                  <a:lnTo>
                    <a:pt x="862" y="807"/>
                  </a:lnTo>
                  <a:lnTo>
                    <a:pt x="862" y="824"/>
                  </a:lnTo>
                  <a:lnTo>
                    <a:pt x="855" y="824"/>
                  </a:lnTo>
                  <a:lnTo>
                    <a:pt x="850" y="826"/>
                  </a:lnTo>
                  <a:lnTo>
                    <a:pt x="850" y="838"/>
                  </a:lnTo>
                  <a:lnTo>
                    <a:pt x="850" y="838"/>
                  </a:lnTo>
                  <a:lnTo>
                    <a:pt x="835" y="838"/>
                  </a:lnTo>
                  <a:lnTo>
                    <a:pt x="833" y="819"/>
                  </a:lnTo>
                  <a:lnTo>
                    <a:pt x="833" y="819"/>
                  </a:lnTo>
                  <a:lnTo>
                    <a:pt x="833" y="819"/>
                  </a:lnTo>
                  <a:lnTo>
                    <a:pt x="830" y="819"/>
                  </a:lnTo>
                  <a:lnTo>
                    <a:pt x="828" y="819"/>
                  </a:lnTo>
                  <a:lnTo>
                    <a:pt x="828" y="838"/>
                  </a:lnTo>
                  <a:lnTo>
                    <a:pt x="818" y="838"/>
                  </a:lnTo>
                  <a:lnTo>
                    <a:pt x="814" y="841"/>
                  </a:lnTo>
                  <a:lnTo>
                    <a:pt x="814" y="841"/>
                  </a:lnTo>
                  <a:lnTo>
                    <a:pt x="809" y="841"/>
                  </a:lnTo>
                  <a:lnTo>
                    <a:pt x="811" y="90"/>
                  </a:lnTo>
                  <a:lnTo>
                    <a:pt x="782" y="32"/>
                  </a:lnTo>
                  <a:lnTo>
                    <a:pt x="751" y="32"/>
                  </a:lnTo>
                  <a:lnTo>
                    <a:pt x="734" y="0"/>
                  </a:lnTo>
                  <a:lnTo>
                    <a:pt x="508" y="0"/>
                  </a:lnTo>
                  <a:lnTo>
                    <a:pt x="508" y="32"/>
                  </a:lnTo>
                  <a:lnTo>
                    <a:pt x="448" y="32"/>
                  </a:lnTo>
                  <a:lnTo>
                    <a:pt x="445" y="855"/>
                  </a:lnTo>
                  <a:lnTo>
                    <a:pt x="438" y="848"/>
                  </a:lnTo>
                  <a:lnTo>
                    <a:pt x="438" y="836"/>
                  </a:lnTo>
                  <a:lnTo>
                    <a:pt x="436" y="746"/>
                  </a:lnTo>
                  <a:lnTo>
                    <a:pt x="436" y="739"/>
                  </a:lnTo>
                  <a:lnTo>
                    <a:pt x="431" y="739"/>
                  </a:lnTo>
                  <a:lnTo>
                    <a:pt x="429" y="739"/>
                  </a:lnTo>
                  <a:lnTo>
                    <a:pt x="429" y="746"/>
                  </a:lnTo>
                  <a:lnTo>
                    <a:pt x="429" y="758"/>
                  </a:lnTo>
                  <a:lnTo>
                    <a:pt x="404" y="758"/>
                  </a:lnTo>
                  <a:lnTo>
                    <a:pt x="404" y="756"/>
                  </a:lnTo>
                  <a:lnTo>
                    <a:pt x="399" y="746"/>
                  </a:lnTo>
                  <a:lnTo>
                    <a:pt x="399" y="693"/>
                  </a:lnTo>
                  <a:lnTo>
                    <a:pt x="392" y="676"/>
                  </a:lnTo>
                  <a:lnTo>
                    <a:pt x="392" y="622"/>
                  </a:lnTo>
                  <a:lnTo>
                    <a:pt x="378" y="561"/>
                  </a:lnTo>
                  <a:lnTo>
                    <a:pt x="380" y="561"/>
                  </a:lnTo>
                  <a:lnTo>
                    <a:pt x="380" y="547"/>
                  </a:lnTo>
                  <a:lnTo>
                    <a:pt x="375" y="547"/>
                  </a:lnTo>
                  <a:lnTo>
                    <a:pt x="375" y="547"/>
                  </a:lnTo>
                  <a:lnTo>
                    <a:pt x="375" y="547"/>
                  </a:lnTo>
                  <a:lnTo>
                    <a:pt x="368" y="547"/>
                  </a:lnTo>
                  <a:lnTo>
                    <a:pt x="368" y="554"/>
                  </a:lnTo>
                  <a:lnTo>
                    <a:pt x="366" y="554"/>
                  </a:lnTo>
                  <a:lnTo>
                    <a:pt x="366" y="569"/>
                  </a:lnTo>
                  <a:lnTo>
                    <a:pt x="368" y="569"/>
                  </a:lnTo>
                  <a:lnTo>
                    <a:pt x="358" y="610"/>
                  </a:lnTo>
                  <a:lnTo>
                    <a:pt x="346" y="481"/>
                  </a:lnTo>
                  <a:lnTo>
                    <a:pt x="351" y="481"/>
                  </a:lnTo>
                  <a:lnTo>
                    <a:pt x="351" y="479"/>
                  </a:lnTo>
                  <a:lnTo>
                    <a:pt x="351" y="479"/>
                  </a:lnTo>
                  <a:lnTo>
                    <a:pt x="351" y="469"/>
                  </a:lnTo>
                  <a:lnTo>
                    <a:pt x="344" y="469"/>
                  </a:lnTo>
                  <a:lnTo>
                    <a:pt x="337" y="372"/>
                  </a:lnTo>
                  <a:lnTo>
                    <a:pt x="341" y="372"/>
                  </a:lnTo>
                  <a:lnTo>
                    <a:pt x="341" y="348"/>
                  </a:lnTo>
                  <a:lnTo>
                    <a:pt x="341" y="309"/>
                  </a:lnTo>
                  <a:lnTo>
                    <a:pt x="320" y="309"/>
                  </a:lnTo>
                  <a:lnTo>
                    <a:pt x="320" y="348"/>
                  </a:lnTo>
                  <a:lnTo>
                    <a:pt x="320" y="372"/>
                  </a:lnTo>
                  <a:lnTo>
                    <a:pt x="324" y="372"/>
                  </a:lnTo>
                  <a:lnTo>
                    <a:pt x="324" y="374"/>
                  </a:lnTo>
                  <a:lnTo>
                    <a:pt x="317" y="469"/>
                  </a:lnTo>
                  <a:lnTo>
                    <a:pt x="312" y="469"/>
                  </a:lnTo>
                  <a:lnTo>
                    <a:pt x="312" y="472"/>
                  </a:lnTo>
                  <a:lnTo>
                    <a:pt x="312" y="479"/>
                  </a:lnTo>
                  <a:lnTo>
                    <a:pt x="312" y="481"/>
                  </a:lnTo>
                  <a:lnTo>
                    <a:pt x="317" y="481"/>
                  </a:lnTo>
                  <a:lnTo>
                    <a:pt x="305" y="610"/>
                  </a:lnTo>
                  <a:lnTo>
                    <a:pt x="295" y="566"/>
                  </a:lnTo>
                  <a:lnTo>
                    <a:pt x="295" y="561"/>
                  </a:lnTo>
                  <a:lnTo>
                    <a:pt x="298" y="561"/>
                  </a:lnTo>
                  <a:lnTo>
                    <a:pt x="298" y="547"/>
                  </a:lnTo>
                  <a:lnTo>
                    <a:pt x="290" y="547"/>
                  </a:lnTo>
                  <a:lnTo>
                    <a:pt x="290" y="547"/>
                  </a:lnTo>
                  <a:lnTo>
                    <a:pt x="290" y="547"/>
                  </a:lnTo>
                  <a:lnTo>
                    <a:pt x="286" y="547"/>
                  </a:lnTo>
                  <a:lnTo>
                    <a:pt x="286" y="554"/>
                  </a:lnTo>
                  <a:lnTo>
                    <a:pt x="286" y="554"/>
                  </a:lnTo>
                  <a:lnTo>
                    <a:pt x="286" y="569"/>
                  </a:lnTo>
                  <a:lnTo>
                    <a:pt x="288" y="569"/>
                  </a:lnTo>
                  <a:lnTo>
                    <a:pt x="276" y="622"/>
                  </a:lnTo>
                  <a:lnTo>
                    <a:pt x="276" y="622"/>
                  </a:lnTo>
                  <a:lnTo>
                    <a:pt x="274" y="627"/>
                  </a:lnTo>
                  <a:lnTo>
                    <a:pt x="274" y="676"/>
                  </a:lnTo>
                  <a:lnTo>
                    <a:pt x="269" y="693"/>
                  </a:lnTo>
                  <a:lnTo>
                    <a:pt x="269" y="693"/>
                  </a:lnTo>
                  <a:lnTo>
                    <a:pt x="269" y="693"/>
                  </a:lnTo>
                  <a:lnTo>
                    <a:pt x="269" y="695"/>
                  </a:lnTo>
                  <a:lnTo>
                    <a:pt x="269" y="695"/>
                  </a:lnTo>
                  <a:lnTo>
                    <a:pt x="269" y="695"/>
                  </a:lnTo>
                  <a:lnTo>
                    <a:pt x="269" y="695"/>
                  </a:lnTo>
                  <a:lnTo>
                    <a:pt x="269" y="746"/>
                  </a:lnTo>
                  <a:lnTo>
                    <a:pt x="261" y="756"/>
                  </a:lnTo>
                  <a:lnTo>
                    <a:pt x="261" y="756"/>
                  </a:lnTo>
                  <a:lnTo>
                    <a:pt x="261" y="758"/>
                  </a:lnTo>
                  <a:lnTo>
                    <a:pt x="261" y="758"/>
                  </a:lnTo>
                  <a:lnTo>
                    <a:pt x="252" y="758"/>
                  </a:lnTo>
                  <a:lnTo>
                    <a:pt x="252" y="748"/>
                  </a:lnTo>
                  <a:lnTo>
                    <a:pt x="244" y="748"/>
                  </a:lnTo>
                  <a:lnTo>
                    <a:pt x="244" y="712"/>
                  </a:lnTo>
                  <a:lnTo>
                    <a:pt x="244" y="710"/>
                  </a:lnTo>
                  <a:lnTo>
                    <a:pt x="240" y="710"/>
                  </a:lnTo>
                  <a:lnTo>
                    <a:pt x="225" y="574"/>
                  </a:lnTo>
                  <a:lnTo>
                    <a:pt x="225" y="574"/>
                  </a:lnTo>
                  <a:lnTo>
                    <a:pt x="232" y="574"/>
                  </a:lnTo>
                  <a:lnTo>
                    <a:pt x="232" y="537"/>
                  </a:lnTo>
                  <a:lnTo>
                    <a:pt x="215" y="537"/>
                  </a:lnTo>
                  <a:lnTo>
                    <a:pt x="215" y="574"/>
                  </a:lnTo>
                  <a:lnTo>
                    <a:pt x="220" y="574"/>
                  </a:lnTo>
                  <a:lnTo>
                    <a:pt x="208" y="710"/>
                  </a:lnTo>
                  <a:lnTo>
                    <a:pt x="208" y="710"/>
                  </a:lnTo>
                  <a:lnTo>
                    <a:pt x="208" y="710"/>
                  </a:lnTo>
                  <a:lnTo>
                    <a:pt x="201" y="710"/>
                  </a:lnTo>
                  <a:lnTo>
                    <a:pt x="201" y="748"/>
                  </a:lnTo>
                  <a:lnTo>
                    <a:pt x="194" y="748"/>
                  </a:lnTo>
                  <a:lnTo>
                    <a:pt x="194" y="758"/>
                  </a:lnTo>
                  <a:lnTo>
                    <a:pt x="179" y="758"/>
                  </a:lnTo>
                  <a:lnTo>
                    <a:pt x="179" y="758"/>
                  </a:lnTo>
                  <a:lnTo>
                    <a:pt x="174" y="746"/>
                  </a:lnTo>
                  <a:lnTo>
                    <a:pt x="174" y="688"/>
                  </a:lnTo>
                  <a:lnTo>
                    <a:pt x="174" y="688"/>
                  </a:lnTo>
                  <a:lnTo>
                    <a:pt x="174" y="688"/>
                  </a:lnTo>
                  <a:lnTo>
                    <a:pt x="172" y="688"/>
                  </a:lnTo>
                  <a:lnTo>
                    <a:pt x="172" y="685"/>
                  </a:lnTo>
                  <a:lnTo>
                    <a:pt x="172" y="685"/>
                  </a:lnTo>
                  <a:lnTo>
                    <a:pt x="172" y="685"/>
                  </a:lnTo>
                  <a:lnTo>
                    <a:pt x="169" y="683"/>
                  </a:lnTo>
                  <a:lnTo>
                    <a:pt x="169" y="617"/>
                  </a:lnTo>
                  <a:lnTo>
                    <a:pt x="169" y="617"/>
                  </a:lnTo>
                  <a:lnTo>
                    <a:pt x="169" y="615"/>
                  </a:lnTo>
                  <a:lnTo>
                    <a:pt x="167" y="615"/>
                  </a:lnTo>
                  <a:lnTo>
                    <a:pt x="167" y="615"/>
                  </a:lnTo>
                  <a:lnTo>
                    <a:pt x="167" y="610"/>
                  </a:lnTo>
                  <a:lnTo>
                    <a:pt x="167" y="610"/>
                  </a:lnTo>
                  <a:lnTo>
                    <a:pt x="167" y="610"/>
                  </a:lnTo>
                  <a:lnTo>
                    <a:pt x="165" y="610"/>
                  </a:lnTo>
                  <a:lnTo>
                    <a:pt x="165" y="610"/>
                  </a:lnTo>
                  <a:lnTo>
                    <a:pt x="155" y="569"/>
                  </a:lnTo>
                  <a:lnTo>
                    <a:pt x="157" y="569"/>
                  </a:lnTo>
                  <a:lnTo>
                    <a:pt x="157" y="557"/>
                  </a:lnTo>
                  <a:lnTo>
                    <a:pt x="155" y="557"/>
                  </a:lnTo>
                  <a:lnTo>
                    <a:pt x="155" y="547"/>
                  </a:lnTo>
                  <a:lnTo>
                    <a:pt x="148" y="547"/>
                  </a:lnTo>
                  <a:lnTo>
                    <a:pt x="148" y="547"/>
                  </a:lnTo>
                  <a:lnTo>
                    <a:pt x="148" y="547"/>
                  </a:lnTo>
                  <a:lnTo>
                    <a:pt x="143" y="547"/>
                  </a:lnTo>
                  <a:lnTo>
                    <a:pt x="143" y="561"/>
                  </a:lnTo>
                  <a:lnTo>
                    <a:pt x="145" y="561"/>
                  </a:lnTo>
                  <a:lnTo>
                    <a:pt x="136" y="603"/>
                  </a:lnTo>
                  <a:lnTo>
                    <a:pt x="123" y="479"/>
                  </a:lnTo>
                  <a:lnTo>
                    <a:pt x="131" y="476"/>
                  </a:lnTo>
                  <a:lnTo>
                    <a:pt x="131" y="476"/>
                  </a:lnTo>
                  <a:lnTo>
                    <a:pt x="131" y="467"/>
                  </a:lnTo>
                  <a:lnTo>
                    <a:pt x="128" y="464"/>
                  </a:lnTo>
                  <a:lnTo>
                    <a:pt x="123" y="464"/>
                  </a:lnTo>
                  <a:lnTo>
                    <a:pt x="116" y="370"/>
                  </a:lnTo>
                  <a:lnTo>
                    <a:pt x="116" y="370"/>
                  </a:lnTo>
                  <a:lnTo>
                    <a:pt x="121" y="370"/>
                  </a:lnTo>
                  <a:lnTo>
                    <a:pt x="121" y="343"/>
                  </a:lnTo>
                  <a:lnTo>
                    <a:pt x="121" y="304"/>
                  </a:lnTo>
                  <a:lnTo>
                    <a:pt x="99" y="304"/>
                  </a:lnTo>
                  <a:lnTo>
                    <a:pt x="99" y="343"/>
                  </a:lnTo>
                  <a:lnTo>
                    <a:pt x="99" y="370"/>
                  </a:lnTo>
                  <a:lnTo>
                    <a:pt x="104" y="370"/>
                  </a:lnTo>
                  <a:lnTo>
                    <a:pt x="97" y="464"/>
                  </a:lnTo>
                  <a:lnTo>
                    <a:pt x="90" y="464"/>
                  </a:lnTo>
                  <a:lnTo>
                    <a:pt x="90" y="474"/>
                  </a:lnTo>
                  <a:lnTo>
                    <a:pt x="90" y="474"/>
                  </a:lnTo>
                  <a:lnTo>
                    <a:pt x="90" y="476"/>
                  </a:lnTo>
                  <a:lnTo>
                    <a:pt x="94" y="476"/>
                  </a:lnTo>
                  <a:lnTo>
                    <a:pt x="82" y="603"/>
                  </a:lnTo>
                  <a:lnTo>
                    <a:pt x="75" y="569"/>
                  </a:lnTo>
                  <a:lnTo>
                    <a:pt x="75" y="569"/>
                  </a:lnTo>
                  <a:lnTo>
                    <a:pt x="75" y="554"/>
                  </a:lnTo>
                  <a:lnTo>
                    <a:pt x="70" y="554"/>
                  </a:lnTo>
                  <a:lnTo>
                    <a:pt x="70" y="549"/>
                  </a:lnTo>
                  <a:lnTo>
                    <a:pt x="65" y="549"/>
                  </a:lnTo>
                  <a:lnTo>
                    <a:pt x="65" y="547"/>
                  </a:lnTo>
                  <a:lnTo>
                    <a:pt x="65" y="549"/>
                  </a:lnTo>
                  <a:lnTo>
                    <a:pt x="60" y="549"/>
                  </a:lnTo>
                  <a:lnTo>
                    <a:pt x="60" y="561"/>
                  </a:lnTo>
                  <a:lnTo>
                    <a:pt x="63" y="561"/>
                  </a:lnTo>
                  <a:lnTo>
                    <a:pt x="51" y="610"/>
                  </a:lnTo>
                  <a:lnTo>
                    <a:pt x="51" y="610"/>
                  </a:lnTo>
                  <a:lnTo>
                    <a:pt x="48" y="610"/>
                  </a:lnTo>
                  <a:lnTo>
                    <a:pt x="46" y="610"/>
                  </a:lnTo>
                  <a:lnTo>
                    <a:pt x="46" y="683"/>
                  </a:lnTo>
                  <a:lnTo>
                    <a:pt x="41" y="685"/>
                  </a:lnTo>
                  <a:lnTo>
                    <a:pt x="41" y="700"/>
                  </a:lnTo>
                  <a:lnTo>
                    <a:pt x="41" y="746"/>
                  </a:lnTo>
                  <a:lnTo>
                    <a:pt x="34" y="756"/>
                  </a:lnTo>
                  <a:lnTo>
                    <a:pt x="34" y="758"/>
                  </a:lnTo>
                  <a:lnTo>
                    <a:pt x="19" y="758"/>
                  </a:lnTo>
                  <a:lnTo>
                    <a:pt x="17" y="746"/>
                  </a:lnTo>
                  <a:lnTo>
                    <a:pt x="17" y="739"/>
                  </a:lnTo>
                  <a:lnTo>
                    <a:pt x="17" y="739"/>
                  </a:lnTo>
                  <a:lnTo>
                    <a:pt x="12" y="739"/>
                  </a:lnTo>
                  <a:lnTo>
                    <a:pt x="12" y="746"/>
                  </a:lnTo>
                  <a:lnTo>
                    <a:pt x="7" y="836"/>
                  </a:lnTo>
                  <a:lnTo>
                    <a:pt x="7" y="848"/>
                  </a:lnTo>
                  <a:lnTo>
                    <a:pt x="5" y="851"/>
                  </a:lnTo>
                  <a:lnTo>
                    <a:pt x="10" y="365"/>
                  </a:lnTo>
                  <a:lnTo>
                    <a:pt x="12" y="30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16"/>
            <p:cNvSpPr>
              <a:spLocks/>
            </p:cNvSpPr>
            <p:nvPr/>
          </p:nvSpPr>
          <p:spPr bwMode="auto">
            <a:xfrm>
              <a:off x="4070883" y="4843315"/>
              <a:ext cx="2027498" cy="2261074"/>
            </a:xfrm>
            <a:custGeom>
              <a:avLst/>
              <a:gdLst>
                <a:gd name="T0" fmla="*/ 1242 w 1276"/>
                <a:gd name="T1" fmla="*/ 529 h 1423"/>
                <a:gd name="T2" fmla="*/ 1225 w 1276"/>
                <a:gd name="T3" fmla="*/ 527 h 1423"/>
                <a:gd name="T4" fmla="*/ 1196 w 1276"/>
                <a:gd name="T5" fmla="*/ 505 h 1423"/>
                <a:gd name="T6" fmla="*/ 1172 w 1276"/>
                <a:gd name="T7" fmla="*/ 483 h 1423"/>
                <a:gd name="T8" fmla="*/ 1148 w 1276"/>
                <a:gd name="T9" fmla="*/ 461 h 1423"/>
                <a:gd name="T10" fmla="*/ 1126 w 1276"/>
                <a:gd name="T11" fmla="*/ 439 h 1423"/>
                <a:gd name="T12" fmla="*/ 1043 w 1276"/>
                <a:gd name="T13" fmla="*/ 434 h 1423"/>
                <a:gd name="T14" fmla="*/ 1005 w 1276"/>
                <a:gd name="T15" fmla="*/ 447 h 1423"/>
                <a:gd name="T16" fmla="*/ 985 w 1276"/>
                <a:gd name="T17" fmla="*/ 461 h 1423"/>
                <a:gd name="T18" fmla="*/ 981 w 1276"/>
                <a:gd name="T19" fmla="*/ 481 h 1423"/>
                <a:gd name="T20" fmla="*/ 959 w 1276"/>
                <a:gd name="T21" fmla="*/ 495 h 1423"/>
                <a:gd name="T22" fmla="*/ 939 w 1276"/>
                <a:gd name="T23" fmla="*/ 505 h 1423"/>
                <a:gd name="T24" fmla="*/ 937 w 1276"/>
                <a:gd name="T25" fmla="*/ 524 h 1423"/>
                <a:gd name="T26" fmla="*/ 913 w 1276"/>
                <a:gd name="T27" fmla="*/ 529 h 1423"/>
                <a:gd name="T28" fmla="*/ 840 w 1276"/>
                <a:gd name="T29" fmla="*/ 534 h 1423"/>
                <a:gd name="T30" fmla="*/ 840 w 1276"/>
                <a:gd name="T31" fmla="*/ 595 h 1423"/>
                <a:gd name="T32" fmla="*/ 765 w 1276"/>
                <a:gd name="T33" fmla="*/ 876 h 1423"/>
                <a:gd name="T34" fmla="*/ 763 w 1276"/>
                <a:gd name="T35" fmla="*/ 544 h 1423"/>
                <a:gd name="T36" fmla="*/ 690 w 1276"/>
                <a:gd name="T37" fmla="*/ 539 h 1423"/>
                <a:gd name="T38" fmla="*/ 668 w 1276"/>
                <a:gd name="T39" fmla="*/ 534 h 1423"/>
                <a:gd name="T40" fmla="*/ 661 w 1276"/>
                <a:gd name="T41" fmla="*/ 515 h 1423"/>
                <a:gd name="T42" fmla="*/ 646 w 1276"/>
                <a:gd name="T43" fmla="*/ 502 h 1423"/>
                <a:gd name="T44" fmla="*/ 625 w 1276"/>
                <a:gd name="T45" fmla="*/ 490 h 1423"/>
                <a:gd name="T46" fmla="*/ 617 w 1276"/>
                <a:gd name="T47" fmla="*/ 471 h 1423"/>
                <a:gd name="T48" fmla="*/ 600 w 1276"/>
                <a:gd name="T49" fmla="*/ 456 h 1423"/>
                <a:gd name="T50" fmla="*/ 559 w 1276"/>
                <a:gd name="T51" fmla="*/ 444 h 1423"/>
                <a:gd name="T52" fmla="*/ 482 w 1276"/>
                <a:gd name="T53" fmla="*/ 449 h 1423"/>
                <a:gd name="T54" fmla="*/ 460 w 1276"/>
                <a:gd name="T55" fmla="*/ 471 h 1423"/>
                <a:gd name="T56" fmla="*/ 436 w 1276"/>
                <a:gd name="T57" fmla="*/ 493 h 1423"/>
                <a:gd name="T58" fmla="*/ 411 w 1276"/>
                <a:gd name="T59" fmla="*/ 512 h 1423"/>
                <a:gd name="T60" fmla="*/ 385 w 1276"/>
                <a:gd name="T61" fmla="*/ 534 h 1423"/>
                <a:gd name="T62" fmla="*/ 382 w 1276"/>
                <a:gd name="T63" fmla="*/ 536 h 1423"/>
                <a:gd name="T64" fmla="*/ 322 w 1276"/>
                <a:gd name="T65" fmla="*/ 328 h 1423"/>
                <a:gd name="T66" fmla="*/ 264 w 1276"/>
                <a:gd name="T67" fmla="*/ 274 h 1423"/>
                <a:gd name="T68" fmla="*/ 201 w 1276"/>
                <a:gd name="T69" fmla="*/ 233 h 1423"/>
                <a:gd name="T70" fmla="*/ 179 w 1276"/>
                <a:gd name="T71" fmla="*/ 328 h 1423"/>
                <a:gd name="T72" fmla="*/ 181 w 1276"/>
                <a:gd name="T73" fmla="*/ 255 h 1423"/>
                <a:gd name="T74" fmla="*/ 179 w 1276"/>
                <a:gd name="T75" fmla="*/ 252 h 1423"/>
                <a:gd name="T76" fmla="*/ 181 w 1276"/>
                <a:gd name="T77" fmla="*/ 213 h 1423"/>
                <a:gd name="T78" fmla="*/ 179 w 1276"/>
                <a:gd name="T79" fmla="*/ 213 h 1423"/>
                <a:gd name="T80" fmla="*/ 181 w 1276"/>
                <a:gd name="T81" fmla="*/ 174 h 1423"/>
                <a:gd name="T82" fmla="*/ 179 w 1276"/>
                <a:gd name="T83" fmla="*/ 172 h 1423"/>
                <a:gd name="T84" fmla="*/ 116 w 1276"/>
                <a:gd name="T85" fmla="*/ 109 h 1423"/>
                <a:gd name="T86" fmla="*/ 29 w 1276"/>
                <a:gd name="T87" fmla="*/ 104 h 1423"/>
                <a:gd name="T88" fmla="*/ 29 w 1276"/>
                <a:gd name="T89" fmla="*/ 31 h 1423"/>
                <a:gd name="T90" fmla="*/ 29 w 1276"/>
                <a:gd name="T91" fmla="*/ 9 h 1423"/>
                <a:gd name="T92" fmla="*/ 29 w 1276"/>
                <a:gd name="T93" fmla="*/ 0 h 1423"/>
                <a:gd name="T94" fmla="*/ 0 w 1276"/>
                <a:gd name="T95" fmla="*/ 1423 h 1423"/>
                <a:gd name="T96" fmla="*/ 1276 w 1276"/>
                <a:gd name="T97" fmla="*/ 534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76" h="1423">
                  <a:moveTo>
                    <a:pt x="1276" y="534"/>
                  </a:moveTo>
                  <a:lnTo>
                    <a:pt x="1242" y="529"/>
                  </a:lnTo>
                  <a:lnTo>
                    <a:pt x="1223" y="532"/>
                  </a:lnTo>
                  <a:lnTo>
                    <a:pt x="1225" y="527"/>
                  </a:lnTo>
                  <a:lnTo>
                    <a:pt x="1196" y="524"/>
                  </a:lnTo>
                  <a:lnTo>
                    <a:pt x="1196" y="505"/>
                  </a:lnTo>
                  <a:lnTo>
                    <a:pt x="1172" y="502"/>
                  </a:lnTo>
                  <a:lnTo>
                    <a:pt x="1172" y="483"/>
                  </a:lnTo>
                  <a:lnTo>
                    <a:pt x="1148" y="481"/>
                  </a:lnTo>
                  <a:lnTo>
                    <a:pt x="1148" y="461"/>
                  </a:lnTo>
                  <a:lnTo>
                    <a:pt x="1123" y="459"/>
                  </a:lnTo>
                  <a:lnTo>
                    <a:pt x="1126" y="439"/>
                  </a:lnTo>
                  <a:lnTo>
                    <a:pt x="1094" y="434"/>
                  </a:lnTo>
                  <a:lnTo>
                    <a:pt x="1043" y="434"/>
                  </a:lnTo>
                  <a:lnTo>
                    <a:pt x="1007" y="439"/>
                  </a:lnTo>
                  <a:lnTo>
                    <a:pt x="1005" y="447"/>
                  </a:lnTo>
                  <a:lnTo>
                    <a:pt x="1005" y="459"/>
                  </a:lnTo>
                  <a:lnTo>
                    <a:pt x="985" y="461"/>
                  </a:lnTo>
                  <a:lnTo>
                    <a:pt x="983" y="471"/>
                  </a:lnTo>
                  <a:lnTo>
                    <a:pt x="981" y="481"/>
                  </a:lnTo>
                  <a:lnTo>
                    <a:pt x="964" y="483"/>
                  </a:lnTo>
                  <a:lnTo>
                    <a:pt x="959" y="495"/>
                  </a:lnTo>
                  <a:lnTo>
                    <a:pt x="959" y="502"/>
                  </a:lnTo>
                  <a:lnTo>
                    <a:pt x="939" y="505"/>
                  </a:lnTo>
                  <a:lnTo>
                    <a:pt x="937" y="517"/>
                  </a:lnTo>
                  <a:lnTo>
                    <a:pt x="937" y="524"/>
                  </a:lnTo>
                  <a:lnTo>
                    <a:pt x="915" y="527"/>
                  </a:lnTo>
                  <a:lnTo>
                    <a:pt x="913" y="529"/>
                  </a:lnTo>
                  <a:lnTo>
                    <a:pt x="893" y="527"/>
                  </a:lnTo>
                  <a:lnTo>
                    <a:pt x="840" y="534"/>
                  </a:lnTo>
                  <a:lnTo>
                    <a:pt x="840" y="595"/>
                  </a:lnTo>
                  <a:lnTo>
                    <a:pt x="840" y="595"/>
                  </a:lnTo>
                  <a:lnTo>
                    <a:pt x="840" y="876"/>
                  </a:lnTo>
                  <a:lnTo>
                    <a:pt x="765" y="876"/>
                  </a:lnTo>
                  <a:lnTo>
                    <a:pt x="763" y="600"/>
                  </a:lnTo>
                  <a:lnTo>
                    <a:pt x="763" y="544"/>
                  </a:lnTo>
                  <a:lnTo>
                    <a:pt x="707" y="536"/>
                  </a:lnTo>
                  <a:lnTo>
                    <a:pt x="690" y="539"/>
                  </a:lnTo>
                  <a:lnTo>
                    <a:pt x="688" y="536"/>
                  </a:lnTo>
                  <a:lnTo>
                    <a:pt x="668" y="534"/>
                  </a:lnTo>
                  <a:lnTo>
                    <a:pt x="668" y="527"/>
                  </a:lnTo>
                  <a:lnTo>
                    <a:pt x="661" y="515"/>
                  </a:lnTo>
                  <a:lnTo>
                    <a:pt x="646" y="512"/>
                  </a:lnTo>
                  <a:lnTo>
                    <a:pt x="646" y="502"/>
                  </a:lnTo>
                  <a:lnTo>
                    <a:pt x="639" y="493"/>
                  </a:lnTo>
                  <a:lnTo>
                    <a:pt x="625" y="490"/>
                  </a:lnTo>
                  <a:lnTo>
                    <a:pt x="625" y="481"/>
                  </a:lnTo>
                  <a:lnTo>
                    <a:pt x="617" y="471"/>
                  </a:lnTo>
                  <a:lnTo>
                    <a:pt x="603" y="468"/>
                  </a:lnTo>
                  <a:lnTo>
                    <a:pt x="600" y="456"/>
                  </a:lnTo>
                  <a:lnTo>
                    <a:pt x="598" y="449"/>
                  </a:lnTo>
                  <a:lnTo>
                    <a:pt x="559" y="444"/>
                  </a:lnTo>
                  <a:lnTo>
                    <a:pt x="511" y="444"/>
                  </a:lnTo>
                  <a:lnTo>
                    <a:pt x="482" y="449"/>
                  </a:lnTo>
                  <a:lnTo>
                    <a:pt x="482" y="466"/>
                  </a:lnTo>
                  <a:lnTo>
                    <a:pt x="460" y="471"/>
                  </a:lnTo>
                  <a:lnTo>
                    <a:pt x="460" y="488"/>
                  </a:lnTo>
                  <a:lnTo>
                    <a:pt x="436" y="493"/>
                  </a:lnTo>
                  <a:lnTo>
                    <a:pt x="436" y="510"/>
                  </a:lnTo>
                  <a:lnTo>
                    <a:pt x="411" y="512"/>
                  </a:lnTo>
                  <a:lnTo>
                    <a:pt x="411" y="532"/>
                  </a:lnTo>
                  <a:lnTo>
                    <a:pt x="385" y="534"/>
                  </a:lnTo>
                  <a:lnTo>
                    <a:pt x="385" y="536"/>
                  </a:lnTo>
                  <a:lnTo>
                    <a:pt x="382" y="536"/>
                  </a:lnTo>
                  <a:lnTo>
                    <a:pt x="382" y="328"/>
                  </a:lnTo>
                  <a:lnTo>
                    <a:pt x="322" y="328"/>
                  </a:lnTo>
                  <a:lnTo>
                    <a:pt x="322" y="274"/>
                  </a:lnTo>
                  <a:lnTo>
                    <a:pt x="264" y="274"/>
                  </a:lnTo>
                  <a:lnTo>
                    <a:pt x="264" y="233"/>
                  </a:lnTo>
                  <a:lnTo>
                    <a:pt x="201" y="233"/>
                  </a:lnTo>
                  <a:lnTo>
                    <a:pt x="201" y="328"/>
                  </a:lnTo>
                  <a:lnTo>
                    <a:pt x="179" y="328"/>
                  </a:lnTo>
                  <a:lnTo>
                    <a:pt x="179" y="257"/>
                  </a:lnTo>
                  <a:lnTo>
                    <a:pt x="181" y="255"/>
                  </a:lnTo>
                  <a:lnTo>
                    <a:pt x="181" y="252"/>
                  </a:lnTo>
                  <a:lnTo>
                    <a:pt x="179" y="252"/>
                  </a:lnTo>
                  <a:lnTo>
                    <a:pt x="179" y="218"/>
                  </a:lnTo>
                  <a:lnTo>
                    <a:pt x="181" y="213"/>
                  </a:lnTo>
                  <a:lnTo>
                    <a:pt x="181" y="213"/>
                  </a:lnTo>
                  <a:lnTo>
                    <a:pt x="179" y="213"/>
                  </a:lnTo>
                  <a:lnTo>
                    <a:pt x="179" y="177"/>
                  </a:lnTo>
                  <a:lnTo>
                    <a:pt x="181" y="174"/>
                  </a:lnTo>
                  <a:lnTo>
                    <a:pt x="181" y="172"/>
                  </a:lnTo>
                  <a:lnTo>
                    <a:pt x="179" y="172"/>
                  </a:lnTo>
                  <a:lnTo>
                    <a:pt x="179" y="114"/>
                  </a:lnTo>
                  <a:lnTo>
                    <a:pt x="116" y="109"/>
                  </a:lnTo>
                  <a:lnTo>
                    <a:pt x="43" y="104"/>
                  </a:lnTo>
                  <a:lnTo>
                    <a:pt x="29" y="104"/>
                  </a:lnTo>
                  <a:lnTo>
                    <a:pt x="29" y="51"/>
                  </a:lnTo>
                  <a:lnTo>
                    <a:pt x="29" y="31"/>
                  </a:lnTo>
                  <a:lnTo>
                    <a:pt x="29" y="26"/>
                  </a:lnTo>
                  <a:lnTo>
                    <a:pt x="29" y="9"/>
                  </a:lnTo>
                  <a:lnTo>
                    <a:pt x="29" y="4"/>
                  </a:lnTo>
                  <a:lnTo>
                    <a:pt x="29" y="0"/>
                  </a:lnTo>
                  <a:lnTo>
                    <a:pt x="0" y="0"/>
                  </a:lnTo>
                  <a:lnTo>
                    <a:pt x="0" y="1423"/>
                  </a:lnTo>
                  <a:lnTo>
                    <a:pt x="1276" y="1423"/>
                  </a:lnTo>
                  <a:lnTo>
                    <a:pt x="1276" y="5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Freeform 17"/>
            <p:cNvSpPr>
              <a:spLocks/>
            </p:cNvSpPr>
            <p:nvPr/>
          </p:nvSpPr>
          <p:spPr bwMode="auto">
            <a:xfrm>
              <a:off x="2035441" y="4360275"/>
              <a:ext cx="2035444" cy="2744114"/>
            </a:xfrm>
            <a:custGeom>
              <a:avLst/>
              <a:gdLst>
                <a:gd name="T0" fmla="*/ 1281 w 1281"/>
                <a:gd name="T1" fmla="*/ 1727 h 1727"/>
                <a:gd name="T2" fmla="*/ 1194 w 1281"/>
                <a:gd name="T3" fmla="*/ 304 h 1727"/>
                <a:gd name="T4" fmla="*/ 1194 w 1281"/>
                <a:gd name="T5" fmla="*/ 284 h 1727"/>
                <a:gd name="T6" fmla="*/ 1194 w 1281"/>
                <a:gd name="T7" fmla="*/ 265 h 1727"/>
                <a:gd name="T8" fmla="*/ 1080 w 1281"/>
                <a:gd name="T9" fmla="*/ 126 h 1727"/>
                <a:gd name="T10" fmla="*/ 1073 w 1281"/>
                <a:gd name="T11" fmla="*/ 80 h 1727"/>
                <a:gd name="T12" fmla="*/ 1063 w 1281"/>
                <a:gd name="T13" fmla="*/ 92 h 1727"/>
                <a:gd name="T14" fmla="*/ 1063 w 1281"/>
                <a:gd name="T15" fmla="*/ 12 h 1727"/>
                <a:gd name="T16" fmla="*/ 1061 w 1281"/>
                <a:gd name="T17" fmla="*/ 0 h 1727"/>
                <a:gd name="T18" fmla="*/ 1053 w 1281"/>
                <a:gd name="T19" fmla="*/ 92 h 1727"/>
                <a:gd name="T20" fmla="*/ 1053 w 1281"/>
                <a:gd name="T21" fmla="*/ 12 h 1727"/>
                <a:gd name="T22" fmla="*/ 1048 w 1281"/>
                <a:gd name="T23" fmla="*/ 0 h 1727"/>
                <a:gd name="T24" fmla="*/ 1041 w 1281"/>
                <a:gd name="T25" fmla="*/ 92 h 1727"/>
                <a:gd name="T26" fmla="*/ 1041 w 1281"/>
                <a:gd name="T27" fmla="*/ 12 h 1727"/>
                <a:gd name="T28" fmla="*/ 1039 w 1281"/>
                <a:gd name="T29" fmla="*/ 0 h 1727"/>
                <a:gd name="T30" fmla="*/ 1031 w 1281"/>
                <a:gd name="T31" fmla="*/ 92 h 1727"/>
                <a:gd name="T32" fmla="*/ 1031 w 1281"/>
                <a:gd name="T33" fmla="*/ 12 h 1727"/>
                <a:gd name="T34" fmla="*/ 1027 w 1281"/>
                <a:gd name="T35" fmla="*/ 0 h 1727"/>
                <a:gd name="T36" fmla="*/ 1019 w 1281"/>
                <a:gd name="T37" fmla="*/ 92 h 1727"/>
                <a:gd name="T38" fmla="*/ 1019 w 1281"/>
                <a:gd name="T39" fmla="*/ 12 h 1727"/>
                <a:gd name="T40" fmla="*/ 1017 w 1281"/>
                <a:gd name="T41" fmla="*/ 0 h 1727"/>
                <a:gd name="T42" fmla="*/ 1010 w 1281"/>
                <a:gd name="T43" fmla="*/ 92 h 1727"/>
                <a:gd name="T44" fmla="*/ 1000 w 1281"/>
                <a:gd name="T45" fmla="*/ 80 h 1727"/>
                <a:gd name="T46" fmla="*/ 1000 w 1281"/>
                <a:gd name="T47" fmla="*/ 257 h 1727"/>
                <a:gd name="T48" fmla="*/ 1000 w 1281"/>
                <a:gd name="T49" fmla="*/ 282 h 1727"/>
                <a:gd name="T50" fmla="*/ 971 w 1281"/>
                <a:gd name="T51" fmla="*/ 304 h 1727"/>
                <a:gd name="T52" fmla="*/ 971 w 1281"/>
                <a:gd name="T53" fmla="*/ 313 h 1727"/>
                <a:gd name="T54" fmla="*/ 971 w 1281"/>
                <a:gd name="T55" fmla="*/ 335 h 1727"/>
                <a:gd name="T56" fmla="*/ 971 w 1281"/>
                <a:gd name="T57" fmla="*/ 403 h 1727"/>
                <a:gd name="T58" fmla="*/ 968 w 1281"/>
                <a:gd name="T59" fmla="*/ 413 h 1727"/>
                <a:gd name="T60" fmla="*/ 932 w 1281"/>
                <a:gd name="T61" fmla="*/ 738 h 1727"/>
                <a:gd name="T62" fmla="*/ 814 w 1281"/>
                <a:gd name="T63" fmla="*/ 515 h 1727"/>
                <a:gd name="T64" fmla="*/ 746 w 1281"/>
                <a:gd name="T65" fmla="*/ 386 h 1727"/>
                <a:gd name="T66" fmla="*/ 719 w 1281"/>
                <a:gd name="T67" fmla="*/ 515 h 1727"/>
                <a:gd name="T68" fmla="*/ 608 w 1281"/>
                <a:gd name="T69" fmla="*/ 386 h 1727"/>
                <a:gd name="T70" fmla="*/ 557 w 1281"/>
                <a:gd name="T71" fmla="*/ 515 h 1727"/>
                <a:gd name="T72" fmla="*/ 513 w 1281"/>
                <a:gd name="T73" fmla="*/ 1195 h 1727"/>
                <a:gd name="T74" fmla="*/ 458 w 1281"/>
                <a:gd name="T75" fmla="*/ 1200 h 1727"/>
                <a:gd name="T76" fmla="*/ 431 w 1281"/>
                <a:gd name="T77" fmla="*/ 1202 h 1727"/>
                <a:gd name="T78" fmla="*/ 412 w 1281"/>
                <a:gd name="T79" fmla="*/ 1180 h 1727"/>
                <a:gd name="T80" fmla="*/ 370 w 1281"/>
                <a:gd name="T81" fmla="*/ 1207 h 1727"/>
                <a:gd name="T82" fmla="*/ 370 w 1281"/>
                <a:gd name="T83" fmla="*/ 1210 h 1727"/>
                <a:gd name="T84" fmla="*/ 370 w 1281"/>
                <a:gd name="T85" fmla="*/ 1200 h 1727"/>
                <a:gd name="T86" fmla="*/ 322 w 1281"/>
                <a:gd name="T87" fmla="*/ 1188 h 1727"/>
                <a:gd name="T88" fmla="*/ 312 w 1281"/>
                <a:gd name="T89" fmla="*/ 1202 h 1727"/>
                <a:gd name="T90" fmla="*/ 269 w 1281"/>
                <a:gd name="T91" fmla="*/ 1197 h 1727"/>
                <a:gd name="T92" fmla="*/ 140 w 1281"/>
                <a:gd name="T93" fmla="*/ 1193 h 1727"/>
                <a:gd name="T94" fmla="*/ 0 w 1281"/>
                <a:gd name="T95" fmla="*/ 1210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81" h="1727">
                  <a:moveTo>
                    <a:pt x="0" y="1727"/>
                  </a:moveTo>
                  <a:lnTo>
                    <a:pt x="1281" y="1727"/>
                  </a:lnTo>
                  <a:lnTo>
                    <a:pt x="1281" y="304"/>
                  </a:lnTo>
                  <a:lnTo>
                    <a:pt x="1194" y="304"/>
                  </a:lnTo>
                  <a:lnTo>
                    <a:pt x="1194" y="291"/>
                  </a:lnTo>
                  <a:lnTo>
                    <a:pt x="1194" y="284"/>
                  </a:lnTo>
                  <a:lnTo>
                    <a:pt x="1194" y="267"/>
                  </a:lnTo>
                  <a:lnTo>
                    <a:pt x="1194" y="265"/>
                  </a:lnTo>
                  <a:lnTo>
                    <a:pt x="1080" y="265"/>
                  </a:lnTo>
                  <a:lnTo>
                    <a:pt x="1080" y="126"/>
                  </a:lnTo>
                  <a:lnTo>
                    <a:pt x="1080" y="80"/>
                  </a:lnTo>
                  <a:lnTo>
                    <a:pt x="1073" y="80"/>
                  </a:lnTo>
                  <a:lnTo>
                    <a:pt x="1073" y="92"/>
                  </a:lnTo>
                  <a:lnTo>
                    <a:pt x="1063" y="92"/>
                  </a:lnTo>
                  <a:lnTo>
                    <a:pt x="1063" y="12"/>
                  </a:lnTo>
                  <a:lnTo>
                    <a:pt x="1063" y="12"/>
                  </a:lnTo>
                  <a:lnTo>
                    <a:pt x="1063" y="0"/>
                  </a:lnTo>
                  <a:lnTo>
                    <a:pt x="1061" y="0"/>
                  </a:lnTo>
                  <a:lnTo>
                    <a:pt x="1061" y="92"/>
                  </a:lnTo>
                  <a:lnTo>
                    <a:pt x="1053" y="92"/>
                  </a:lnTo>
                  <a:lnTo>
                    <a:pt x="1053" y="12"/>
                  </a:lnTo>
                  <a:lnTo>
                    <a:pt x="1053" y="12"/>
                  </a:lnTo>
                  <a:lnTo>
                    <a:pt x="1053" y="0"/>
                  </a:lnTo>
                  <a:lnTo>
                    <a:pt x="1048" y="0"/>
                  </a:lnTo>
                  <a:lnTo>
                    <a:pt x="1048" y="92"/>
                  </a:lnTo>
                  <a:lnTo>
                    <a:pt x="1041" y="92"/>
                  </a:lnTo>
                  <a:lnTo>
                    <a:pt x="1041" y="12"/>
                  </a:lnTo>
                  <a:lnTo>
                    <a:pt x="1041" y="12"/>
                  </a:lnTo>
                  <a:lnTo>
                    <a:pt x="1041" y="0"/>
                  </a:lnTo>
                  <a:lnTo>
                    <a:pt x="1039" y="0"/>
                  </a:lnTo>
                  <a:lnTo>
                    <a:pt x="1039" y="92"/>
                  </a:lnTo>
                  <a:lnTo>
                    <a:pt x="1031" y="92"/>
                  </a:lnTo>
                  <a:lnTo>
                    <a:pt x="1031" y="12"/>
                  </a:lnTo>
                  <a:lnTo>
                    <a:pt x="1031" y="12"/>
                  </a:lnTo>
                  <a:lnTo>
                    <a:pt x="1029" y="0"/>
                  </a:lnTo>
                  <a:lnTo>
                    <a:pt x="1027" y="0"/>
                  </a:lnTo>
                  <a:lnTo>
                    <a:pt x="1027" y="92"/>
                  </a:lnTo>
                  <a:lnTo>
                    <a:pt x="1019" y="92"/>
                  </a:lnTo>
                  <a:lnTo>
                    <a:pt x="1019" y="12"/>
                  </a:lnTo>
                  <a:lnTo>
                    <a:pt x="1019" y="12"/>
                  </a:lnTo>
                  <a:lnTo>
                    <a:pt x="1019" y="0"/>
                  </a:lnTo>
                  <a:lnTo>
                    <a:pt x="1017" y="0"/>
                  </a:lnTo>
                  <a:lnTo>
                    <a:pt x="1017" y="92"/>
                  </a:lnTo>
                  <a:lnTo>
                    <a:pt x="1010" y="92"/>
                  </a:lnTo>
                  <a:lnTo>
                    <a:pt x="1007" y="80"/>
                  </a:lnTo>
                  <a:lnTo>
                    <a:pt x="1000" y="80"/>
                  </a:lnTo>
                  <a:lnTo>
                    <a:pt x="1000" y="253"/>
                  </a:lnTo>
                  <a:lnTo>
                    <a:pt x="1000" y="257"/>
                  </a:lnTo>
                  <a:lnTo>
                    <a:pt x="1000" y="274"/>
                  </a:lnTo>
                  <a:lnTo>
                    <a:pt x="1000" y="282"/>
                  </a:lnTo>
                  <a:lnTo>
                    <a:pt x="1000" y="304"/>
                  </a:lnTo>
                  <a:lnTo>
                    <a:pt x="971" y="304"/>
                  </a:lnTo>
                  <a:lnTo>
                    <a:pt x="971" y="308"/>
                  </a:lnTo>
                  <a:lnTo>
                    <a:pt x="971" y="313"/>
                  </a:lnTo>
                  <a:lnTo>
                    <a:pt x="971" y="333"/>
                  </a:lnTo>
                  <a:lnTo>
                    <a:pt x="971" y="335"/>
                  </a:lnTo>
                  <a:lnTo>
                    <a:pt x="971" y="355"/>
                  </a:lnTo>
                  <a:lnTo>
                    <a:pt x="971" y="403"/>
                  </a:lnTo>
                  <a:lnTo>
                    <a:pt x="968" y="403"/>
                  </a:lnTo>
                  <a:lnTo>
                    <a:pt x="968" y="413"/>
                  </a:lnTo>
                  <a:lnTo>
                    <a:pt x="932" y="413"/>
                  </a:lnTo>
                  <a:lnTo>
                    <a:pt x="932" y="738"/>
                  </a:lnTo>
                  <a:lnTo>
                    <a:pt x="814" y="738"/>
                  </a:lnTo>
                  <a:lnTo>
                    <a:pt x="814" y="515"/>
                  </a:lnTo>
                  <a:lnTo>
                    <a:pt x="746" y="515"/>
                  </a:lnTo>
                  <a:lnTo>
                    <a:pt x="746" y="386"/>
                  </a:lnTo>
                  <a:lnTo>
                    <a:pt x="719" y="386"/>
                  </a:lnTo>
                  <a:lnTo>
                    <a:pt x="719" y="515"/>
                  </a:lnTo>
                  <a:lnTo>
                    <a:pt x="608" y="515"/>
                  </a:lnTo>
                  <a:lnTo>
                    <a:pt x="608" y="386"/>
                  </a:lnTo>
                  <a:lnTo>
                    <a:pt x="557" y="386"/>
                  </a:lnTo>
                  <a:lnTo>
                    <a:pt x="557" y="515"/>
                  </a:lnTo>
                  <a:lnTo>
                    <a:pt x="513" y="515"/>
                  </a:lnTo>
                  <a:lnTo>
                    <a:pt x="513" y="1195"/>
                  </a:lnTo>
                  <a:lnTo>
                    <a:pt x="475" y="1197"/>
                  </a:lnTo>
                  <a:lnTo>
                    <a:pt x="458" y="1200"/>
                  </a:lnTo>
                  <a:lnTo>
                    <a:pt x="433" y="1202"/>
                  </a:lnTo>
                  <a:lnTo>
                    <a:pt x="431" y="1202"/>
                  </a:lnTo>
                  <a:lnTo>
                    <a:pt x="421" y="1188"/>
                  </a:lnTo>
                  <a:lnTo>
                    <a:pt x="412" y="1180"/>
                  </a:lnTo>
                  <a:lnTo>
                    <a:pt x="373" y="1200"/>
                  </a:lnTo>
                  <a:lnTo>
                    <a:pt x="370" y="1207"/>
                  </a:lnTo>
                  <a:lnTo>
                    <a:pt x="370" y="1210"/>
                  </a:lnTo>
                  <a:lnTo>
                    <a:pt x="370" y="1210"/>
                  </a:lnTo>
                  <a:lnTo>
                    <a:pt x="370" y="1207"/>
                  </a:lnTo>
                  <a:lnTo>
                    <a:pt x="370" y="1200"/>
                  </a:lnTo>
                  <a:lnTo>
                    <a:pt x="332" y="1180"/>
                  </a:lnTo>
                  <a:lnTo>
                    <a:pt x="322" y="1188"/>
                  </a:lnTo>
                  <a:lnTo>
                    <a:pt x="312" y="1202"/>
                  </a:lnTo>
                  <a:lnTo>
                    <a:pt x="312" y="1202"/>
                  </a:lnTo>
                  <a:lnTo>
                    <a:pt x="288" y="1200"/>
                  </a:lnTo>
                  <a:lnTo>
                    <a:pt x="269" y="1197"/>
                  </a:lnTo>
                  <a:lnTo>
                    <a:pt x="160" y="1193"/>
                  </a:lnTo>
                  <a:lnTo>
                    <a:pt x="140" y="1193"/>
                  </a:lnTo>
                  <a:lnTo>
                    <a:pt x="22" y="1205"/>
                  </a:lnTo>
                  <a:lnTo>
                    <a:pt x="0" y="1210"/>
                  </a:lnTo>
                  <a:lnTo>
                    <a:pt x="0" y="172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Freeform 18"/>
            <p:cNvSpPr>
              <a:spLocks noEditPoints="1"/>
            </p:cNvSpPr>
            <p:nvPr/>
          </p:nvSpPr>
          <p:spPr bwMode="auto">
            <a:xfrm>
              <a:off x="3175" y="4449256"/>
              <a:ext cx="2032266" cy="2655133"/>
            </a:xfrm>
            <a:custGeom>
              <a:avLst/>
              <a:gdLst>
                <a:gd name="T0" fmla="*/ 933 w 1279"/>
                <a:gd name="T1" fmla="*/ 988 h 1671"/>
                <a:gd name="T2" fmla="*/ 712 w 1279"/>
                <a:gd name="T3" fmla="*/ 933 h 1671"/>
                <a:gd name="T4" fmla="*/ 577 w 1279"/>
                <a:gd name="T5" fmla="*/ 1207 h 1671"/>
                <a:gd name="T6" fmla="*/ 303 w 1279"/>
                <a:gd name="T7" fmla="*/ 1336 h 1671"/>
                <a:gd name="T8" fmla="*/ 230 w 1279"/>
                <a:gd name="T9" fmla="*/ 517 h 1671"/>
                <a:gd name="T10" fmla="*/ 194 w 1279"/>
                <a:gd name="T11" fmla="*/ 505 h 1671"/>
                <a:gd name="T12" fmla="*/ 240 w 1279"/>
                <a:gd name="T13" fmla="*/ 498 h 1671"/>
                <a:gd name="T14" fmla="*/ 211 w 1279"/>
                <a:gd name="T15" fmla="*/ 486 h 1671"/>
                <a:gd name="T16" fmla="*/ 194 w 1279"/>
                <a:gd name="T17" fmla="*/ 481 h 1671"/>
                <a:gd name="T18" fmla="*/ 192 w 1279"/>
                <a:gd name="T19" fmla="*/ 432 h 1671"/>
                <a:gd name="T20" fmla="*/ 182 w 1279"/>
                <a:gd name="T21" fmla="*/ 427 h 1671"/>
                <a:gd name="T22" fmla="*/ 204 w 1279"/>
                <a:gd name="T23" fmla="*/ 425 h 1671"/>
                <a:gd name="T24" fmla="*/ 218 w 1279"/>
                <a:gd name="T25" fmla="*/ 425 h 1671"/>
                <a:gd name="T26" fmla="*/ 233 w 1279"/>
                <a:gd name="T27" fmla="*/ 418 h 1671"/>
                <a:gd name="T28" fmla="*/ 235 w 1279"/>
                <a:gd name="T29" fmla="*/ 410 h 1671"/>
                <a:gd name="T30" fmla="*/ 189 w 1279"/>
                <a:gd name="T31" fmla="*/ 398 h 1671"/>
                <a:gd name="T32" fmla="*/ 172 w 1279"/>
                <a:gd name="T33" fmla="*/ 379 h 1671"/>
                <a:gd name="T34" fmla="*/ 168 w 1279"/>
                <a:gd name="T35" fmla="*/ 245 h 1671"/>
                <a:gd name="T36" fmla="*/ 163 w 1279"/>
                <a:gd name="T37" fmla="*/ 146 h 1671"/>
                <a:gd name="T38" fmla="*/ 158 w 1279"/>
                <a:gd name="T39" fmla="*/ 63 h 1671"/>
                <a:gd name="T40" fmla="*/ 155 w 1279"/>
                <a:gd name="T41" fmla="*/ 0 h 1671"/>
                <a:gd name="T42" fmla="*/ 153 w 1279"/>
                <a:gd name="T43" fmla="*/ 0 h 1671"/>
                <a:gd name="T44" fmla="*/ 151 w 1279"/>
                <a:gd name="T45" fmla="*/ 65 h 1671"/>
                <a:gd name="T46" fmla="*/ 148 w 1279"/>
                <a:gd name="T47" fmla="*/ 146 h 1671"/>
                <a:gd name="T48" fmla="*/ 146 w 1279"/>
                <a:gd name="T49" fmla="*/ 374 h 1671"/>
                <a:gd name="T50" fmla="*/ 138 w 1279"/>
                <a:gd name="T51" fmla="*/ 386 h 1671"/>
                <a:gd name="T52" fmla="*/ 117 w 1279"/>
                <a:gd name="T53" fmla="*/ 401 h 1671"/>
                <a:gd name="T54" fmla="*/ 80 w 1279"/>
                <a:gd name="T55" fmla="*/ 418 h 1671"/>
                <a:gd name="T56" fmla="*/ 95 w 1279"/>
                <a:gd name="T57" fmla="*/ 425 h 1671"/>
                <a:gd name="T58" fmla="*/ 112 w 1279"/>
                <a:gd name="T59" fmla="*/ 427 h 1671"/>
                <a:gd name="T60" fmla="*/ 129 w 1279"/>
                <a:gd name="T61" fmla="*/ 427 h 1671"/>
                <a:gd name="T62" fmla="*/ 119 w 1279"/>
                <a:gd name="T63" fmla="*/ 439 h 1671"/>
                <a:gd name="T64" fmla="*/ 121 w 1279"/>
                <a:gd name="T65" fmla="*/ 481 h 1671"/>
                <a:gd name="T66" fmla="*/ 100 w 1279"/>
                <a:gd name="T67" fmla="*/ 486 h 1671"/>
                <a:gd name="T68" fmla="*/ 75 w 1279"/>
                <a:gd name="T69" fmla="*/ 498 h 1671"/>
                <a:gd name="T70" fmla="*/ 121 w 1279"/>
                <a:gd name="T71" fmla="*/ 507 h 1671"/>
                <a:gd name="T72" fmla="*/ 85 w 1279"/>
                <a:gd name="T73" fmla="*/ 520 h 1671"/>
                <a:gd name="T74" fmla="*/ 27 w 1279"/>
                <a:gd name="T75" fmla="*/ 1333 h 1671"/>
                <a:gd name="T76" fmla="*/ 126 w 1279"/>
                <a:gd name="T77" fmla="*/ 498 h 1671"/>
                <a:gd name="T78" fmla="*/ 121 w 1279"/>
                <a:gd name="T79" fmla="*/ 498 h 1671"/>
                <a:gd name="T80" fmla="*/ 121 w 1279"/>
                <a:gd name="T81" fmla="*/ 568 h 1671"/>
                <a:gd name="T82" fmla="*/ 119 w 1279"/>
                <a:gd name="T83" fmla="*/ 656 h 1671"/>
                <a:gd name="T84" fmla="*/ 138 w 1279"/>
                <a:gd name="T85" fmla="*/ 799 h 1671"/>
                <a:gd name="T86" fmla="*/ 124 w 1279"/>
                <a:gd name="T87" fmla="*/ 814 h 1671"/>
                <a:gd name="T88" fmla="*/ 119 w 1279"/>
                <a:gd name="T89" fmla="*/ 937 h 1671"/>
                <a:gd name="T90" fmla="*/ 141 w 1279"/>
                <a:gd name="T91" fmla="*/ 1071 h 1671"/>
                <a:gd name="T92" fmla="*/ 121 w 1279"/>
                <a:gd name="T93" fmla="*/ 1188 h 1671"/>
                <a:gd name="T94" fmla="*/ 129 w 1279"/>
                <a:gd name="T95" fmla="*/ 1185 h 1671"/>
                <a:gd name="T96" fmla="*/ 182 w 1279"/>
                <a:gd name="T97" fmla="*/ 656 h 1671"/>
                <a:gd name="T98" fmla="*/ 189 w 1279"/>
                <a:gd name="T99" fmla="*/ 799 h 1671"/>
                <a:gd name="T100" fmla="*/ 199 w 1279"/>
                <a:gd name="T101" fmla="*/ 937 h 1671"/>
                <a:gd name="T102" fmla="*/ 199 w 1279"/>
                <a:gd name="T103" fmla="*/ 957 h 1671"/>
                <a:gd name="T104" fmla="*/ 184 w 1279"/>
                <a:gd name="T105" fmla="*/ 1185 h 1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79" h="1671">
                  <a:moveTo>
                    <a:pt x="1279" y="1154"/>
                  </a:moveTo>
                  <a:lnTo>
                    <a:pt x="1182" y="1178"/>
                  </a:lnTo>
                  <a:lnTo>
                    <a:pt x="1100" y="1212"/>
                  </a:lnTo>
                  <a:lnTo>
                    <a:pt x="1063" y="1212"/>
                  </a:lnTo>
                  <a:lnTo>
                    <a:pt x="1063" y="988"/>
                  </a:lnTo>
                  <a:lnTo>
                    <a:pt x="933" y="988"/>
                  </a:lnTo>
                  <a:lnTo>
                    <a:pt x="933" y="933"/>
                  </a:lnTo>
                  <a:lnTo>
                    <a:pt x="894" y="933"/>
                  </a:lnTo>
                  <a:lnTo>
                    <a:pt x="894" y="877"/>
                  </a:lnTo>
                  <a:lnTo>
                    <a:pt x="783" y="877"/>
                  </a:lnTo>
                  <a:lnTo>
                    <a:pt x="783" y="933"/>
                  </a:lnTo>
                  <a:lnTo>
                    <a:pt x="712" y="933"/>
                  </a:lnTo>
                  <a:lnTo>
                    <a:pt x="712" y="988"/>
                  </a:lnTo>
                  <a:lnTo>
                    <a:pt x="671" y="988"/>
                  </a:lnTo>
                  <a:lnTo>
                    <a:pt x="671" y="1183"/>
                  </a:lnTo>
                  <a:lnTo>
                    <a:pt x="659" y="1180"/>
                  </a:lnTo>
                  <a:lnTo>
                    <a:pt x="618" y="1188"/>
                  </a:lnTo>
                  <a:lnTo>
                    <a:pt x="577" y="1207"/>
                  </a:lnTo>
                  <a:lnTo>
                    <a:pt x="543" y="1236"/>
                  </a:lnTo>
                  <a:lnTo>
                    <a:pt x="519" y="1275"/>
                  </a:lnTo>
                  <a:lnTo>
                    <a:pt x="506" y="1309"/>
                  </a:lnTo>
                  <a:lnTo>
                    <a:pt x="315" y="1309"/>
                  </a:lnTo>
                  <a:lnTo>
                    <a:pt x="303" y="1314"/>
                  </a:lnTo>
                  <a:lnTo>
                    <a:pt x="303" y="1336"/>
                  </a:lnTo>
                  <a:lnTo>
                    <a:pt x="247" y="1333"/>
                  </a:lnTo>
                  <a:lnTo>
                    <a:pt x="243" y="520"/>
                  </a:lnTo>
                  <a:lnTo>
                    <a:pt x="243" y="520"/>
                  </a:lnTo>
                  <a:lnTo>
                    <a:pt x="240" y="520"/>
                  </a:lnTo>
                  <a:lnTo>
                    <a:pt x="235" y="517"/>
                  </a:lnTo>
                  <a:lnTo>
                    <a:pt x="230" y="517"/>
                  </a:lnTo>
                  <a:lnTo>
                    <a:pt x="230" y="517"/>
                  </a:lnTo>
                  <a:lnTo>
                    <a:pt x="230" y="510"/>
                  </a:lnTo>
                  <a:lnTo>
                    <a:pt x="228" y="507"/>
                  </a:lnTo>
                  <a:lnTo>
                    <a:pt x="221" y="507"/>
                  </a:lnTo>
                  <a:lnTo>
                    <a:pt x="209" y="507"/>
                  </a:lnTo>
                  <a:lnTo>
                    <a:pt x="194" y="505"/>
                  </a:lnTo>
                  <a:lnTo>
                    <a:pt x="184" y="505"/>
                  </a:lnTo>
                  <a:lnTo>
                    <a:pt x="184" y="500"/>
                  </a:lnTo>
                  <a:lnTo>
                    <a:pt x="192" y="500"/>
                  </a:lnTo>
                  <a:lnTo>
                    <a:pt x="211" y="500"/>
                  </a:lnTo>
                  <a:lnTo>
                    <a:pt x="228" y="498"/>
                  </a:lnTo>
                  <a:lnTo>
                    <a:pt x="240" y="498"/>
                  </a:lnTo>
                  <a:lnTo>
                    <a:pt x="247" y="495"/>
                  </a:lnTo>
                  <a:lnTo>
                    <a:pt x="247" y="493"/>
                  </a:lnTo>
                  <a:lnTo>
                    <a:pt x="247" y="490"/>
                  </a:lnTo>
                  <a:lnTo>
                    <a:pt x="240" y="488"/>
                  </a:lnTo>
                  <a:lnTo>
                    <a:pt x="228" y="486"/>
                  </a:lnTo>
                  <a:lnTo>
                    <a:pt x="211" y="486"/>
                  </a:lnTo>
                  <a:lnTo>
                    <a:pt x="189" y="486"/>
                  </a:lnTo>
                  <a:lnTo>
                    <a:pt x="184" y="486"/>
                  </a:lnTo>
                  <a:lnTo>
                    <a:pt x="184" y="483"/>
                  </a:lnTo>
                  <a:lnTo>
                    <a:pt x="187" y="483"/>
                  </a:lnTo>
                  <a:lnTo>
                    <a:pt x="192" y="481"/>
                  </a:lnTo>
                  <a:lnTo>
                    <a:pt x="194" y="481"/>
                  </a:lnTo>
                  <a:lnTo>
                    <a:pt x="194" y="478"/>
                  </a:lnTo>
                  <a:lnTo>
                    <a:pt x="194" y="469"/>
                  </a:lnTo>
                  <a:lnTo>
                    <a:pt x="192" y="459"/>
                  </a:lnTo>
                  <a:lnTo>
                    <a:pt x="192" y="449"/>
                  </a:lnTo>
                  <a:lnTo>
                    <a:pt x="192" y="439"/>
                  </a:lnTo>
                  <a:lnTo>
                    <a:pt x="192" y="432"/>
                  </a:lnTo>
                  <a:lnTo>
                    <a:pt x="192" y="430"/>
                  </a:lnTo>
                  <a:lnTo>
                    <a:pt x="192" y="430"/>
                  </a:lnTo>
                  <a:lnTo>
                    <a:pt x="189" y="427"/>
                  </a:lnTo>
                  <a:lnTo>
                    <a:pt x="184" y="427"/>
                  </a:lnTo>
                  <a:lnTo>
                    <a:pt x="182" y="427"/>
                  </a:lnTo>
                  <a:lnTo>
                    <a:pt x="182" y="427"/>
                  </a:lnTo>
                  <a:lnTo>
                    <a:pt x="184" y="427"/>
                  </a:lnTo>
                  <a:lnTo>
                    <a:pt x="189" y="427"/>
                  </a:lnTo>
                  <a:lnTo>
                    <a:pt x="189" y="427"/>
                  </a:lnTo>
                  <a:lnTo>
                    <a:pt x="199" y="427"/>
                  </a:lnTo>
                  <a:lnTo>
                    <a:pt x="204" y="425"/>
                  </a:lnTo>
                  <a:lnTo>
                    <a:pt x="204" y="425"/>
                  </a:lnTo>
                  <a:lnTo>
                    <a:pt x="204" y="425"/>
                  </a:lnTo>
                  <a:lnTo>
                    <a:pt x="209" y="425"/>
                  </a:lnTo>
                  <a:lnTo>
                    <a:pt x="214" y="425"/>
                  </a:lnTo>
                  <a:lnTo>
                    <a:pt x="214" y="425"/>
                  </a:lnTo>
                  <a:lnTo>
                    <a:pt x="214" y="425"/>
                  </a:lnTo>
                  <a:lnTo>
                    <a:pt x="218" y="425"/>
                  </a:lnTo>
                  <a:lnTo>
                    <a:pt x="221" y="422"/>
                  </a:lnTo>
                  <a:lnTo>
                    <a:pt x="221" y="422"/>
                  </a:lnTo>
                  <a:lnTo>
                    <a:pt x="221" y="422"/>
                  </a:lnTo>
                  <a:lnTo>
                    <a:pt x="221" y="422"/>
                  </a:lnTo>
                  <a:lnTo>
                    <a:pt x="230" y="418"/>
                  </a:lnTo>
                  <a:lnTo>
                    <a:pt x="233" y="418"/>
                  </a:lnTo>
                  <a:lnTo>
                    <a:pt x="233" y="418"/>
                  </a:lnTo>
                  <a:lnTo>
                    <a:pt x="235" y="415"/>
                  </a:lnTo>
                  <a:lnTo>
                    <a:pt x="235" y="413"/>
                  </a:lnTo>
                  <a:lnTo>
                    <a:pt x="235" y="413"/>
                  </a:lnTo>
                  <a:lnTo>
                    <a:pt x="235" y="410"/>
                  </a:lnTo>
                  <a:lnTo>
                    <a:pt x="235" y="410"/>
                  </a:lnTo>
                  <a:lnTo>
                    <a:pt x="221" y="403"/>
                  </a:lnTo>
                  <a:lnTo>
                    <a:pt x="218" y="403"/>
                  </a:lnTo>
                  <a:lnTo>
                    <a:pt x="209" y="401"/>
                  </a:lnTo>
                  <a:lnTo>
                    <a:pt x="197" y="401"/>
                  </a:lnTo>
                  <a:lnTo>
                    <a:pt x="194" y="401"/>
                  </a:lnTo>
                  <a:lnTo>
                    <a:pt x="189" y="398"/>
                  </a:lnTo>
                  <a:lnTo>
                    <a:pt x="187" y="396"/>
                  </a:lnTo>
                  <a:lnTo>
                    <a:pt x="182" y="393"/>
                  </a:lnTo>
                  <a:lnTo>
                    <a:pt x="180" y="391"/>
                  </a:lnTo>
                  <a:lnTo>
                    <a:pt x="177" y="386"/>
                  </a:lnTo>
                  <a:lnTo>
                    <a:pt x="175" y="381"/>
                  </a:lnTo>
                  <a:lnTo>
                    <a:pt x="172" y="379"/>
                  </a:lnTo>
                  <a:lnTo>
                    <a:pt x="170" y="374"/>
                  </a:lnTo>
                  <a:lnTo>
                    <a:pt x="170" y="374"/>
                  </a:lnTo>
                  <a:lnTo>
                    <a:pt x="168" y="374"/>
                  </a:lnTo>
                  <a:lnTo>
                    <a:pt x="168" y="374"/>
                  </a:lnTo>
                  <a:lnTo>
                    <a:pt x="168" y="245"/>
                  </a:lnTo>
                  <a:lnTo>
                    <a:pt x="168" y="245"/>
                  </a:lnTo>
                  <a:lnTo>
                    <a:pt x="165" y="243"/>
                  </a:lnTo>
                  <a:lnTo>
                    <a:pt x="165" y="243"/>
                  </a:lnTo>
                  <a:lnTo>
                    <a:pt x="163" y="243"/>
                  </a:lnTo>
                  <a:lnTo>
                    <a:pt x="163" y="146"/>
                  </a:lnTo>
                  <a:lnTo>
                    <a:pt x="163" y="146"/>
                  </a:lnTo>
                  <a:lnTo>
                    <a:pt x="163" y="146"/>
                  </a:lnTo>
                  <a:lnTo>
                    <a:pt x="160" y="146"/>
                  </a:lnTo>
                  <a:lnTo>
                    <a:pt x="160" y="146"/>
                  </a:lnTo>
                  <a:lnTo>
                    <a:pt x="160" y="65"/>
                  </a:lnTo>
                  <a:lnTo>
                    <a:pt x="160" y="63"/>
                  </a:lnTo>
                  <a:lnTo>
                    <a:pt x="158" y="63"/>
                  </a:lnTo>
                  <a:lnTo>
                    <a:pt x="158" y="63"/>
                  </a:lnTo>
                  <a:lnTo>
                    <a:pt x="158" y="63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3" y="0"/>
                  </a:lnTo>
                  <a:lnTo>
                    <a:pt x="153" y="0"/>
                  </a:lnTo>
                  <a:lnTo>
                    <a:pt x="153" y="0"/>
                  </a:lnTo>
                  <a:lnTo>
                    <a:pt x="153" y="2"/>
                  </a:lnTo>
                  <a:lnTo>
                    <a:pt x="153" y="2"/>
                  </a:lnTo>
                  <a:lnTo>
                    <a:pt x="153" y="63"/>
                  </a:lnTo>
                  <a:lnTo>
                    <a:pt x="153" y="63"/>
                  </a:lnTo>
                  <a:lnTo>
                    <a:pt x="153" y="63"/>
                  </a:lnTo>
                  <a:lnTo>
                    <a:pt x="151" y="65"/>
                  </a:lnTo>
                  <a:lnTo>
                    <a:pt x="151" y="65"/>
                  </a:lnTo>
                  <a:lnTo>
                    <a:pt x="151" y="65"/>
                  </a:lnTo>
                  <a:lnTo>
                    <a:pt x="151" y="146"/>
                  </a:lnTo>
                  <a:lnTo>
                    <a:pt x="151" y="146"/>
                  </a:lnTo>
                  <a:lnTo>
                    <a:pt x="151" y="146"/>
                  </a:lnTo>
                  <a:lnTo>
                    <a:pt x="148" y="146"/>
                  </a:lnTo>
                  <a:lnTo>
                    <a:pt x="148" y="146"/>
                  </a:lnTo>
                  <a:lnTo>
                    <a:pt x="148" y="243"/>
                  </a:lnTo>
                  <a:lnTo>
                    <a:pt x="148" y="243"/>
                  </a:lnTo>
                  <a:lnTo>
                    <a:pt x="146" y="245"/>
                  </a:lnTo>
                  <a:lnTo>
                    <a:pt x="146" y="245"/>
                  </a:lnTo>
                  <a:lnTo>
                    <a:pt x="146" y="374"/>
                  </a:lnTo>
                  <a:lnTo>
                    <a:pt x="146" y="374"/>
                  </a:lnTo>
                  <a:lnTo>
                    <a:pt x="143" y="374"/>
                  </a:lnTo>
                  <a:lnTo>
                    <a:pt x="143" y="374"/>
                  </a:lnTo>
                  <a:lnTo>
                    <a:pt x="141" y="379"/>
                  </a:lnTo>
                  <a:lnTo>
                    <a:pt x="141" y="384"/>
                  </a:lnTo>
                  <a:lnTo>
                    <a:pt x="138" y="386"/>
                  </a:lnTo>
                  <a:lnTo>
                    <a:pt x="136" y="391"/>
                  </a:lnTo>
                  <a:lnTo>
                    <a:pt x="131" y="393"/>
                  </a:lnTo>
                  <a:lnTo>
                    <a:pt x="129" y="396"/>
                  </a:lnTo>
                  <a:lnTo>
                    <a:pt x="124" y="398"/>
                  </a:lnTo>
                  <a:lnTo>
                    <a:pt x="121" y="401"/>
                  </a:lnTo>
                  <a:lnTo>
                    <a:pt x="117" y="401"/>
                  </a:lnTo>
                  <a:lnTo>
                    <a:pt x="105" y="403"/>
                  </a:lnTo>
                  <a:lnTo>
                    <a:pt x="97" y="403"/>
                  </a:lnTo>
                  <a:lnTo>
                    <a:pt x="92" y="405"/>
                  </a:lnTo>
                  <a:lnTo>
                    <a:pt x="80" y="413"/>
                  </a:lnTo>
                  <a:lnTo>
                    <a:pt x="80" y="413"/>
                  </a:lnTo>
                  <a:lnTo>
                    <a:pt x="80" y="418"/>
                  </a:lnTo>
                  <a:lnTo>
                    <a:pt x="80" y="418"/>
                  </a:lnTo>
                  <a:lnTo>
                    <a:pt x="80" y="420"/>
                  </a:lnTo>
                  <a:lnTo>
                    <a:pt x="85" y="420"/>
                  </a:lnTo>
                  <a:lnTo>
                    <a:pt x="95" y="425"/>
                  </a:lnTo>
                  <a:lnTo>
                    <a:pt x="95" y="425"/>
                  </a:lnTo>
                  <a:lnTo>
                    <a:pt x="95" y="425"/>
                  </a:lnTo>
                  <a:lnTo>
                    <a:pt x="100" y="425"/>
                  </a:lnTo>
                  <a:lnTo>
                    <a:pt x="100" y="425"/>
                  </a:lnTo>
                  <a:lnTo>
                    <a:pt x="102" y="425"/>
                  </a:lnTo>
                  <a:lnTo>
                    <a:pt x="102" y="425"/>
                  </a:lnTo>
                  <a:lnTo>
                    <a:pt x="107" y="427"/>
                  </a:lnTo>
                  <a:lnTo>
                    <a:pt x="112" y="427"/>
                  </a:lnTo>
                  <a:lnTo>
                    <a:pt x="112" y="427"/>
                  </a:lnTo>
                  <a:lnTo>
                    <a:pt x="119" y="427"/>
                  </a:lnTo>
                  <a:lnTo>
                    <a:pt x="124" y="427"/>
                  </a:lnTo>
                  <a:lnTo>
                    <a:pt x="124" y="427"/>
                  </a:lnTo>
                  <a:lnTo>
                    <a:pt x="124" y="427"/>
                  </a:lnTo>
                  <a:lnTo>
                    <a:pt x="129" y="427"/>
                  </a:lnTo>
                  <a:lnTo>
                    <a:pt x="129" y="427"/>
                  </a:lnTo>
                  <a:lnTo>
                    <a:pt x="126" y="430"/>
                  </a:lnTo>
                  <a:lnTo>
                    <a:pt x="121" y="430"/>
                  </a:lnTo>
                  <a:lnTo>
                    <a:pt x="119" y="430"/>
                  </a:lnTo>
                  <a:lnTo>
                    <a:pt x="119" y="432"/>
                  </a:lnTo>
                  <a:lnTo>
                    <a:pt x="119" y="439"/>
                  </a:lnTo>
                  <a:lnTo>
                    <a:pt x="119" y="449"/>
                  </a:lnTo>
                  <a:lnTo>
                    <a:pt x="119" y="459"/>
                  </a:lnTo>
                  <a:lnTo>
                    <a:pt x="119" y="469"/>
                  </a:lnTo>
                  <a:lnTo>
                    <a:pt x="119" y="478"/>
                  </a:lnTo>
                  <a:lnTo>
                    <a:pt x="119" y="481"/>
                  </a:lnTo>
                  <a:lnTo>
                    <a:pt x="121" y="481"/>
                  </a:lnTo>
                  <a:lnTo>
                    <a:pt x="124" y="483"/>
                  </a:lnTo>
                  <a:lnTo>
                    <a:pt x="129" y="483"/>
                  </a:lnTo>
                  <a:lnTo>
                    <a:pt x="131" y="483"/>
                  </a:lnTo>
                  <a:lnTo>
                    <a:pt x="131" y="486"/>
                  </a:lnTo>
                  <a:lnTo>
                    <a:pt x="119" y="486"/>
                  </a:lnTo>
                  <a:lnTo>
                    <a:pt x="100" y="486"/>
                  </a:lnTo>
                  <a:lnTo>
                    <a:pt x="83" y="488"/>
                  </a:lnTo>
                  <a:lnTo>
                    <a:pt x="73" y="490"/>
                  </a:lnTo>
                  <a:lnTo>
                    <a:pt x="66" y="490"/>
                  </a:lnTo>
                  <a:lnTo>
                    <a:pt x="66" y="495"/>
                  </a:lnTo>
                  <a:lnTo>
                    <a:pt x="68" y="498"/>
                  </a:lnTo>
                  <a:lnTo>
                    <a:pt x="75" y="498"/>
                  </a:lnTo>
                  <a:lnTo>
                    <a:pt x="88" y="500"/>
                  </a:lnTo>
                  <a:lnTo>
                    <a:pt x="105" y="500"/>
                  </a:lnTo>
                  <a:lnTo>
                    <a:pt x="124" y="500"/>
                  </a:lnTo>
                  <a:lnTo>
                    <a:pt x="131" y="500"/>
                  </a:lnTo>
                  <a:lnTo>
                    <a:pt x="131" y="505"/>
                  </a:lnTo>
                  <a:lnTo>
                    <a:pt x="121" y="507"/>
                  </a:lnTo>
                  <a:lnTo>
                    <a:pt x="107" y="507"/>
                  </a:lnTo>
                  <a:lnTo>
                    <a:pt x="95" y="507"/>
                  </a:lnTo>
                  <a:lnTo>
                    <a:pt x="88" y="510"/>
                  </a:lnTo>
                  <a:lnTo>
                    <a:pt x="88" y="510"/>
                  </a:lnTo>
                  <a:lnTo>
                    <a:pt x="88" y="520"/>
                  </a:lnTo>
                  <a:lnTo>
                    <a:pt x="85" y="520"/>
                  </a:lnTo>
                  <a:lnTo>
                    <a:pt x="80" y="520"/>
                  </a:lnTo>
                  <a:lnTo>
                    <a:pt x="75" y="520"/>
                  </a:lnTo>
                  <a:lnTo>
                    <a:pt x="73" y="520"/>
                  </a:lnTo>
                  <a:lnTo>
                    <a:pt x="73" y="520"/>
                  </a:lnTo>
                  <a:lnTo>
                    <a:pt x="78" y="1331"/>
                  </a:lnTo>
                  <a:lnTo>
                    <a:pt x="27" y="1333"/>
                  </a:lnTo>
                  <a:lnTo>
                    <a:pt x="27" y="1350"/>
                  </a:lnTo>
                  <a:lnTo>
                    <a:pt x="0" y="1353"/>
                  </a:lnTo>
                  <a:lnTo>
                    <a:pt x="0" y="1671"/>
                  </a:lnTo>
                  <a:lnTo>
                    <a:pt x="1279" y="1671"/>
                  </a:lnTo>
                  <a:lnTo>
                    <a:pt x="1279" y="1154"/>
                  </a:lnTo>
                  <a:close/>
                  <a:moveTo>
                    <a:pt x="126" y="498"/>
                  </a:moveTo>
                  <a:lnTo>
                    <a:pt x="124" y="498"/>
                  </a:lnTo>
                  <a:lnTo>
                    <a:pt x="121" y="498"/>
                  </a:lnTo>
                  <a:lnTo>
                    <a:pt x="119" y="498"/>
                  </a:lnTo>
                  <a:lnTo>
                    <a:pt x="117" y="498"/>
                  </a:lnTo>
                  <a:lnTo>
                    <a:pt x="119" y="498"/>
                  </a:lnTo>
                  <a:lnTo>
                    <a:pt x="121" y="498"/>
                  </a:lnTo>
                  <a:lnTo>
                    <a:pt x="124" y="498"/>
                  </a:lnTo>
                  <a:lnTo>
                    <a:pt x="126" y="498"/>
                  </a:lnTo>
                  <a:lnTo>
                    <a:pt x="131" y="498"/>
                  </a:lnTo>
                  <a:lnTo>
                    <a:pt x="126" y="498"/>
                  </a:lnTo>
                  <a:close/>
                  <a:moveTo>
                    <a:pt x="117" y="568"/>
                  </a:moveTo>
                  <a:lnTo>
                    <a:pt x="121" y="568"/>
                  </a:lnTo>
                  <a:lnTo>
                    <a:pt x="131" y="568"/>
                  </a:lnTo>
                  <a:lnTo>
                    <a:pt x="138" y="568"/>
                  </a:lnTo>
                  <a:lnTo>
                    <a:pt x="138" y="656"/>
                  </a:lnTo>
                  <a:lnTo>
                    <a:pt x="134" y="656"/>
                  </a:lnTo>
                  <a:lnTo>
                    <a:pt x="124" y="656"/>
                  </a:lnTo>
                  <a:lnTo>
                    <a:pt x="119" y="656"/>
                  </a:lnTo>
                  <a:lnTo>
                    <a:pt x="117" y="568"/>
                  </a:lnTo>
                  <a:close/>
                  <a:moveTo>
                    <a:pt x="119" y="673"/>
                  </a:moveTo>
                  <a:lnTo>
                    <a:pt x="126" y="673"/>
                  </a:lnTo>
                  <a:lnTo>
                    <a:pt x="136" y="673"/>
                  </a:lnTo>
                  <a:lnTo>
                    <a:pt x="138" y="673"/>
                  </a:lnTo>
                  <a:lnTo>
                    <a:pt x="138" y="799"/>
                  </a:lnTo>
                  <a:lnTo>
                    <a:pt x="136" y="799"/>
                  </a:lnTo>
                  <a:lnTo>
                    <a:pt x="126" y="799"/>
                  </a:lnTo>
                  <a:lnTo>
                    <a:pt x="119" y="799"/>
                  </a:lnTo>
                  <a:lnTo>
                    <a:pt x="119" y="673"/>
                  </a:lnTo>
                  <a:close/>
                  <a:moveTo>
                    <a:pt x="119" y="814"/>
                  </a:moveTo>
                  <a:lnTo>
                    <a:pt x="124" y="814"/>
                  </a:lnTo>
                  <a:lnTo>
                    <a:pt x="136" y="814"/>
                  </a:lnTo>
                  <a:lnTo>
                    <a:pt x="141" y="814"/>
                  </a:lnTo>
                  <a:lnTo>
                    <a:pt x="141" y="937"/>
                  </a:lnTo>
                  <a:lnTo>
                    <a:pt x="136" y="937"/>
                  </a:lnTo>
                  <a:lnTo>
                    <a:pt x="129" y="937"/>
                  </a:lnTo>
                  <a:lnTo>
                    <a:pt x="119" y="937"/>
                  </a:lnTo>
                  <a:lnTo>
                    <a:pt x="119" y="814"/>
                  </a:lnTo>
                  <a:close/>
                  <a:moveTo>
                    <a:pt x="119" y="957"/>
                  </a:moveTo>
                  <a:lnTo>
                    <a:pt x="126" y="957"/>
                  </a:lnTo>
                  <a:lnTo>
                    <a:pt x="136" y="957"/>
                  </a:lnTo>
                  <a:lnTo>
                    <a:pt x="141" y="957"/>
                  </a:lnTo>
                  <a:lnTo>
                    <a:pt x="141" y="1071"/>
                  </a:lnTo>
                  <a:lnTo>
                    <a:pt x="138" y="1071"/>
                  </a:lnTo>
                  <a:lnTo>
                    <a:pt x="129" y="1071"/>
                  </a:lnTo>
                  <a:lnTo>
                    <a:pt x="121" y="1073"/>
                  </a:lnTo>
                  <a:lnTo>
                    <a:pt x="119" y="957"/>
                  </a:lnTo>
                  <a:close/>
                  <a:moveTo>
                    <a:pt x="129" y="1185"/>
                  </a:moveTo>
                  <a:lnTo>
                    <a:pt x="121" y="1188"/>
                  </a:lnTo>
                  <a:lnTo>
                    <a:pt x="121" y="1095"/>
                  </a:lnTo>
                  <a:lnTo>
                    <a:pt x="126" y="1095"/>
                  </a:lnTo>
                  <a:lnTo>
                    <a:pt x="136" y="1095"/>
                  </a:lnTo>
                  <a:lnTo>
                    <a:pt x="141" y="1095"/>
                  </a:lnTo>
                  <a:lnTo>
                    <a:pt x="141" y="1185"/>
                  </a:lnTo>
                  <a:lnTo>
                    <a:pt x="129" y="1185"/>
                  </a:lnTo>
                  <a:close/>
                  <a:moveTo>
                    <a:pt x="182" y="568"/>
                  </a:moveTo>
                  <a:lnTo>
                    <a:pt x="189" y="568"/>
                  </a:lnTo>
                  <a:lnTo>
                    <a:pt x="197" y="568"/>
                  </a:lnTo>
                  <a:lnTo>
                    <a:pt x="197" y="656"/>
                  </a:lnTo>
                  <a:lnTo>
                    <a:pt x="194" y="656"/>
                  </a:lnTo>
                  <a:lnTo>
                    <a:pt x="182" y="656"/>
                  </a:lnTo>
                  <a:lnTo>
                    <a:pt x="182" y="568"/>
                  </a:lnTo>
                  <a:close/>
                  <a:moveTo>
                    <a:pt x="182" y="673"/>
                  </a:moveTo>
                  <a:lnTo>
                    <a:pt x="189" y="673"/>
                  </a:lnTo>
                  <a:lnTo>
                    <a:pt x="197" y="673"/>
                  </a:lnTo>
                  <a:lnTo>
                    <a:pt x="199" y="799"/>
                  </a:lnTo>
                  <a:lnTo>
                    <a:pt x="189" y="799"/>
                  </a:lnTo>
                  <a:lnTo>
                    <a:pt x="182" y="799"/>
                  </a:lnTo>
                  <a:lnTo>
                    <a:pt x="182" y="673"/>
                  </a:lnTo>
                  <a:close/>
                  <a:moveTo>
                    <a:pt x="182" y="814"/>
                  </a:moveTo>
                  <a:lnTo>
                    <a:pt x="194" y="814"/>
                  </a:lnTo>
                  <a:lnTo>
                    <a:pt x="199" y="814"/>
                  </a:lnTo>
                  <a:lnTo>
                    <a:pt x="199" y="937"/>
                  </a:lnTo>
                  <a:lnTo>
                    <a:pt x="192" y="937"/>
                  </a:lnTo>
                  <a:lnTo>
                    <a:pt x="184" y="937"/>
                  </a:lnTo>
                  <a:lnTo>
                    <a:pt x="182" y="814"/>
                  </a:lnTo>
                  <a:close/>
                  <a:moveTo>
                    <a:pt x="184" y="957"/>
                  </a:moveTo>
                  <a:lnTo>
                    <a:pt x="194" y="957"/>
                  </a:lnTo>
                  <a:lnTo>
                    <a:pt x="199" y="957"/>
                  </a:lnTo>
                  <a:lnTo>
                    <a:pt x="199" y="1071"/>
                  </a:lnTo>
                  <a:lnTo>
                    <a:pt x="192" y="1071"/>
                  </a:lnTo>
                  <a:lnTo>
                    <a:pt x="184" y="1071"/>
                  </a:lnTo>
                  <a:lnTo>
                    <a:pt x="184" y="957"/>
                  </a:lnTo>
                  <a:close/>
                  <a:moveTo>
                    <a:pt x="199" y="1188"/>
                  </a:moveTo>
                  <a:lnTo>
                    <a:pt x="184" y="1185"/>
                  </a:lnTo>
                  <a:lnTo>
                    <a:pt x="184" y="1098"/>
                  </a:lnTo>
                  <a:lnTo>
                    <a:pt x="197" y="1098"/>
                  </a:lnTo>
                  <a:lnTo>
                    <a:pt x="199" y="1098"/>
                  </a:lnTo>
                  <a:lnTo>
                    <a:pt x="201" y="1188"/>
                  </a:lnTo>
                  <a:lnTo>
                    <a:pt x="199" y="118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42580" y="1949151"/>
            <a:ext cx="5302728" cy="2957559"/>
            <a:chOff x="842580" y="1949151"/>
            <a:chExt cx="5302728" cy="2957559"/>
          </a:xfrm>
        </p:grpSpPr>
        <p:grpSp>
          <p:nvGrpSpPr>
            <p:cNvPr id="24" name="Group 23"/>
            <p:cNvGrpSpPr/>
            <p:nvPr/>
          </p:nvGrpSpPr>
          <p:grpSpPr>
            <a:xfrm>
              <a:off x="842580" y="1949151"/>
              <a:ext cx="5302728" cy="2957559"/>
              <a:chOff x="3881614" y="1680211"/>
              <a:chExt cx="5302728" cy="2957559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3881614" y="1680211"/>
                <a:ext cx="3259510" cy="2957559"/>
                <a:chOff x="5126562" y="1276350"/>
                <a:chExt cx="3179238" cy="2884724"/>
              </a:xfrm>
            </p:grpSpPr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2134" t="10550" r="21733" b="13050"/>
                <a:stretch/>
              </p:blipFill>
              <p:spPr>
                <a:xfrm>
                  <a:off x="5126562" y="1276350"/>
                  <a:ext cx="3179238" cy="2884724"/>
                </a:xfrm>
                <a:prstGeom prst="rect">
                  <a:avLst/>
                </a:prstGeom>
              </p:spPr>
            </p:pic>
            <p:sp>
              <p:nvSpPr>
                <p:cNvPr id="5" name="Rectangle 4"/>
                <p:cNvSpPr/>
                <p:nvPr/>
              </p:nvSpPr>
              <p:spPr>
                <a:xfrm>
                  <a:off x="5330823" y="1597642"/>
                  <a:ext cx="2743407" cy="1712197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1"/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6002459" y="2694053"/>
                <a:ext cx="3181883" cy="1919649"/>
                <a:chOff x="776088" y="2760141"/>
                <a:chExt cx="2652386" cy="1600200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9221" t="29398" r="17922" b="13718"/>
                <a:stretch/>
              </p:blipFill>
              <p:spPr>
                <a:xfrm>
                  <a:off x="776088" y="2760141"/>
                  <a:ext cx="2652386" cy="1600200"/>
                </a:xfrm>
                <a:prstGeom prst="rect">
                  <a:avLst/>
                </a:prstGeom>
              </p:spPr>
            </p:pic>
            <p:sp>
              <p:nvSpPr>
                <p:cNvPr id="11" name="Rectangle 10"/>
                <p:cNvSpPr/>
                <p:nvPr/>
              </p:nvSpPr>
              <p:spPr>
                <a:xfrm>
                  <a:off x="1176192" y="2955405"/>
                  <a:ext cx="1837944" cy="1142999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1"/>
                </a:p>
              </p:txBody>
            </p:sp>
          </p:grpSp>
        </p:grpSp>
        <p:sp>
          <p:nvSpPr>
            <p:cNvPr id="18" name="Freeform 46"/>
            <p:cNvSpPr>
              <a:spLocks/>
            </p:cNvSpPr>
            <p:nvPr/>
          </p:nvSpPr>
          <p:spPr bwMode="auto">
            <a:xfrm>
              <a:off x="3427037" y="3205920"/>
              <a:ext cx="2199433" cy="1362496"/>
            </a:xfrm>
            <a:custGeom>
              <a:avLst/>
              <a:gdLst>
                <a:gd name="T0" fmla="*/ 2513 w 2513"/>
                <a:gd name="T1" fmla="*/ 0 h 1561"/>
                <a:gd name="T2" fmla="*/ 0 w 2513"/>
                <a:gd name="T3" fmla="*/ 0 h 1561"/>
                <a:gd name="T4" fmla="*/ 0 w 2513"/>
                <a:gd name="T5" fmla="*/ 1561 h 1561"/>
                <a:gd name="T6" fmla="*/ 2513 w 2513"/>
                <a:gd name="T7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13" h="1561">
                  <a:moveTo>
                    <a:pt x="2513" y="0"/>
                  </a:moveTo>
                  <a:lnTo>
                    <a:pt x="0" y="0"/>
                  </a:lnTo>
                  <a:lnTo>
                    <a:pt x="0" y="1561"/>
                  </a:lnTo>
                  <a:lnTo>
                    <a:pt x="2513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/>
            </a:p>
          </p:txBody>
        </p:sp>
        <p:sp>
          <p:nvSpPr>
            <p:cNvPr id="19" name="Freeform 46"/>
            <p:cNvSpPr>
              <a:spLocks/>
            </p:cNvSpPr>
            <p:nvPr/>
          </p:nvSpPr>
          <p:spPr bwMode="auto">
            <a:xfrm>
              <a:off x="1066375" y="2276132"/>
              <a:ext cx="2788773" cy="1727578"/>
            </a:xfrm>
            <a:custGeom>
              <a:avLst/>
              <a:gdLst>
                <a:gd name="T0" fmla="*/ 2513 w 2513"/>
                <a:gd name="T1" fmla="*/ 0 h 1561"/>
                <a:gd name="T2" fmla="*/ 0 w 2513"/>
                <a:gd name="T3" fmla="*/ 0 h 1561"/>
                <a:gd name="T4" fmla="*/ 0 w 2513"/>
                <a:gd name="T5" fmla="*/ 1561 h 1561"/>
                <a:gd name="T6" fmla="*/ 2513 w 2513"/>
                <a:gd name="T7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13" h="1561">
                  <a:moveTo>
                    <a:pt x="2513" y="0"/>
                  </a:moveTo>
                  <a:lnTo>
                    <a:pt x="0" y="0"/>
                  </a:lnTo>
                  <a:lnTo>
                    <a:pt x="0" y="1561"/>
                  </a:lnTo>
                  <a:lnTo>
                    <a:pt x="2513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390802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769931" y="6387474"/>
            <a:ext cx="556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35BBC0D-156C-474B-BE53-7DA8707D3EBF}" type="slidenum">
              <a:rPr 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Fira Sans SemiBold" panose="00000700000000000000" pitchFamily="50" charset="0"/>
                <a:ea typeface="Fira Sans SemiBold" panose="00000700000000000000" pitchFamily="50" charset="0"/>
                <a:cs typeface="Clear Sans Light" panose="020B0303030202020304" pitchFamily="34" charset="0"/>
              </a:rPr>
              <a:t>10</a:t>
            </a:fld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Fira Sans SemiBold" panose="00000700000000000000" pitchFamily="50" charset="0"/>
              <a:ea typeface="Fira Sans SemiBold" panose="00000700000000000000" pitchFamily="50" charset="0"/>
              <a:cs typeface="Clear Sans Light" panose="020B0303030202020304" pitchFamily="34" charset="0"/>
            </a:endParaRPr>
          </a:p>
        </p:txBody>
      </p:sp>
      <p:sp>
        <p:nvSpPr>
          <p:cNvPr id="64" name="Shape 940"/>
          <p:cNvSpPr/>
          <p:nvPr/>
        </p:nvSpPr>
        <p:spPr>
          <a:xfrm>
            <a:off x="10993319" y="6437928"/>
            <a:ext cx="276597" cy="1842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extrusionOk="0">
                <a:moveTo>
                  <a:pt x="18847" y="15749"/>
                </a:moveTo>
                <a:lnTo>
                  <a:pt x="2701" y="15749"/>
                </a:lnTo>
                <a:lnTo>
                  <a:pt x="2701" y="1346"/>
                </a:lnTo>
                <a:lnTo>
                  <a:pt x="18847" y="1346"/>
                </a:lnTo>
                <a:cubicBezTo>
                  <a:pt x="18847" y="1346"/>
                  <a:pt x="18847" y="15749"/>
                  <a:pt x="18847" y="15749"/>
                </a:cubicBezTo>
                <a:close/>
                <a:moveTo>
                  <a:pt x="0" y="20510"/>
                </a:moveTo>
                <a:cubicBezTo>
                  <a:pt x="0" y="20510"/>
                  <a:pt x="-26" y="21600"/>
                  <a:pt x="1603" y="21600"/>
                </a:cubicBezTo>
                <a:cubicBezTo>
                  <a:pt x="2568" y="21600"/>
                  <a:pt x="6216" y="21600"/>
                  <a:pt x="9032" y="21600"/>
                </a:cubicBezTo>
                <a:cubicBezTo>
                  <a:pt x="9032" y="21600"/>
                  <a:pt x="10576" y="21600"/>
                  <a:pt x="12515" y="21600"/>
                </a:cubicBezTo>
                <a:cubicBezTo>
                  <a:pt x="15331" y="21600"/>
                  <a:pt x="18979" y="21600"/>
                  <a:pt x="19943" y="21600"/>
                </a:cubicBezTo>
                <a:cubicBezTo>
                  <a:pt x="21574" y="21600"/>
                  <a:pt x="21547" y="20510"/>
                  <a:pt x="21547" y="20510"/>
                </a:cubicBezTo>
                <a:lnTo>
                  <a:pt x="19418" y="16436"/>
                </a:lnTo>
                <a:cubicBezTo>
                  <a:pt x="19512" y="16224"/>
                  <a:pt x="19569" y="15977"/>
                  <a:pt x="19569" y="15711"/>
                </a:cubicBezTo>
                <a:lnTo>
                  <a:pt x="19569" y="1384"/>
                </a:lnTo>
                <a:cubicBezTo>
                  <a:pt x="19569" y="621"/>
                  <a:pt x="19123" y="0"/>
                  <a:pt x="18571" y="0"/>
                </a:cubicBezTo>
                <a:lnTo>
                  <a:pt x="2977" y="0"/>
                </a:lnTo>
                <a:cubicBezTo>
                  <a:pt x="2425" y="0"/>
                  <a:pt x="1979" y="621"/>
                  <a:pt x="1979" y="1384"/>
                </a:cubicBezTo>
                <a:lnTo>
                  <a:pt x="1979" y="15711"/>
                </a:lnTo>
                <a:cubicBezTo>
                  <a:pt x="1979" y="15978"/>
                  <a:pt x="2035" y="16224"/>
                  <a:pt x="2129" y="16436"/>
                </a:cubicBezTo>
                <a:cubicBezTo>
                  <a:pt x="2129" y="16436"/>
                  <a:pt x="0" y="20510"/>
                  <a:pt x="0" y="2051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8AD962D-EFE8-4880-A820-51FC48C8F617}"/>
              </a:ext>
            </a:extLst>
          </p:cNvPr>
          <p:cNvSpPr txBox="1"/>
          <p:nvPr/>
        </p:nvSpPr>
        <p:spPr>
          <a:xfrm>
            <a:off x="5525775" y="1059340"/>
            <a:ext cx="1140450" cy="461665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spc="300" dirty="0">
                <a:solidFill>
                  <a:srgbClr val="45A5ED"/>
                </a:solidFill>
              </a:rPr>
              <a:t>CSS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4DB9280-A9FF-4ED7-AF8E-9F2FF0FD5587}"/>
              </a:ext>
            </a:extLst>
          </p:cNvPr>
          <p:cNvCxnSpPr>
            <a:cxnSpLocks/>
            <a:endCxn id="78" idx="0"/>
          </p:cNvCxnSpPr>
          <p:nvPr/>
        </p:nvCxnSpPr>
        <p:spPr>
          <a:xfrm>
            <a:off x="6096000" y="0"/>
            <a:ext cx="0" cy="1059340"/>
          </a:xfrm>
          <a:prstGeom prst="line">
            <a:avLst/>
          </a:prstGeom>
          <a:ln w="38100">
            <a:solidFill>
              <a:srgbClr val="595959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D2C9DE4-90CF-436F-BA25-74F5E22CEE24}"/>
              </a:ext>
            </a:extLst>
          </p:cNvPr>
          <p:cNvSpPr/>
          <p:nvPr/>
        </p:nvSpPr>
        <p:spPr>
          <a:xfrm>
            <a:off x="3294592" y="1521005"/>
            <a:ext cx="56028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CSS stands for Cascading Style Sheets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9B208E-8E0D-4E8D-B935-18F60FA82F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740" y="2772654"/>
            <a:ext cx="9261579" cy="233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61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9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769931" y="6387474"/>
            <a:ext cx="556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35BBC0D-156C-474B-BE53-7DA8707D3EBF}" type="slidenum">
              <a:rPr 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Fira Sans SemiBold" panose="00000700000000000000" pitchFamily="50" charset="0"/>
                <a:ea typeface="Fira Sans SemiBold" panose="00000700000000000000" pitchFamily="50" charset="0"/>
                <a:cs typeface="Clear Sans Light" panose="020B0303030202020304" pitchFamily="34" charset="0"/>
              </a:rPr>
              <a:t>11</a:t>
            </a:fld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Fira Sans SemiBold" panose="00000700000000000000" pitchFamily="50" charset="0"/>
              <a:ea typeface="Fira Sans SemiBold" panose="00000700000000000000" pitchFamily="50" charset="0"/>
              <a:cs typeface="Clear Sans Light" panose="020B0303030202020304" pitchFamily="34" charset="0"/>
            </a:endParaRPr>
          </a:p>
        </p:txBody>
      </p:sp>
      <p:sp>
        <p:nvSpPr>
          <p:cNvPr id="64" name="Shape 940"/>
          <p:cNvSpPr/>
          <p:nvPr/>
        </p:nvSpPr>
        <p:spPr>
          <a:xfrm>
            <a:off x="10993319" y="6437928"/>
            <a:ext cx="276597" cy="1842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extrusionOk="0">
                <a:moveTo>
                  <a:pt x="18847" y="15749"/>
                </a:moveTo>
                <a:lnTo>
                  <a:pt x="2701" y="15749"/>
                </a:lnTo>
                <a:lnTo>
                  <a:pt x="2701" y="1346"/>
                </a:lnTo>
                <a:lnTo>
                  <a:pt x="18847" y="1346"/>
                </a:lnTo>
                <a:cubicBezTo>
                  <a:pt x="18847" y="1346"/>
                  <a:pt x="18847" y="15749"/>
                  <a:pt x="18847" y="15749"/>
                </a:cubicBezTo>
                <a:close/>
                <a:moveTo>
                  <a:pt x="0" y="20510"/>
                </a:moveTo>
                <a:cubicBezTo>
                  <a:pt x="0" y="20510"/>
                  <a:pt x="-26" y="21600"/>
                  <a:pt x="1603" y="21600"/>
                </a:cubicBezTo>
                <a:cubicBezTo>
                  <a:pt x="2568" y="21600"/>
                  <a:pt x="6216" y="21600"/>
                  <a:pt x="9032" y="21600"/>
                </a:cubicBezTo>
                <a:cubicBezTo>
                  <a:pt x="9032" y="21600"/>
                  <a:pt x="10576" y="21600"/>
                  <a:pt x="12515" y="21600"/>
                </a:cubicBezTo>
                <a:cubicBezTo>
                  <a:pt x="15331" y="21600"/>
                  <a:pt x="18979" y="21600"/>
                  <a:pt x="19943" y="21600"/>
                </a:cubicBezTo>
                <a:cubicBezTo>
                  <a:pt x="21574" y="21600"/>
                  <a:pt x="21547" y="20510"/>
                  <a:pt x="21547" y="20510"/>
                </a:cubicBezTo>
                <a:lnTo>
                  <a:pt x="19418" y="16436"/>
                </a:lnTo>
                <a:cubicBezTo>
                  <a:pt x="19512" y="16224"/>
                  <a:pt x="19569" y="15977"/>
                  <a:pt x="19569" y="15711"/>
                </a:cubicBezTo>
                <a:lnTo>
                  <a:pt x="19569" y="1384"/>
                </a:lnTo>
                <a:cubicBezTo>
                  <a:pt x="19569" y="621"/>
                  <a:pt x="19123" y="0"/>
                  <a:pt x="18571" y="0"/>
                </a:cubicBezTo>
                <a:lnTo>
                  <a:pt x="2977" y="0"/>
                </a:lnTo>
                <a:cubicBezTo>
                  <a:pt x="2425" y="0"/>
                  <a:pt x="1979" y="621"/>
                  <a:pt x="1979" y="1384"/>
                </a:cubicBezTo>
                <a:lnTo>
                  <a:pt x="1979" y="15711"/>
                </a:lnTo>
                <a:cubicBezTo>
                  <a:pt x="1979" y="15978"/>
                  <a:pt x="2035" y="16224"/>
                  <a:pt x="2129" y="16436"/>
                </a:cubicBezTo>
                <a:cubicBezTo>
                  <a:pt x="2129" y="16436"/>
                  <a:pt x="0" y="20510"/>
                  <a:pt x="0" y="2051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8AD962D-EFE8-4880-A820-51FC48C8F617}"/>
              </a:ext>
            </a:extLst>
          </p:cNvPr>
          <p:cNvSpPr txBox="1"/>
          <p:nvPr/>
        </p:nvSpPr>
        <p:spPr>
          <a:xfrm>
            <a:off x="5525775" y="1059340"/>
            <a:ext cx="1140450" cy="461665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spc="300" dirty="0">
                <a:solidFill>
                  <a:srgbClr val="45A5ED"/>
                </a:solidFill>
              </a:rPr>
              <a:t>CSS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4DB9280-A9FF-4ED7-AF8E-9F2FF0FD5587}"/>
              </a:ext>
            </a:extLst>
          </p:cNvPr>
          <p:cNvCxnSpPr>
            <a:cxnSpLocks/>
            <a:endCxn id="78" idx="0"/>
          </p:cNvCxnSpPr>
          <p:nvPr/>
        </p:nvCxnSpPr>
        <p:spPr>
          <a:xfrm>
            <a:off x="6096000" y="0"/>
            <a:ext cx="0" cy="1059340"/>
          </a:xfrm>
          <a:prstGeom prst="line">
            <a:avLst/>
          </a:prstGeom>
          <a:ln w="38100">
            <a:solidFill>
              <a:srgbClr val="595959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D2C9DE4-90CF-436F-BA25-74F5E22CEE24}"/>
              </a:ext>
            </a:extLst>
          </p:cNvPr>
          <p:cNvSpPr/>
          <p:nvPr/>
        </p:nvSpPr>
        <p:spPr>
          <a:xfrm>
            <a:off x="3294592" y="1521005"/>
            <a:ext cx="56028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CSS stands for Cascading Style Sheets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97AE85-E619-44A8-99FA-9903BA83A151}"/>
              </a:ext>
            </a:extLst>
          </p:cNvPr>
          <p:cNvSpPr/>
          <p:nvPr/>
        </p:nvSpPr>
        <p:spPr>
          <a:xfrm>
            <a:off x="1583051" y="2305615"/>
            <a:ext cx="94102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CSS is a language that </a:t>
            </a:r>
            <a:r>
              <a:rPr lang="en-US" sz="2000" dirty="0">
                <a:solidFill>
                  <a:srgbClr val="45A5ED"/>
                </a:solidFill>
              </a:rPr>
              <a:t>describes the style </a:t>
            </a:r>
            <a:r>
              <a:rPr lang="en-US" sz="2000" dirty="0"/>
              <a:t>of an </a:t>
            </a:r>
            <a:r>
              <a:rPr lang="en-US" sz="2000" dirty="0">
                <a:solidFill>
                  <a:srgbClr val="45A5ED"/>
                </a:solidFill>
              </a:rPr>
              <a:t>HTML</a:t>
            </a:r>
            <a:r>
              <a:rPr lang="en-US" sz="2000" dirty="0"/>
              <a:t> document.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CSS describes how HTML elements </a:t>
            </a:r>
            <a:r>
              <a:rPr lang="en-US" sz="2000" dirty="0">
                <a:solidFill>
                  <a:srgbClr val="45A5ED"/>
                </a:solidFill>
              </a:rPr>
              <a:t>should be displayed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83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769931" y="6387474"/>
            <a:ext cx="556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35BBC0D-156C-474B-BE53-7DA8707D3EBF}" type="slidenum">
              <a:rPr 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Fira Sans SemiBold" panose="00000700000000000000" pitchFamily="50" charset="0"/>
                <a:ea typeface="Fira Sans SemiBold" panose="00000700000000000000" pitchFamily="50" charset="0"/>
                <a:cs typeface="Clear Sans Light" panose="020B0303030202020304" pitchFamily="34" charset="0"/>
              </a:rPr>
              <a:t>12</a:t>
            </a:fld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Fira Sans SemiBold" panose="00000700000000000000" pitchFamily="50" charset="0"/>
              <a:ea typeface="Fira Sans SemiBold" panose="00000700000000000000" pitchFamily="50" charset="0"/>
              <a:cs typeface="Clear Sans Light" panose="020B0303030202020304" pitchFamily="34" charset="0"/>
            </a:endParaRPr>
          </a:p>
        </p:txBody>
      </p:sp>
      <p:sp>
        <p:nvSpPr>
          <p:cNvPr id="64" name="Shape 940"/>
          <p:cNvSpPr/>
          <p:nvPr/>
        </p:nvSpPr>
        <p:spPr>
          <a:xfrm>
            <a:off x="10993319" y="6437928"/>
            <a:ext cx="276597" cy="1842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extrusionOk="0">
                <a:moveTo>
                  <a:pt x="18847" y="15749"/>
                </a:moveTo>
                <a:lnTo>
                  <a:pt x="2701" y="15749"/>
                </a:lnTo>
                <a:lnTo>
                  <a:pt x="2701" y="1346"/>
                </a:lnTo>
                <a:lnTo>
                  <a:pt x="18847" y="1346"/>
                </a:lnTo>
                <a:cubicBezTo>
                  <a:pt x="18847" y="1346"/>
                  <a:pt x="18847" y="15749"/>
                  <a:pt x="18847" y="15749"/>
                </a:cubicBezTo>
                <a:close/>
                <a:moveTo>
                  <a:pt x="0" y="20510"/>
                </a:moveTo>
                <a:cubicBezTo>
                  <a:pt x="0" y="20510"/>
                  <a:pt x="-26" y="21600"/>
                  <a:pt x="1603" y="21600"/>
                </a:cubicBezTo>
                <a:cubicBezTo>
                  <a:pt x="2568" y="21600"/>
                  <a:pt x="6216" y="21600"/>
                  <a:pt x="9032" y="21600"/>
                </a:cubicBezTo>
                <a:cubicBezTo>
                  <a:pt x="9032" y="21600"/>
                  <a:pt x="10576" y="21600"/>
                  <a:pt x="12515" y="21600"/>
                </a:cubicBezTo>
                <a:cubicBezTo>
                  <a:pt x="15331" y="21600"/>
                  <a:pt x="18979" y="21600"/>
                  <a:pt x="19943" y="21600"/>
                </a:cubicBezTo>
                <a:cubicBezTo>
                  <a:pt x="21574" y="21600"/>
                  <a:pt x="21547" y="20510"/>
                  <a:pt x="21547" y="20510"/>
                </a:cubicBezTo>
                <a:lnTo>
                  <a:pt x="19418" y="16436"/>
                </a:lnTo>
                <a:cubicBezTo>
                  <a:pt x="19512" y="16224"/>
                  <a:pt x="19569" y="15977"/>
                  <a:pt x="19569" y="15711"/>
                </a:cubicBezTo>
                <a:lnTo>
                  <a:pt x="19569" y="1384"/>
                </a:lnTo>
                <a:cubicBezTo>
                  <a:pt x="19569" y="621"/>
                  <a:pt x="19123" y="0"/>
                  <a:pt x="18571" y="0"/>
                </a:cubicBezTo>
                <a:lnTo>
                  <a:pt x="2977" y="0"/>
                </a:lnTo>
                <a:cubicBezTo>
                  <a:pt x="2425" y="0"/>
                  <a:pt x="1979" y="621"/>
                  <a:pt x="1979" y="1384"/>
                </a:cubicBezTo>
                <a:lnTo>
                  <a:pt x="1979" y="15711"/>
                </a:lnTo>
                <a:cubicBezTo>
                  <a:pt x="1979" y="15978"/>
                  <a:pt x="2035" y="16224"/>
                  <a:pt x="2129" y="16436"/>
                </a:cubicBezTo>
                <a:cubicBezTo>
                  <a:pt x="2129" y="16436"/>
                  <a:pt x="0" y="20510"/>
                  <a:pt x="0" y="2051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8AD962D-EFE8-4880-A820-51FC48C8F617}"/>
              </a:ext>
            </a:extLst>
          </p:cNvPr>
          <p:cNvSpPr txBox="1"/>
          <p:nvPr/>
        </p:nvSpPr>
        <p:spPr>
          <a:xfrm>
            <a:off x="4851404" y="1059340"/>
            <a:ext cx="1812285" cy="461665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spc="300" dirty="0">
                <a:solidFill>
                  <a:srgbClr val="45A5ED"/>
                </a:solidFill>
              </a:rPr>
              <a:t>JavaScript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4DB9280-A9FF-4ED7-AF8E-9F2FF0FD5587}"/>
              </a:ext>
            </a:extLst>
          </p:cNvPr>
          <p:cNvCxnSpPr>
            <a:cxnSpLocks/>
            <a:endCxn id="78" idx="0"/>
          </p:cNvCxnSpPr>
          <p:nvPr/>
        </p:nvCxnSpPr>
        <p:spPr>
          <a:xfrm>
            <a:off x="5757547" y="0"/>
            <a:ext cx="0" cy="1059340"/>
          </a:xfrm>
          <a:prstGeom prst="line">
            <a:avLst/>
          </a:prstGeom>
          <a:ln w="38100">
            <a:solidFill>
              <a:srgbClr val="595959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D2C9DE4-90CF-436F-BA25-74F5E22CEE24}"/>
              </a:ext>
            </a:extLst>
          </p:cNvPr>
          <p:cNvSpPr/>
          <p:nvPr/>
        </p:nvSpPr>
        <p:spPr>
          <a:xfrm>
            <a:off x="1720030" y="1521005"/>
            <a:ext cx="807503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JavaScript has become one of </a:t>
            </a:r>
            <a:br>
              <a:rPr lang="en-US" sz="2800" dirty="0"/>
            </a:br>
            <a:r>
              <a:rPr lang="en-US" sz="2800" dirty="0"/>
              <a:t>the most popular programming languages on the Web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1B75C9-BC3D-43EE-B447-06FC5442B3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985" y="2936777"/>
            <a:ext cx="8211120" cy="316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86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769931" y="6387474"/>
            <a:ext cx="556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35BBC0D-156C-474B-BE53-7DA8707D3EBF}" type="slidenum">
              <a:rPr 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Fira Sans SemiBold" panose="00000700000000000000" pitchFamily="50" charset="0"/>
                <a:ea typeface="Fira Sans SemiBold" panose="00000700000000000000" pitchFamily="50" charset="0"/>
                <a:cs typeface="Clear Sans Light" panose="020B0303030202020304" pitchFamily="34" charset="0"/>
              </a:rPr>
              <a:t>13</a:t>
            </a:fld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Fira Sans SemiBold" panose="00000700000000000000" pitchFamily="50" charset="0"/>
              <a:ea typeface="Fira Sans SemiBold" panose="00000700000000000000" pitchFamily="50" charset="0"/>
              <a:cs typeface="Clear Sans Light" panose="020B0303030202020304" pitchFamily="34" charset="0"/>
            </a:endParaRPr>
          </a:p>
        </p:txBody>
      </p:sp>
      <p:sp>
        <p:nvSpPr>
          <p:cNvPr id="64" name="Shape 940"/>
          <p:cNvSpPr/>
          <p:nvPr/>
        </p:nvSpPr>
        <p:spPr>
          <a:xfrm>
            <a:off x="10993319" y="6437928"/>
            <a:ext cx="276597" cy="1842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extrusionOk="0">
                <a:moveTo>
                  <a:pt x="18847" y="15749"/>
                </a:moveTo>
                <a:lnTo>
                  <a:pt x="2701" y="15749"/>
                </a:lnTo>
                <a:lnTo>
                  <a:pt x="2701" y="1346"/>
                </a:lnTo>
                <a:lnTo>
                  <a:pt x="18847" y="1346"/>
                </a:lnTo>
                <a:cubicBezTo>
                  <a:pt x="18847" y="1346"/>
                  <a:pt x="18847" y="15749"/>
                  <a:pt x="18847" y="15749"/>
                </a:cubicBezTo>
                <a:close/>
                <a:moveTo>
                  <a:pt x="0" y="20510"/>
                </a:moveTo>
                <a:cubicBezTo>
                  <a:pt x="0" y="20510"/>
                  <a:pt x="-26" y="21600"/>
                  <a:pt x="1603" y="21600"/>
                </a:cubicBezTo>
                <a:cubicBezTo>
                  <a:pt x="2568" y="21600"/>
                  <a:pt x="6216" y="21600"/>
                  <a:pt x="9032" y="21600"/>
                </a:cubicBezTo>
                <a:cubicBezTo>
                  <a:pt x="9032" y="21600"/>
                  <a:pt x="10576" y="21600"/>
                  <a:pt x="12515" y="21600"/>
                </a:cubicBezTo>
                <a:cubicBezTo>
                  <a:pt x="15331" y="21600"/>
                  <a:pt x="18979" y="21600"/>
                  <a:pt x="19943" y="21600"/>
                </a:cubicBezTo>
                <a:cubicBezTo>
                  <a:pt x="21574" y="21600"/>
                  <a:pt x="21547" y="20510"/>
                  <a:pt x="21547" y="20510"/>
                </a:cubicBezTo>
                <a:lnTo>
                  <a:pt x="19418" y="16436"/>
                </a:lnTo>
                <a:cubicBezTo>
                  <a:pt x="19512" y="16224"/>
                  <a:pt x="19569" y="15977"/>
                  <a:pt x="19569" y="15711"/>
                </a:cubicBezTo>
                <a:lnTo>
                  <a:pt x="19569" y="1384"/>
                </a:lnTo>
                <a:cubicBezTo>
                  <a:pt x="19569" y="621"/>
                  <a:pt x="19123" y="0"/>
                  <a:pt x="18571" y="0"/>
                </a:cubicBezTo>
                <a:lnTo>
                  <a:pt x="2977" y="0"/>
                </a:lnTo>
                <a:cubicBezTo>
                  <a:pt x="2425" y="0"/>
                  <a:pt x="1979" y="621"/>
                  <a:pt x="1979" y="1384"/>
                </a:cubicBezTo>
                <a:lnTo>
                  <a:pt x="1979" y="15711"/>
                </a:lnTo>
                <a:cubicBezTo>
                  <a:pt x="1979" y="15978"/>
                  <a:pt x="2035" y="16224"/>
                  <a:pt x="2129" y="16436"/>
                </a:cubicBezTo>
                <a:cubicBezTo>
                  <a:pt x="2129" y="16436"/>
                  <a:pt x="0" y="20510"/>
                  <a:pt x="0" y="2051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8AD962D-EFE8-4880-A820-51FC48C8F617}"/>
              </a:ext>
            </a:extLst>
          </p:cNvPr>
          <p:cNvSpPr txBox="1"/>
          <p:nvPr/>
        </p:nvSpPr>
        <p:spPr>
          <a:xfrm>
            <a:off x="4851404" y="1059340"/>
            <a:ext cx="1812285" cy="461665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spc="300" dirty="0">
                <a:solidFill>
                  <a:srgbClr val="45A5ED"/>
                </a:solidFill>
              </a:rPr>
              <a:t>JavaScript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4DB9280-A9FF-4ED7-AF8E-9F2FF0FD5587}"/>
              </a:ext>
            </a:extLst>
          </p:cNvPr>
          <p:cNvCxnSpPr>
            <a:cxnSpLocks/>
            <a:endCxn id="78" idx="0"/>
          </p:cNvCxnSpPr>
          <p:nvPr/>
        </p:nvCxnSpPr>
        <p:spPr>
          <a:xfrm>
            <a:off x="5757547" y="0"/>
            <a:ext cx="0" cy="1059340"/>
          </a:xfrm>
          <a:prstGeom prst="line">
            <a:avLst/>
          </a:prstGeom>
          <a:ln w="38100">
            <a:solidFill>
              <a:srgbClr val="595959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D2C9DE4-90CF-436F-BA25-74F5E22CEE24}"/>
              </a:ext>
            </a:extLst>
          </p:cNvPr>
          <p:cNvSpPr/>
          <p:nvPr/>
        </p:nvSpPr>
        <p:spPr>
          <a:xfrm>
            <a:off x="1720030" y="1521005"/>
            <a:ext cx="807503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JavaScript has become one of </a:t>
            </a:r>
            <a:br>
              <a:rPr lang="en-US" sz="2800" dirty="0"/>
            </a:br>
            <a:r>
              <a:rPr lang="en-US" sz="2800" dirty="0"/>
              <a:t>the most popular programming languages on the Web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DF39FA-0130-4B45-B505-E1A68B9B24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857" y="2580345"/>
            <a:ext cx="6975376" cy="421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59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769931" y="6387474"/>
            <a:ext cx="556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35BBC0D-156C-474B-BE53-7DA8707D3EBF}" type="slidenum">
              <a:rPr 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Fira Sans SemiBold" panose="00000700000000000000" pitchFamily="50" charset="0"/>
                <a:ea typeface="Fira Sans SemiBold" panose="00000700000000000000" pitchFamily="50" charset="0"/>
                <a:cs typeface="Clear Sans Light" panose="020B0303030202020304" pitchFamily="34" charset="0"/>
              </a:rPr>
              <a:t>14</a:t>
            </a:fld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Fira Sans SemiBold" panose="00000700000000000000" pitchFamily="50" charset="0"/>
              <a:ea typeface="Fira Sans SemiBold" panose="00000700000000000000" pitchFamily="50" charset="0"/>
              <a:cs typeface="Clear Sans Light" panose="020B0303030202020304" pitchFamily="34" charset="0"/>
            </a:endParaRPr>
          </a:p>
        </p:txBody>
      </p:sp>
      <p:sp>
        <p:nvSpPr>
          <p:cNvPr id="64" name="Shape 940"/>
          <p:cNvSpPr/>
          <p:nvPr/>
        </p:nvSpPr>
        <p:spPr>
          <a:xfrm>
            <a:off x="10993319" y="6437928"/>
            <a:ext cx="276597" cy="1842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extrusionOk="0">
                <a:moveTo>
                  <a:pt x="18847" y="15749"/>
                </a:moveTo>
                <a:lnTo>
                  <a:pt x="2701" y="15749"/>
                </a:lnTo>
                <a:lnTo>
                  <a:pt x="2701" y="1346"/>
                </a:lnTo>
                <a:lnTo>
                  <a:pt x="18847" y="1346"/>
                </a:lnTo>
                <a:cubicBezTo>
                  <a:pt x="18847" y="1346"/>
                  <a:pt x="18847" y="15749"/>
                  <a:pt x="18847" y="15749"/>
                </a:cubicBezTo>
                <a:close/>
                <a:moveTo>
                  <a:pt x="0" y="20510"/>
                </a:moveTo>
                <a:cubicBezTo>
                  <a:pt x="0" y="20510"/>
                  <a:pt x="-26" y="21600"/>
                  <a:pt x="1603" y="21600"/>
                </a:cubicBezTo>
                <a:cubicBezTo>
                  <a:pt x="2568" y="21600"/>
                  <a:pt x="6216" y="21600"/>
                  <a:pt x="9032" y="21600"/>
                </a:cubicBezTo>
                <a:cubicBezTo>
                  <a:pt x="9032" y="21600"/>
                  <a:pt x="10576" y="21600"/>
                  <a:pt x="12515" y="21600"/>
                </a:cubicBezTo>
                <a:cubicBezTo>
                  <a:pt x="15331" y="21600"/>
                  <a:pt x="18979" y="21600"/>
                  <a:pt x="19943" y="21600"/>
                </a:cubicBezTo>
                <a:cubicBezTo>
                  <a:pt x="21574" y="21600"/>
                  <a:pt x="21547" y="20510"/>
                  <a:pt x="21547" y="20510"/>
                </a:cubicBezTo>
                <a:lnTo>
                  <a:pt x="19418" y="16436"/>
                </a:lnTo>
                <a:cubicBezTo>
                  <a:pt x="19512" y="16224"/>
                  <a:pt x="19569" y="15977"/>
                  <a:pt x="19569" y="15711"/>
                </a:cubicBezTo>
                <a:lnTo>
                  <a:pt x="19569" y="1384"/>
                </a:lnTo>
                <a:cubicBezTo>
                  <a:pt x="19569" y="621"/>
                  <a:pt x="19123" y="0"/>
                  <a:pt x="18571" y="0"/>
                </a:cubicBezTo>
                <a:lnTo>
                  <a:pt x="2977" y="0"/>
                </a:lnTo>
                <a:cubicBezTo>
                  <a:pt x="2425" y="0"/>
                  <a:pt x="1979" y="621"/>
                  <a:pt x="1979" y="1384"/>
                </a:cubicBezTo>
                <a:lnTo>
                  <a:pt x="1979" y="15711"/>
                </a:lnTo>
                <a:cubicBezTo>
                  <a:pt x="1979" y="15978"/>
                  <a:pt x="2035" y="16224"/>
                  <a:pt x="2129" y="16436"/>
                </a:cubicBezTo>
                <a:cubicBezTo>
                  <a:pt x="2129" y="16436"/>
                  <a:pt x="0" y="20510"/>
                  <a:pt x="0" y="2051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8AD962D-EFE8-4880-A820-51FC48C8F617}"/>
              </a:ext>
            </a:extLst>
          </p:cNvPr>
          <p:cNvSpPr txBox="1"/>
          <p:nvPr/>
        </p:nvSpPr>
        <p:spPr>
          <a:xfrm>
            <a:off x="4851404" y="1059340"/>
            <a:ext cx="1812285" cy="461665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spc="300" dirty="0">
                <a:solidFill>
                  <a:srgbClr val="45A5ED"/>
                </a:solidFill>
              </a:rPr>
              <a:t>JavaScript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4DB9280-A9FF-4ED7-AF8E-9F2FF0FD5587}"/>
              </a:ext>
            </a:extLst>
          </p:cNvPr>
          <p:cNvCxnSpPr>
            <a:cxnSpLocks/>
            <a:endCxn id="78" idx="0"/>
          </p:cNvCxnSpPr>
          <p:nvPr/>
        </p:nvCxnSpPr>
        <p:spPr>
          <a:xfrm>
            <a:off x="5757547" y="0"/>
            <a:ext cx="0" cy="1059340"/>
          </a:xfrm>
          <a:prstGeom prst="line">
            <a:avLst/>
          </a:prstGeom>
          <a:ln w="38100">
            <a:solidFill>
              <a:srgbClr val="595959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D2C9DE4-90CF-436F-BA25-74F5E22CEE24}"/>
              </a:ext>
            </a:extLst>
          </p:cNvPr>
          <p:cNvSpPr/>
          <p:nvPr/>
        </p:nvSpPr>
        <p:spPr>
          <a:xfrm>
            <a:off x="1720030" y="1521005"/>
            <a:ext cx="807503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JavaScript has become one of </a:t>
            </a:r>
            <a:br>
              <a:rPr lang="en-US" sz="2800" dirty="0"/>
            </a:br>
            <a:r>
              <a:rPr lang="en-US" sz="2800" dirty="0"/>
              <a:t>the most popular programming languages on the Web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97AE85-E619-44A8-99FA-9903BA83A151}"/>
              </a:ext>
            </a:extLst>
          </p:cNvPr>
          <p:cNvSpPr/>
          <p:nvPr/>
        </p:nvSpPr>
        <p:spPr>
          <a:xfrm>
            <a:off x="1583051" y="2580345"/>
            <a:ext cx="94102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JavaScript is the programming language of HTML and the Web.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JavaScript is easy to learn.</a:t>
            </a:r>
          </a:p>
        </p:txBody>
      </p:sp>
    </p:spTree>
    <p:extLst>
      <p:ext uri="{BB962C8B-B14F-4D97-AF65-F5344CB8AC3E}">
        <p14:creationId xmlns:p14="http://schemas.microsoft.com/office/powerpoint/2010/main" val="375326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 txBox="1">
            <a:spLocks/>
          </p:cNvSpPr>
          <p:nvPr/>
        </p:nvSpPr>
        <p:spPr>
          <a:xfrm>
            <a:off x="1519519" y="426148"/>
            <a:ext cx="9144000" cy="6294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ira Sans Heavy Italic" panose="00000A00000000000000" pitchFamily="50" charset="0"/>
                <a:ea typeface="Fira Sans Heavy Italic" panose="00000A00000000000000" pitchFamily="50" charset="0"/>
                <a:cs typeface="Clear Sans Light" panose="020B0303030202020304" pitchFamily="34" charset="0"/>
              </a:rPr>
              <a:t>Course Roadmap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69931" y="6387474"/>
            <a:ext cx="556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35BBC0D-156C-474B-BE53-7DA8707D3EBF}" type="slidenum">
              <a:rPr 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Fira Sans SemiBold" panose="00000700000000000000" pitchFamily="50" charset="0"/>
                <a:ea typeface="Fira Sans SemiBold" panose="00000700000000000000" pitchFamily="50" charset="0"/>
                <a:cs typeface="Clear Sans Light" panose="020B0303030202020304" pitchFamily="34" charset="0"/>
              </a:rPr>
              <a:t>15</a:t>
            </a:fld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Fira Sans SemiBold" panose="00000700000000000000" pitchFamily="50" charset="0"/>
              <a:ea typeface="Fira Sans SemiBold" panose="00000700000000000000" pitchFamily="50" charset="0"/>
              <a:cs typeface="Clear Sans Light" panose="020B0303030202020304" pitchFamily="34" charset="0"/>
            </a:endParaRPr>
          </a:p>
        </p:txBody>
      </p:sp>
      <p:sp>
        <p:nvSpPr>
          <p:cNvPr id="64" name="Shape 940"/>
          <p:cNvSpPr/>
          <p:nvPr/>
        </p:nvSpPr>
        <p:spPr>
          <a:xfrm>
            <a:off x="10993319" y="6437928"/>
            <a:ext cx="276597" cy="1842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extrusionOk="0">
                <a:moveTo>
                  <a:pt x="18847" y="15749"/>
                </a:moveTo>
                <a:lnTo>
                  <a:pt x="2701" y="15749"/>
                </a:lnTo>
                <a:lnTo>
                  <a:pt x="2701" y="1346"/>
                </a:lnTo>
                <a:lnTo>
                  <a:pt x="18847" y="1346"/>
                </a:lnTo>
                <a:cubicBezTo>
                  <a:pt x="18847" y="1346"/>
                  <a:pt x="18847" y="15749"/>
                  <a:pt x="18847" y="15749"/>
                </a:cubicBezTo>
                <a:close/>
                <a:moveTo>
                  <a:pt x="0" y="20510"/>
                </a:moveTo>
                <a:cubicBezTo>
                  <a:pt x="0" y="20510"/>
                  <a:pt x="-26" y="21600"/>
                  <a:pt x="1603" y="21600"/>
                </a:cubicBezTo>
                <a:cubicBezTo>
                  <a:pt x="2568" y="21600"/>
                  <a:pt x="6216" y="21600"/>
                  <a:pt x="9032" y="21600"/>
                </a:cubicBezTo>
                <a:cubicBezTo>
                  <a:pt x="9032" y="21600"/>
                  <a:pt x="10576" y="21600"/>
                  <a:pt x="12515" y="21600"/>
                </a:cubicBezTo>
                <a:cubicBezTo>
                  <a:pt x="15331" y="21600"/>
                  <a:pt x="18979" y="21600"/>
                  <a:pt x="19943" y="21600"/>
                </a:cubicBezTo>
                <a:cubicBezTo>
                  <a:pt x="21574" y="21600"/>
                  <a:pt x="21547" y="20510"/>
                  <a:pt x="21547" y="20510"/>
                </a:cubicBezTo>
                <a:lnTo>
                  <a:pt x="19418" y="16436"/>
                </a:lnTo>
                <a:cubicBezTo>
                  <a:pt x="19512" y="16224"/>
                  <a:pt x="19569" y="15977"/>
                  <a:pt x="19569" y="15711"/>
                </a:cubicBezTo>
                <a:lnTo>
                  <a:pt x="19569" y="1384"/>
                </a:lnTo>
                <a:cubicBezTo>
                  <a:pt x="19569" y="621"/>
                  <a:pt x="19123" y="0"/>
                  <a:pt x="18571" y="0"/>
                </a:cubicBezTo>
                <a:lnTo>
                  <a:pt x="2977" y="0"/>
                </a:lnTo>
                <a:cubicBezTo>
                  <a:pt x="2425" y="0"/>
                  <a:pt x="1979" y="621"/>
                  <a:pt x="1979" y="1384"/>
                </a:cubicBezTo>
                <a:lnTo>
                  <a:pt x="1979" y="15711"/>
                </a:lnTo>
                <a:cubicBezTo>
                  <a:pt x="1979" y="15978"/>
                  <a:pt x="2035" y="16224"/>
                  <a:pt x="2129" y="16436"/>
                </a:cubicBezTo>
                <a:cubicBezTo>
                  <a:pt x="2129" y="16436"/>
                  <a:pt x="0" y="20510"/>
                  <a:pt x="0" y="2051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47B580-2EF3-4B89-9384-4892303F4AB7}"/>
              </a:ext>
            </a:extLst>
          </p:cNvPr>
          <p:cNvSpPr txBox="1"/>
          <p:nvPr/>
        </p:nvSpPr>
        <p:spPr>
          <a:xfrm>
            <a:off x="4646643" y="1456748"/>
            <a:ext cx="2460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45A5ED"/>
                </a:solidFill>
              </a:rPr>
              <a:t>Getting Deeper</a:t>
            </a:r>
            <a:endParaRPr lang="en-US" b="1" dirty="0">
              <a:solidFill>
                <a:srgbClr val="45A5ED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05E602-0618-4A21-AD96-9E47896AAC39}"/>
              </a:ext>
            </a:extLst>
          </p:cNvPr>
          <p:cNvSpPr txBox="1"/>
          <p:nvPr/>
        </p:nvSpPr>
        <p:spPr>
          <a:xfrm>
            <a:off x="1487044" y="3057991"/>
            <a:ext cx="854726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spc="300" dirty="0">
                <a:solidFill>
                  <a:srgbClr val="45A5ED"/>
                </a:solidFill>
              </a:rPr>
              <a:t>CSS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9AE4702-843E-4A1F-8771-B41BAA10853D}"/>
              </a:ext>
            </a:extLst>
          </p:cNvPr>
          <p:cNvSpPr txBox="1"/>
          <p:nvPr/>
        </p:nvSpPr>
        <p:spPr>
          <a:xfrm>
            <a:off x="8043906" y="3399829"/>
            <a:ext cx="1820827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spc="300" dirty="0">
                <a:solidFill>
                  <a:srgbClr val="45A5ED"/>
                </a:solidFill>
              </a:rPr>
              <a:t>JavaScript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AC251155-6537-47CF-B06B-3EFDE4804CBD}"/>
              </a:ext>
            </a:extLst>
          </p:cNvPr>
          <p:cNvCxnSpPr>
            <a:cxnSpLocks/>
            <a:stCxn id="2" idx="1"/>
            <a:endCxn id="12" idx="0"/>
          </p:cNvCxnSpPr>
          <p:nvPr/>
        </p:nvCxnSpPr>
        <p:spPr>
          <a:xfrm rot="10800000" flipV="1">
            <a:off x="1914407" y="1718357"/>
            <a:ext cx="2732236" cy="1339633"/>
          </a:xfrm>
          <a:prstGeom prst="curvedConnector2">
            <a:avLst/>
          </a:prstGeom>
          <a:ln w="38100">
            <a:solidFill>
              <a:srgbClr val="5959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490BCD51-98C2-4844-8E12-FEBE128A6DDE}"/>
              </a:ext>
            </a:extLst>
          </p:cNvPr>
          <p:cNvCxnSpPr>
            <a:cxnSpLocks/>
            <a:stCxn id="2" idx="3"/>
            <a:endCxn id="79" idx="0"/>
          </p:cNvCxnSpPr>
          <p:nvPr/>
        </p:nvCxnSpPr>
        <p:spPr>
          <a:xfrm>
            <a:off x="7107317" y="1718358"/>
            <a:ext cx="1847003" cy="1681471"/>
          </a:xfrm>
          <a:prstGeom prst="curvedConnector2">
            <a:avLst/>
          </a:prstGeom>
          <a:ln w="38100">
            <a:solidFill>
              <a:srgbClr val="5959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0309B930-4704-4FAD-96FA-678345C2E563}"/>
              </a:ext>
            </a:extLst>
          </p:cNvPr>
          <p:cNvCxnSpPr>
            <a:cxnSpLocks/>
            <a:stCxn id="12" idx="2"/>
            <a:endCxn id="25" idx="0"/>
          </p:cNvCxnSpPr>
          <p:nvPr/>
        </p:nvCxnSpPr>
        <p:spPr>
          <a:xfrm rot="16200000" flipH="1">
            <a:off x="2083940" y="3350122"/>
            <a:ext cx="973204" cy="1312271"/>
          </a:xfrm>
          <a:prstGeom prst="curvedConnector3">
            <a:avLst/>
          </a:prstGeom>
          <a:ln w="38100">
            <a:solidFill>
              <a:srgbClr val="5959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827632C-34FC-4B06-BC15-E8CBC0BBD46C}"/>
              </a:ext>
            </a:extLst>
          </p:cNvPr>
          <p:cNvSpPr txBox="1"/>
          <p:nvPr/>
        </p:nvSpPr>
        <p:spPr>
          <a:xfrm>
            <a:off x="1871568" y="4492860"/>
            <a:ext cx="2710219" cy="19389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spc="300" dirty="0">
                <a:solidFill>
                  <a:srgbClr val="45A5ED"/>
                </a:solidFill>
              </a:rPr>
              <a:t>Bootstrap</a:t>
            </a:r>
          </a:p>
          <a:p>
            <a:pPr algn="ctr"/>
            <a:r>
              <a:rPr lang="en-US" sz="2400" spc="300" dirty="0">
                <a:solidFill>
                  <a:srgbClr val="45A5ED"/>
                </a:solidFill>
              </a:rPr>
              <a:t>Materialize CSS</a:t>
            </a:r>
          </a:p>
          <a:p>
            <a:pPr algn="ctr"/>
            <a:r>
              <a:rPr lang="en-US" sz="2400" spc="300" dirty="0">
                <a:solidFill>
                  <a:srgbClr val="45A5ED"/>
                </a:solidFill>
              </a:rPr>
              <a:t>Foundation CSS</a:t>
            </a:r>
          </a:p>
          <a:p>
            <a:pPr algn="ctr"/>
            <a:r>
              <a:rPr lang="en-US" sz="2400" spc="300" dirty="0">
                <a:solidFill>
                  <a:srgbClr val="45A5ED"/>
                </a:solidFill>
              </a:rPr>
              <a:t>………………….</a:t>
            </a:r>
          </a:p>
          <a:p>
            <a:pPr algn="ctr"/>
            <a:r>
              <a:rPr lang="en-US" sz="2400" spc="300" dirty="0">
                <a:solidFill>
                  <a:srgbClr val="45A5ED"/>
                </a:solidFill>
              </a:rPr>
              <a:t>..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F309B42-500C-45E5-ACC7-F53575923A45}"/>
              </a:ext>
            </a:extLst>
          </p:cNvPr>
          <p:cNvSpPr txBox="1"/>
          <p:nvPr/>
        </p:nvSpPr>
        <p:spPr>
          <a:xfrm>
            <a:off x="6255105" y="4492860"/>
            <a:ext cx="2710219" cy="19389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spc="300" dirty="0">
                <a:solidFill>
                  <a:srgbClr val="45A5ED"/>
                </a:solidFill>
              </a:rPr>
              <a:t>Flow</a:t>
            </a:r>
            <a:br>
              <a:rPr lang="en-US" sz="2400" spc="300" dirty="0">
                <a:solidFill>
                  <a:srgbClr val="45A5ED"/>
                </a:solidFill>
              </a:rPr>
            </a:br>
            <a:r>
              <a:rPr lang="en-US" sz="2400" spc="300" dirty="0">
                <a:solidFill>
                  <a:srgbClr val="45A5ED"/>
                </a:solidFill>
              </a:rPr>
              <a:t>DOM</a:t>
            </a:r>
          </a:p>
          <a:p>
            <a:pPr algn="ctr"/>
            <a:r>
              <a:rPr lang="en-US" sz="2400" spc="300" dirty="0" err="1">
                <a:solidFill>
                  <a:srgbClr val="45A5ED"/>
                </a:solidFill>
              </a:rPr>
              <a:t>JQuery</a:t>
            </a:r>
            <a:endParaRPr lang="en-US" sz="2400" spc="300" dirty="0">
              <a:solidFill>
                <a:srgbClr val="45A5ED"/>
              </a:solidFill>
            </a:endParaRPr>
          </a:p>
          <a:p>
            <a:pPr algn="ctr"/>
            <a:r>
              <a:rPr lang="en-US" sz="2400" spc="300" dirty="0">
                <a:solidFill>
                  <a:srgbClr val="45A5ED"/>
                </a:solidFill>
              </a:rPr>
              <a:t>Ajax</a:t>
            </a:r>
          </a:p>
          <a:p>
            <a:pPr algn="ctr"/>
            <a:endParaRPr lang="en-US" sz="2400" spc="300" dirty="0">
              <a:solidFill>
                <a:srgbClr val="45A5ED"/>
              </a:solidFill>
            </a:endParaRPr>
          </a:p>
        </p:txBody>
      </p: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941D0B82-EA0B-4A8B-9D07-C98D75DB52EA}"/>
              </a:ext>
            </a:extLst>
          </p:cNvPr>
          <p:cNvCxnSpPr>
            <a:cxnSpLocks/>
            <a:stCxn id="79" idx="2"/>
            <a:endCxn id="47" idx="0"/>
          </p:cNvCxnSpPr>
          <p:nvPr/>
        </p:nvCxnSpPr>
        <p:spPr>
          <a:xfrm rot="5400000">
            <a:off x="7966585" y="3505125"/>
            <a:ext cx="631366" cy="1344105"/>
          </a:xfrm>
          <a:prstGeom prst="curvedConnector3">
            <a:avLst>
              <a:gd name="adj1" fmla="val 50000"/>
            </a:avLst>
          </a:prstGeom>
          <a:ln w="38100">
            <a:solidFill>
              <a:srgbClr val="5959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354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" grpId="0"/>
      <p:bldP spid="12" grpId="0" animBg="1"/>
      <p:bldP spid="79" grpId="0" animBg="1"/>
      <p:bldP spid="25" grpId="0" animBg="1"/>
      <p:bldP spid="4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769931" y="6387474"/>
            <a:ext cx="556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35BBC0D-156C-474B-BE53-7DA8707D3EBF}" type="slidenum">
              <a:rPr 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Fira Sans SemiBold" panose="00000700000000000000" pitchFamily="50" charset="0"/>
                <a:ea typeface="Fira Sans SemiBold" panose="00000700000000000000" pitchFamily="50" charset="0"/>
                <a:cs typeface="Clear Sans Light" panose="020B0303030202020304" pitchFamily="34" charset="0"/>
              </a:rPr>
              <a:t>16</a:t>
            </a:fld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Fira Sans SemiBold" panose="00000700000000000000" pitchFamily="50" charset="0"/>
              <a:ea typeface="Fira Sans SemiBold" panose="00000700000000000000" pitchFamily="50" charset="0"/>
              <a:cs typeface="Clear Sans Light" panose="020B0303030202020304" pitchFamily="34" charset="0"/>
            </a:endParaRPr>
          </a:p>
        </p:txBody>
      </p:sp>
      <p:sp>
        <p:nvSpPr>
          <p:cNvPr id="64" name="Shape 940"/>
          <p:cNvSpPr/>
          <p:nvPr/>
        </p:nvSpPr>
        <p:spPr>
          <a:xfrm>
            <a:off x="10993319" y="6437928"/>
            <a:ext cx="276597" cy="1842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extrusionOk="0">
                <a:moveTo>
                  <a:pt x="18847" y="15749"/>
                </a:moveTo>
                <a:lnTo>
                  <a:pt x="2701" y="15749"/>
                </a:lnTo>
                <a:lnTo>
                  <a:pt x="2701" y="1346"/>
                </a:lnTo>
                <a:lnTo>
                  <a:pt x="18847" y="1346"/>
                </a:lnTo>
                <a:cubicBezTo>
                  <a:pt x="18847" y="1346"/>
                  <a:pt x="18847" y="15749"/>
                  <a:pt x="18847" y="15749"/>
                </a:cubicBezTo>
                <a:close/>
                <a:moveTo>
                  <a:pt x="0" y="20510"/>
                </a:moveTo>
                <a:cubicBezTo>
                  <a:pt x="0" y="20510"/>
                  <a:pt x="-26" y="21600"/>
                  <a:pt x="1603" y="21600"/>
                </a:cubicBezTo>
                <a:cubicBezTo>
                  <a:pt x="2568" y="21600"/>
                  <a:pt x="6216" y="21600"/>
                  <a:pt x="9032" y="21600"/>
                </a:cubicBezTo>
                <a:cubicBezTo>
                  <a:pt x="9032" y="21600"/>
                  <a:pt x="10576" y="21600"/>
                  <a:pt x="12515" y="21600"/>
                </a:cubicBezTo>
                <a:cubicBezTo>
                  <a:pt x="15331" y="21600"/>
                  <a:pt x="18979" y="21600"/>
                  <a:pt x="19943" y="21600"/>
                </a:cubicBezTo>
                <a:cubicBezTo>
                  <a:pt x="21574" y="21600"/>
                  <a:pt x="21547" y="20510"/>
                  <a:pt x="21547" y="20510"/>
                </a:cubicBezTo>
                <a:lnTo>
                  <a:pt x="19418" y="16436"/>
                </a:lnTo>
                <a:cubicBezTo>
                  <a:pt x="19512" y="16224"/>
                  <a:pt x="19569" y="15977"/>
                  <a:pt x="19569" y="15711"/>
                </a:cubicBezTo>
                <a:lnTo>
                  <a:pt x="19569" y="1384"/>
                </a:lnTo>
                <a:cubicBezTo>
                  <a:pt x="19569" y="621"/>
                  <a:pt x="19123" y="0"/>
                  <a:pt x="18571" y="0"/>
                </a:cubicBezTo>
                <a:lnTo>
                  <a:pt x="2977" y="0"/>
                </a:lnTo>
                <a:cubicBezTo>
                  <a:pt x="2425" y="0"/>
                  <a:pt x="1979" y="621"/>
                  <a:pt x="1979" y="1384"/>
                </a:cubicBezTo>
                <a:lnTo>
                  <a:pt x="1979" y="15711"/>
                </a:lnTo>
                <a:cubicBezTo>
                  <a:pt x="1979" y="15978"/>
                  <a:pt x="2035" y="16224"/>
                  <a:pt x="2129" y="16436"/>
                </a:cubicBezTo>
                <a:cubicBezTo>
                  <a:pt x="2129" y="16436"/>
                  <a:pt x="0" y="20510"/>
                  <a:pt x="0" y="2051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47B580-2EF3-4B89-9384-4892303F4AB7}"/>
              </a:ext>
            </a:extLst>
          </p:cNvPr>
          <p:cNvSpPr txBox="1"/>
          <p:nvPr/>
        </p:nvSpPr>
        <p:spPr>
          <a:xfrm>
            <a:off x="5130009" y="836933"/>
            <a:ext cx="1558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45A5ED"/>
                </a:solidFill>
              </a:rPr>
              <a:t>Back-End</a:t>
            </a:r>
            <a:endParaRPr lang="en-US" b="1" dirty="0">
              <a:solidFill>
                <a:srgbClr val="45A5ED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267B88-B174-44AE-8E5B-320EA7DC9206}"/>
              </a:ext>
            </a:extLst>
          </p:cNvPr>
          <p:cNvSpPr txBox="1"/>
          <p:nvPr/>
        </p:nvSpPr>
        <p:spPr>
          <a:xfrm>
            <a:off x="2932682" y="3276431"/>
            <a:ext cx="2158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PHP 7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8BA038D-79EB-4054-AFF6-4B1A49F0809F}"/>
              </a:ext>
            </a:extLst>
          </p:cNvPr>
          <p:cNvCxnSpPr>
            <a:cxnSpLocks/>
            <a:stCxn id="2" idx="2"/>
            <a:endCxn id="9" idx="0"/>
          </p:cNvCxnSpPr>
          <p:nvPr/>
        </p:nvCxnSpPr>
        <p:spPr>
          <a:xfrm flipH="1">
            <a:off x="4011887" y="1360153"/>
            <a:ext cx="1897342" cy="1916278"/>
          </a:xfrm>
          <a:prstGeom prst="straightConnector1">
            <a:avLst/>
          </a:prstGeom>
          <a:ln w="38100">
            <a:solidFill>
              <a:srgbClr val="5959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705E602-0618-4A21-AD96-9E47896AAC39}"/>
              </a:ext>
            </a:extLst>
          </p:cNvPr>
          <p:cNvSpPr txBox="1"/>
          <p:nvPr/>
        </p:nvSpPr>
        <p:spPr>
          <a:xfrm>
            <a:off x="1092156" y="4324514"/>
            <a:ext cx="2497200" cy="830997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spc="300" dirty="0">
                <a:solidFill>
                  <a:srgbClr val="45A5ED"/>
                </a:solidFill>
              </a:rPr>
              <a:t>Design Pattern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8AD962D-EFE8-4880-A820-51FC48C8F617}"/>
              </a:ext>
            </a:extLst>
          </p:cNvPr>
          <p:cNvSpPr txBox="1"/>
          <p:nvPr/>
        </p:nvSpPr>
        <p:spPr>
          <a:xfrm>
            <a:off x="4207428" y="4709772"/>
            <a:ext cx="1749127" cy="461665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spc="300" dirty="0">
                <a:solidFill>
                  <a:srgbClr val="45A5ED"/>
                </a:solidFill>
              </a:rPr>
              <a:t>Core PHP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9AE4702-843E-4A1F-8771-B41BAA10853D}"/>
              </a:ext>
            </a:extLst>
          </p:cNvPr>
          <p:cNvSpPr txBox="1"/>
          <p:nvPr/>
        </p:nvSpPr>
        <p:spPr>
          <a:xfrm>
            <a:off x="8774625" y="5495721"/>
            <a:ext cx="2112265" cy="461665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spc="300" dirty="0">
                <a:solidFill>
                  <a:srgbClr val="45A5ED"/>
                </a:solidFill>
              </a:rPr>
              <a:t>Frameworks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AC251155-6537-47CF-B06B-3EFDE4804CBD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rot="5400000">
            <a:off x="2883113" y="3195740"/>
            <a:ext cx="586418" cy="1671131"/>
          </a:xfrm>
          <a:prstGeom prst="curvedConnector3">
            <a:avLst/>
          </a:prstGeom>
          <a:ln w="38100">
            <a:solidFill>
              <a:srgbClr val="5959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CF3D07A8-2BD1-409F-A195-79EBE3ADD92E}"/>
              </a:ext>
            </a:extLst>
          </p:cNvPr>
          <p:cNvCxnSpPr>
            <a:cxnSpLocks/>
            <a:stCxn id="9" idx="2"/>
            <a:endCxn id="78" idx="0"/>
          </p:cNvCxnSpPr>
          <p:nvPr/>
        </p:nvCxnSpPr>
        <p:spPr>
          <a:xfrm rot="16200000" flipH="1">
            <a:off x="4061101" y="3688881"/>
            <a:ext cx="971676" cy="1070105"/>
          </a:xfrm>
          <a:prstGeom prst="curvedConnector3">
            <a:avLst>
              <a:gd name="adj1" fmla="val 50000"/>
            </a:avLst>
          </a:prstGeom>
          <a:ln w="38100">
            <a:solidFill>
              <a:srgbClr val="5959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490BCD51-98C2-4844-8E12-FEBE128A6DDE}"/>
              </a:ext>
            </a:extLst>
          </p:cNvPr>
          <p:cNvCxnSpPr>
            <a:cxnSpLocks/>
            <a:stCxn id="9" idx="2"/>
            <a:endCxn id="79" idx="0"/>
          </p:cNvCxnSpPr>
          <p:nvPr/>
        </p:nvCxnSpPr>
        <p:spPr>
          <a:xfrm rot="16200000" flipH="1">
            <a:off x="6042510" y="1707472"/>
            <a:ext cx="1757625" cy="5818871"/>
          </a:xfrm>
          <a:prstGeom prst="curvedConnector3">
            <a:avLst>
              <a:gd name="adj1" fmla="val 18164"/>
            </a:avLst>
          </a:prstGeom>
          <a:ln w="38100">
            <a:solidFill>
              <a:srgbClr val="5959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387DE52-69AD-4378-BB81-9DB9517963B5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2340756" y="5155511"/>
            <a:ext cx="0" cy="1040573"/>
          </a:xfrm>
          <a:prstGeom prst="line">
            <a:avLst/>
          </a:prstGeom>
          <a:ln w="38100">
            <a:solidFill>
              <a:srgbClr val="595959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449F438-6981-446F-89A2-C74A41D4A855}"/>
              </a:ext>
            </a:extLst>
          </p:cNvPr>
          <p:cNvCxnSpPr>
            <a:cxnSpLocks/>
            <a:stCxn id="78" idx="2"/>
          </p:cNvCxnSpPr>
          <p:nvPr/>
        </p:nvCxnSpPr>
        <p:spPr>
          <a:xfrm flipH="1">
            <a:off x="5075324" y="5171437"/>
            <a:ext cx="6668" cy="1062489"/>
          </a:xfrm>
          <a:prstGeom prst="line">
            <a:avLst/>
          </a:prstGeom>
          <a:ln w="38100">
            <a:solidFill>
              <a:srgbClr val="595959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EC1572E-C951-496F-B2C4-8F00BD850451}"/>
              </a:ext>
            </a:extLst>
          </p:cNvPr>
          <p:cNvCxnSpPr>
            <a:cxnSpLocks/>
            <a:stCxn id="79" idx="2"/>
          </p:cNvCxnSpPr>
          <p:nvPr/>
        </p:nvCxnSpPr>
        <p:spPr>
          <a:xfrm>
            <a:off x="9830758" y="5957386"/>
            <a:ext cx="20486" cy="664812"/>
          </a:xfrm>
          <a:prstGeom prst="line">
            <a:avLst/>
          </a:prstGeom>
          <a:ln w="38100">
            <a:solidFill>
              <a:srgbClr val="595959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FDDD0C1-2634-40A1-8011-1AF8D36E2158}"/>
              </a:ext>
            </a:extLst>
          </p:cNvPr>
          <p:cNvSpPr txBox="1"/>
          <p:nvPr/>
        </p:nvSpPr>
        <p:spPr>
          <a:xfrm>
            <a:off x="5909229" y="2710830"/>
            <a:ext cx="2158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DBMS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05ACE8E-5CAC-4B57-931C-DF2562EBF77F}"/>
              </a:ext>
            </a:extLst>
          </p:cNvPr>
          <p:cNvCxnSpPr>
            <a:cxnSpLocks/>
            <a:stCxn id="2" idx="2"/>
            <a:endCxn id="40" idx="0"/>
          </p:cNvCxnSpPr>
          <p:nvPr/>
        </p:nvCxnSpPr>
        <p:spPr>
          <a:xfrm>
            <a:off x="5909229" y="1360153"/>
            <a:ext cx="1079205" cy="1350677"/>
          </a:xfrm>
          <a:prstGeom prst="straightConnector1">
            <a:avLst/>
          </a:prstGeom>
          <a:ln w="38100">
            <a:solidFill>
              <a:srgbClr val="5959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1E6DE25-DF75-4474-9C89-9776DD554601}"/>
              </a:ext>
            </a:extLst>
          </p:cNvPr>
          <p:cNvSpPr txBox="1"/>
          <p:nvPr/>
        </p:nvSpPr>
        <p:spPr>
          <a:xfrm>
            <a:off x="7025498" y="4693846"/>
            <a:ext cx="1749127" cy="461665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spc="300" dirty="0">
                <a:solidFill>
                  <a:srgbClr val="45A5ED"/>
                </a:solidFill>
              </a:rPr>
              <a:t>Ajax</a:t>
            </a:r>
          </a:p>
        </p:txBody>
      </p: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FB1B2DD5-7D52-4FDA-A8F8-C42D34CB1D3C}"/>
              </a:ext>
            </a:extLst>
          </p:cNvPr>
          <p:cNvCxnSpPr>
            <a:cxnSpLocks/>
            <a:stCxn id="9" idx="2"/>
            <a:endCxn id="47" idx="0"/>
          </p:cNvCxnSpPr>
          <p:nvPr/>
        </p:nvCxnSpPr>
        <p:spPr>
          <a:xfrm rot="16200000" flipH="1">
            <a:off x="5478099" y="2271883"/>
            <a:ext cx="955750" cy="3888175"/>
          </a:xfrm>
          <a:prstGeom prst="curvedConnector3">
            <a:avLst>
              <a:gd name="adj1" fmla="val 50000"/>
            </a:avLst>
          </a:prstGeom>
          <a:ln w="38100">
            <a:solidFill>
              <a:srgbClr val="5959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A7E2C44-2E58-4A7B-BE66-639AAA6DB005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7900062" y="5155511"/>
            <a:ext cx="0" cy="908452"/>
          </a:xfrm>
          <a:prstGeom prst="line">
            <a:avLst/>
          </a:prstGeom>
          <a:ln w="38100">
            <a:solidFill>
              <a:srgbClr val="595959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5D8812C4-AA61-4076-B364-40CBC1077A3B}"/>
              </a:ext>
            </a:extLst>
          </p:cNvPr>
          <p:cNvCxnSpPr>
            <a:cxnSpLocks/>
          </p:cNvCxnSpPr>
          <p:nvPr/>
        </p:nvCxnSpPr>
        <p:spPr>
          <a:xfrm>
            <a:off x="7100911" y="3124609"/>
            <a:ext cx="3208494" cy="592608"/>
          </a:xfrm>
          <a:prstGeom prst="curvedConnector3">
            <a:avLst>
              <a:gd name="adj1" fmla="val 99768"/>
            </a:avLst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997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  <p:bldP spid="78" grpId="0" animBg="1"/>
      <p:bldP spid="79" grpId="0" animBg="1"/>
      <p:bldP spid="40" grpId="0"/>
      <p:bldP spid="4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769931" y="6387474"/>
            <a:ext cx="556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35BBC0D-156C-474B-BE53-7DA8707D3EBF}" type="slidenum">
              <a:rPr 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Fira Sans SemiBold" panose="00000700000000000000" pitchFamily="50" charset="0"/>
                <a:ea typeface="Fira Sans SemiBold" panose="00000700000000000000" pitchFamily="50" charset="0"/>
                <a:cs typeface="Clear Sans Light" panose="020B0303030202020304" pitchFamily="34" charset="0"/>
              </a:rPr>
              <a:t>17</a:t>
            </a:fld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Fira Sans SemiBold" panose="00000700000000000000" pitchFamily="50" charset="0"/>
              <a:ea typeface="Fira Sans SemiBold" panose="00000700000000000000" pitchFamily="50" charset="0"/>
              <a:cs typeface="Clear Sans Light" panose="020B0303030202020304" pitchFamily="34" charset="0"/>
            </a:endParaRPr>
          </a:p>
        </p:txBody>
      </p:sp>
      <p:sp>
        <p:nvSpPr>
          <p:cNvPr id="64" name="Shape 940"/>
          <p:cNvSpPr/>
          <p:nvPr/>
        </p:nvSpPr>
        <p:spPr>
          <a:xfrm>
            <a:off x="10993319" y="6437928"/>
            <a:ext cx="276597" cy="1842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extrusionOk="0">
                <a:moveTo>
                  <a:pt x="18847" y="15749"/>
                </a:moveTo>
                <a:lnTo>
                  <a:pt x="2701" y="15749"/>
                </a:lnTo>
                <a:lnTo>
                  <a:pt x="2701" y="1346"/>
                </a:lnTo>
                <a:lnTo>
                  <a:pt x="18847" y="1346"/>
                </a:lnTo>
                <a:cubicBezTo>
                  <a:pt x="18847" y="1346"/>
                  <a:pt x="18847" y="15749"/>
                  <a:pt x="18847" y="15749"/>
                </a:cubicBezTo>
                <a:close/>
                <a:moveTo>
                  <a:pt x="0" y="20510"/>
                </a:moveTo>
                <a:cubicBezTo>
                  <a:pt x="0" y="20510"/>
                  <a:pt x="-26" y="21600"/>
                  <a:pt x="1603" y="21600"/>
                </a:cubicBezTo>
                <a:cubicBezTo>
                  <a:pt x="2568" y="21600"/>
                  <a:pt x="6216" y="21600"/>
                  <a:pt x="9032" y="21600"/>
                </a:cubicBezTo>
                <a:cubicBezTo>
                  <a:pt x="9032" y="21600"/>
                  <a:pt x="10576" y="21600"/>
                  <a:pt x="12515" y="21600"/>
                </a:cubicBezTo>
                <a:cubicBezTo>
                  <a:pt x="15331" y="21600"/>
                  <a:pt x="18979" y="21600"/>
                  <a:pt x="19943" y="21600"/>
                </a:cubicBezTo>
                <a:cubicBezTo>
                  <a:pt x="21574" y="21600"/>
                  <a:pt x="21547" y="20510"/>
                  <a:pt x="21547" y="20510"/>
                </a:cubicBezTo>
                <a:lnTo>
                  <a:pt x="19418" y="16436"/>
                </a:lnTo>
                <a:cubicBezTo>
                  <a:pt x="19512" y="16224"/>
                  <a:pt x="19569" y="15977"/>
                  <a:pt x="19569" y="15711"/>
                </a:cubicBezTo>
                <a:lnTo>
                  <a:pt x="19569" y="1384"/>
                </a:lnTo>
                <a:cubicBezTo>
                  <a:pt x="19569" y="621"/>
                  <a:pt x="19123" y="0"/>
                  <a:pt x="18571" y="0"/>
                </a:cubicBezTo>
                <a:lnTo>
                  <a:pt x="2977" y="0"/>
                </a:lnTo>
                <a:cubicBezTo>
                  <a:pt x="2425" y="0"/>
                  <a:pt x="1979" y="621"/>
                  <a:pt x="1979" y="1384"/>
                </a:cubicBezTo>
                <a:lnTo>
                  <a:pt x="1979" y="15711"/>
                </a:lnTo>
                <a:cubicBezTo>
                  <a:pt x="1979" y="15978"/>
                  <a:pt x="2035" y="16224"/>
                  <a:pt x="2129" y="16436"/>
                </a:cubicBezTo>
                <a:cubicBezTo>
                  <a:pt x="2129" y="16436"/>
                  <a:pt x="0" y="20510"/>
                  <a:pt x="0" y="2051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3AE563E-B40B-4022-B7F2-481B123A0E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830" y="0"/>
            <a:ext cx="4234644" cy="20528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ABDA9AF-D032-4496-A5E1-869F211A4C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876" y="2178473"/>
            <a:ext cx="6410551" cy="425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635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08326E9-A0FF-4B8E-9888-8139363B9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201" y="687436"/>
            <a:ext cx="9741598" cy="548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91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14D1A1-C54C-4682-826C-471D39A77A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910" y="433955"/>
            <a:ext cx="1924486" cy="1924486"/>
          </a:xfrm>
          <a:prstGeom prst="rect">
            <a:avLst/>
          </a:prstGeom>
        </p:spPr>
      </p:pic>
      <p:pic>
        <p:nvPicPr>
          <p:cNvPr id="1026" name="Picture 2" descr="Image result for database design vs database development png">
            <a:extLst>
              <a:ext uri="{FF2B5EF4-FFF2-40B4-BE49-F238E27FC236}">
                <a16:creationId xmlns:a16="http://schemas.microsoft.com/office/drawing/2014/main" id="{36F24372-4BCF-429C-AD04-DCEA2FCFC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42" y="843387"/>
            <a:ext cx="5067086" cy="4139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0DE34F-0B59-4214-B03D-95452E1B6F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743" y="2913163"/>
            <a:ext cx="3504235" cy="290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44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2"/>
          <p:cNvSpPr txBox="1">
            <a:spLocks/>
          </p:cNvSpPr>
          <p:nvPr/>
        </p:nvSpPr>
        <p:spPr>
          <a:xfrm>
            <a:off x="3228158" y="4178418"/>
            <a:ext cx="5753917" cy="88273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651"/>
              </a:lnSpc>
              <a:spcAft>
                <a:spcPts val="1500"/>
              </a:spcAft>
              <a:buNone/>
            </a:pP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Full-stack die-hards would consider a full-stack developer to have specialized knowledge in all stages of software development.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760021" y="1466282"/>
            <a:ext cx="4670261" cy="2448755"/>
            <a:chOff x="2602920" y="1666441"/>
            <a:chExt cx="6744281" cy="3536225"/>
          </a:xfrm>
        </p:grpSpPr>
        <p:grpSp>
          <p:nvGrpSpPr>
            <p:cNvPr id="25" name="Group 24"/>
            <p:cNvGrpSpPr/>
            <p:nvPr/>
          </p:nvGrpSpPr>
          <p:grpSpPr>
            <a:xfrm>
              <a:off x="2602920" y="1666441"/>
              <a:ext cx="6744281" cy="3536225"/>
              <a:chOff x="4374837" y="3321837"/>
              <a:chExt cx="2929290" cy="1535913"/>
            </a:xfrm>
          </p:grpSpPr>
          <p:sp>
            <p:nvSpPr>
              <p:cNvPr id="27" name="Freeform 67"/>
              <p:cNvSpPr>
                <a:spLocks/>
              </p:cNvSpPr>
              <p:nvPr/>
            </p:nvSpPr>
            <p:spPr bwMode="auto">
              <a:xfrm>
                <a:off x="4761726" y="3321837"/>
                <a:ext cx="2161333" cy="1454464"/>
              </a:xfrm>
              <a:custGeom>
                <a:avLst/>
                <a:gdLst>
                  <a:gd name="T0" fmla="*/ 966 w 966"/>
                  <a:gd name="T1" fmla="*/ 621 h 650"/>
                  <a:gd name="T2" fmla="*/ 944 w 966"/>
                  <a:gd name="T3" fmla="*/ 650 h 650"/>
                  <a:gd name="T4" fmla="*/ 23 w 966"/>
                  <a:gd name="T5" fmla="*/ 650 h 650"/>
                  <a:gd name="T6" fmla="*/ 0 w 966"/>
                  <a:gd name="T7" fmla="*/ 621 h 650"/>
                  <a:gd name="T8" fmla="*/ 0 w 966"/>
                  <a:gd name="T9" fmla="*/ 29 h 650"/>
                  <a:gd name="T10" fmla="*/ 23 w 966"/>
                  <a:gd name="T11" fmla="*/ 0 h 650"/>
                  <a:gd name="T12" fmla="*/ 944 w 966"/>
                  <a:gd name="T13" fmla="*/ 0 h 650"/>
                  <a:gd name="T14" fmla="*/ 966 w 966"/>
                  <a:gd name="T15" fmla="*/ 29 h 650"/>
                  <a:gd name="T16" fmla="*/ 966 w 966"/>
                  <a:gd name="T17" fmla="*/ 621 h 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66" h="650">
                    <a:moveTo>
                      <a:pt x="966" y="621"/>
                    </a:moveTo>
                    <a:cubicBezTo>
                      <a:pt x="966" y="637"/>
                      <a:pt x="956" y="650"/>
                      <a:pt x="944" y="650"/>
                    </a:cubicBezTo>
                    <a:cubicBezTo>
                      <a:pt x="23" y="650"/>
                      <a:pt x="23" y="650"/>
                      <a:pt x="23" y="650"/>
                    </a:cubicBezTo>
                    <a:cubicBezTo>
                      <a:pt x="10" y="650"/>
                      <a:pt x="0" y="637"/>
                      <a:pt x="0" y="621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13"/>
                      <a:pt x="10" y="0"/>
                      <a:pt x="23" y="0"/>
                    </a:cubicBezTo>
                    <a:cubicBezTo>
                      <a:pt x="944" y="0"/>
                      <a:pt x="944" y="0"/>
                      <a:pt x="944" y="0"/>
                    </a:cubicBezTo>
                    <a:cubicBezTo>
                      <a:pt x="956" y="0"/>
                      <a:pt x="966" y="13"/>
                      <a:pt x="966" y="29"/>
                    </a:cubicBezTo>
                    <a:lnTo>
                      <a:pt x="966" y="6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8" name="Rectangle 68"/>
              <p:cNvSpPr>
                <a:spLocks noChangeArrowheads="1"/>
              </p:cNvSpPr>
              <p:nvPr/>
            </p:nvSpPr>
            <p:spPr bwMode="auto">
              <a:xfrm>
                <a:off x="4848992" y="3397469"/>
                <a:ext cx="1992615" cy="123338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9" name="Freeform 69"/>
              <p:cNvSpPr>
                <a:spLocks/>
              </p:cNvSpPr>
              <p:nvPr/>
            </p:nvSpPr>
            <p:spPr bwMode="auto">
              <a:xfrm>
                <a:off x="4374837" y="4787935"/>
                <a:ext cx="2914745" cy="69815"/>
              </a:xfrm>
              <a:custGeom>
                <a:avLst/>
                <a:gdLst>
                  <a:gd name="T0" fmla="*/ 8 w 1302"/>
                  <a:gd name="T1" fmla="*/ 4 h 32"/>
                  <a:gd name="T2" fmla="*/ 57 w 1302"/>
                  <a:gd name="T3" fmla="*/ 32 h 32"/>
                  <a:gd name="T4" fmla="*/ 1252 w 1302"/>
                  <a:gd name="T5" fmla="*/ 32 h 32"/>
                  <a:gd name="T6" fmla="*/ 1302 w 1302"/>
                  <a:gd name="T7" fmla="*/ 10 h 32"/>
                  <a:gd name="T8" fmla="*/ 1302 w 1302"/>
                  <a:gd name="T9" fmla="*/ 0 h 32"/>
                  <a:gd name="T10" fmla="*/ 8 w 1302"/>
                  <a:gd name="T11" fmla="*/ 4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02" h="32">
                    <a:moveTo>
                      <a:pt x="8" y="4"/>
                    </a:moveTo>
                    <a:cubicBezTo>
                      <a:pt x="8" y="4"/>
                      <a:pt x="0" y="19"/>
                      <a:pt x="57" y="32"/>
                    </a:cubicBezTo>
                    <a:cubicBezTo>
                      <a:pt x="1252" y="32"/>
                      <a:pt x="1252" y="32"/>
                      <a:pt x="1252" y="32"/>
                    </a:cubicBezTo>
                    <a:cubicBezTo>
                      <a:pt x="1252" y="32"/>
                      <a:pt x="1292" y="29"/>
                      <a:pt x="1302" y="10"/>
                    </a:cubicBezTo>
                    <a:cubicBezTo>
                      <a:pt x="1302" y="0"/>
                      <a:pt x="1302" y="0"/>
                      <a:pt x="1302" y="0"/>
                    </a:cubicBez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5F67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pic>
            <p:nvPicPr>
              <p:cNvPr id="30" name="Picture 70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83565" y="4721030"/>
                <a:ext cx="2920562" cy="1076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1" name="Freeform 71"/>
              <p:cNvSpPr>
                <a:spLocks/>
              </p:cNvSpPr>
              <p:nvPr/>
            </p:nvSpPr>
            <p:spPr bwMode="auto">
              <a:xfrm>
                <a:off x="7051049" y="4767572"/>
                <a:ext cx="107631" cy="11636"/>
              </a:xfrm>
              <a:custGeom>
                <a:avLst/>
                <a:gdLst>
                  <a:gd name="T0" fmla="*/ 48 w 48"/>
                  <a:gd name="T1" fmla="*/ 2 h 5"/>
                  <a:gd name="T2" fmla="*/ 46 w 48"/>
                  <a:gd name="T3" fmla="*/ 5 h 5"/>
                  <a:gd name="T4" fmla="*/ 2 w 48"/>
                  <a:gd name="T5" fmla="*/ 5 h 5"/>
                  <a:gd name="T6" fmla="*/ 0 w 48"/>
                  <a:gd name="T7" fmla="*/ 2 h 5"/>
                  <a:gd name="T8" fmla="*/ 2 w 48"/>
                  <a:gd name="T9" fmla="*/ 0 h 5"/>
                  <a:gd name="T10" fmla="*/ 46 w 48"/>
                  <a:gd name="T11" fmla="*/ 0 h 5"/>
                  <a:gd name="T12" fmla="*/ 48 w 48"/>
                  <a:gd name="T13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5">
                    <a:moveTo>
                      <a:pt x="48" y="2"/>
                    </a:moveTo>
                    <a:cubicBezTo>
                      <a:pt x="48" y="4"/>
                      <a:pt x="47" y="5"/>
                      <a:pt x="46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0" y="4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7" y="0"/>
                      <a:pt x="48" y="1"/>
                      <a:pt x="48" y="2"/>
                    </a:cubicBezTo>
                    <a:close/>
                  </a:path>
                </a:pathLst>
              </a:custGeom>
              <a:solidFill>
                <a:srgbClr val="5F67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pic>
            <p:nvPicPr>
              <p:cNvPr id="32" name="Picture 7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25675" y="4723939"/>
                <a:ext cx="430521" cy="610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3" name="Picture 73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25675" y="4721030"/>
                <a:ext cx="46543" cy="55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4" name="Picture 74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57675" y="4723939"/>
                <a:ext cx="395614" cy="610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5" name="Picture 75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30017" y="4721030"/>
                <a:ext cx="20363" cy="20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6" name="Freeform 46"/>
            <p:cNvSpPr>
              <a:spLocks/>
            </p:cNvSpPr>
            <p:nvPr/>
          </p:nvSpPr>
          <p:spPr bwMode="auto">
            <a:xfrm>
              <a:off x="3694596" y="1838289"/>
              <a:ext cx="4587718" cy="2841981"/>
            </a:xfrm>
            <a:custGeom>
              <a:avLst/>
              <a:gdLst>
                <a:gd name="T0" fmla="*/ 2513 w 2513"/>
                <a:gd name="T1" fmla="*/ 0 h 1561"/>
                <a:gd name="T2" fmla="*/ 0 w 2513"/>
                <a:gd name="T3" fmla="*/ 0 h 1561"/>
                <a:gd name="T4" fmla="*/ 0 w 2513"/>
                <a:gd name="T5" fmla="*/ 1561 h 1561"/>
                <a:gd name="T6" fmla="*/ 2513 w 2513"/>
                <a:gd name="T7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13" h="1561">
                  <a:moveTo>
                    <a:pt x="2513" y="0"/>
                  </a:moveTo>
                  <a:lnTo>
                    <a:pt x="0" y="0"/>
                  </a:lnTo>
                  <a:lnTo>
                    <a:pt x="0" y="1561"/>
                  </a:lnTo>
                  <a:lnTo>
                    <a:pt x="2513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" name="Text Placeholder 33"/>
          <p:cNvSpPr txBox="1">
            <a:spLocks/>
          </p:cNvSpPr>
          <p:nvPr/>
        </p:nvSpPr>
        <p:spPr>
          <a:xfrm>
            <a:off x="4293376" y="2364721"/>
            <a:ext cx="3593242" cy="40913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4000" dirty="0">
                <a:solidFill>
                  <a:schemeClr val="bg1"/>
                </a:solidFill>
                <a:latin typeface="Fira Sans ExtraBold Italic" panose="00000900000000000000" pitchFamily="50" charset="0"/>
                <a:ea typeface="Fira Sans ExtraBold Italic" panose="00000900000000000000" pitchFamily="50" charset="0"/>
              </a:rPr>
              <a:t>Welcome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4261804" y="4932641"/>
            <a:ext cx="3649941" cy="152400"/>
            <a:chOff x="4261804" y="4932641"/>
            <a:chExt cx="3649941" cy="152400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4261804" y="5008841"/>
              <a:ext cx="3649941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5556769" y="4932641"/>
              <a:ext cx="152400" cy="1524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746306" y="4932641"/>
              <a:ext cx="152400" cy="1524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931542" y="4932641"/>
              <a:ext cx="152400" cy="152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6118685" y="4932641"/>
              <a:ext cx="152400" cy="1524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6308222" y="4932641"/>
              <a:ext cx="152400" cy="1524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6493458" y="4932641"/>
              <a:ext cx="152400" cy="1524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25576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A8FF46-C10E-4CA7-84F0-BE1283D9A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55" y="0"/>
            <a:ext cx="11468490" cy="681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95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/>
          <p:cNvSpPr txBox="1">
            <a:spLocks/>
          </p:cNvSpPr>
          <p:nvPr/>
        </p:nvSpPr>
        <p:spPr>
          <a:xfrm>
            <a:off x="1519519" y="426148"/>
            <a:ext cx="9144000" cy="6294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ira Sans Heavy Italic" panose="00000A00000000000000" pitchFamily="50" charset="0"/>
                <a:ea typeface="Fira Sans Heavy Italic" panose="00000A00000000000000" pitchFamily="50" charset="0"/>
                <a:cs typeface="Clear Sans Light" panose="020B0303030202020304" pitchFamily="34" charset="0"/>
              </a:rPr>
              <a:t>Get In Touch</a:t>
            </a:r>
          </a:p>
        </p:txBody>
      </p:sp>
      <p:sp>
        <p:nvSpPr>
          <p:cNvPr id="5" name="Shape 980"/>
          <p:cNvSpPr/>
          <p:nvPr/>
        </p:nvSpPr>
        <p:spPr>
          <a:xfrm>
            <a:off x="-57150" y="1171530"/>
            <a:ext cx="5441291" cy="53082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" y="0"/>
                </a:moveTo>
                <a:lnTo>
                  <a:pt x="21600" y="5454"/>
                </a:lnTo>
                <a:lnTo>
                  <a:pt x="21600" y="16851"/>
                </a:lnTo>
                <a:lnTo>
                  <a:pt x="0" y="21600"/>
                </a:lnTo>
                <a:lnTo>
                  <a:pt x="63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9" name="Shape 987"/>
          <p:cNvSpPr/>
          <p:nvPr/>
        </p:nvSpPr>
        <p:spPr>
          <a:xfrm>
            <a:off x="5448855" y="2572559"/>
            <a:ext cx="647145" cy="647145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1" name="Shape 990"/>
          <p:cNvSpPr/>
          <p:nvPr/>
        </p:nvSpPr>
        <p:spPr>
          <a:xfrm>
            <a:off x="5448855" y="3560259"/>
            <a:ext cx="647145" cy="64714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8" name="Shape 998"/>
          <p:cNvSpPr/>
          <p:nvPr/>
        </p:nvSpPr>
        <p:spPr>
          <a:xfrm>
            <a:off x="5448855" y="4582144"/>
            <a:ext cx="647145" cy="647145"/>
          </a:xfrm>
          <a:prstGeom prst="rect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0" name="Freeform 92"/>
          <p:cNvSpPr>
            <a:spLocks noEditPoints="1"/>
          </p:cNvSpPr>
          <p:nvPr/>
        </p:nvSpPr>
        <p:spPr bwMode="auto">
          <a:xfrm>
            <a:off x="5626203" y="2801898"/>
            <a:ext cx="292448" cy="188466"/>
          </a:xfrm>
          <a:custGeom>
            <a:avLst/>
            <a:gdLst>
              <a:gd name="T0" fmla="*/ 89 w 95"/>
              <a:gd name="T1" fmla="*/ 0 h 61"/>
              <a:gd name="T2" fmla="*/ 5 w 95"/>
              <a:gd name="T3" fmla="*/ 0 h 61"/>
              <a:gd name="T4" fmla="*/ 1 w 95"/>
              <a:gd name="T5" fmla="*/ 1 h 61"/>
              <a:gd name="T6" fmla="*/ 0 w 95"/>
              <a:gd name="T7" fmla="*/ 5 h 61"/>
              <a:gd name="T8" fmla="*/ 45 w 95"/>
              <a:gd name="T9" fmla="*/ 39 h 61"/>
              <a:gd name="T10" fmla="*/ 47 w 95"/>
              <a:gd name="T11" fmla="*/ 40 h 61"/>
              <a:gd name="T12" fmla="*/ 50 w 95"/>
              <a:gd name="T13" fmla="*/ 39 h 61"/>
              <a:gd name="T14" fmla="*/ 95 w 95"/>
              <a:gd name="T15" fmla="*/ 5 h 61"/>
              <a:gd name="T16" fmla="*/ 93 w 95"/>
              <a:gd name="T17" fmla="*/ 1 h 61"/>
              <a:gd name="T18" fmla="*/ 89 w 95"/>
              <a:gd name="T19" fmla="*/ 0 h 61"/>
              <a:gd name="T20" fmla="*/ 95 w 95"/>
              <a:gd name="T21" fmla="*/ 50 h 61"/>
              <a:gd name="T22" fmla="*/ 70 w 95"/>
              <a:gd name="T23" fmla="*/ 30 h 61"/>
              <a:gd name="T24" fmla="*/ 95 w 95"/>
              <a:gd name="T25" fmla="*/ 11 h 61"/>
              <a:gd name="T26" fmla="*/ 95 w 95"/>
              <a:gd name="T27" fmla="*/ 50 h 61"/>
              <a:gd name="T28" fmla="*/ 93 w 95"/>
              <a:gd name="T29" fmla="*/ 60 h 61"/>
              <a:gd name="T30" fmla="*/ 89 w 95"/>
              <a:gd name="T31" fmla="*/ 61 h 61"/>
              <a:gd name="T32" fmla="*/ 5 w 95"/>
              <a:gd name="T33" fmla="*/ 61 h 61"/>
              <a:gd name="T34" fmla="*/ 1 w 95"/>
              <a:gd name="T35" fmla="*/ 60 h 61"/>
              <a:gd name="T36" fmla="*/ 0 w 95"/>
              <a:gd name="T37" fmla="*/ 56 h 61"/>
              <a:gd name="T38" fmla="*/ 29 w 95"/>
              <a:gd name="T39" fmla="*/ 34 h 61"/>
              <a:gd name="T40" fmla="*/ 43 w 95"/>
              <a:gd name="T41" fmla="*/ 44 h 61"/>
              <a:gd name="T42" fmla="*/ 47 w 95"/>
              <a:gd name="T43" fmla="*/ 45 h 61"/>
              <a:gd name="T44" fmla="*/ 52 w 95"/>
              <a:gd name="T45" fmla="*/ 44 h 61"/>
              <a:gd name="T46" fmla="*/ 66 w 95"/>
              <a:gd name="T47" fmla="*/ 34 h 61"/>
              <a:gd name="T48" fmla="*/ 95 w 95"/>
              <a:gd name="T49" fmla="*/ 56 h 61"/>
              <a:gd name="T50" fmla="*/ 93 w 95"/>
              <a:gd name="T51" fmla="*/ 60 h 61"/>
              <a:gd name="T52" fmla="*/ 0 w 95"/>
              <a:gd name="T53" fmla="*/ 11 h 61"/>
              <a:gd name="T54" fmla="*/ 25 w 95"/>
              <a:gd name="T55" fmla="*/ 30 h 61"/>
              <a:gd name="T56" fmla="*/ 0 w 95"/>
              <a:gd name="T57" fmla="*/ 50 h 61"/>
              <a:gd name="T58" fmla="*/ 0 w 95"/>
              <a:gd name="T59" fmla="*/ 11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95" h="61">
                <a:moveTo>
                  <a:pt x="89" y="0"/>
                </a:moveTo>
                <a:cubicBezTo>
                  <a:pt x="5" y="0"/>
                  <a:pt x="5" y="0"/>
                  <a:pt x="5" y="0"/>
                </a:cubicBezTo>
                <a:cubicBezTo>
                  <a:pt x="4" y="0"/>
                  <a:pt x="2" y="0"/>
                  <a:pt x="1" y="1"/>
                </a:cubicBezTo>
                <a:cubicBezTo>
                  <a:pt x="0" y="2"/>
                  <a:pt x="0" y="4"/>
                  <a:pt x="0" y="5"/>
                </a:cubicBezTo>
                <a:cubicBezTo>
                  <a:pt x="45" y="39"/>
                  <a:pt x="45" y="39"/>
                  <a:pt x="45" y="39"/>
                </a:cubicBezTo>
                <a:cubicBezTo>
                  <a:pt x="45" y="40"/>
                  <a:pt x="46" y="40"/>
                  <a:pt x="47" y="40"/>
                </a:cubicBezTo>
                <a:cubicBezTo>
                  <a:pt x="48" y="40"/>
                  <a:pt x="49" y="40"/>
                  <a:pt x="50" y="39"/>
                </a:cubicBezTo>
                <a:cubicBezTo>
                  <a:pt x="95" y="5"/>
                  <a:pt x="95" y="5"/>
                  <a:pt x="95" y="5"/>
                </a:cubicBezTo>
                <a:cubicBezTo>
                  <a:pt x="95" y="4"/>
                  <a:pt x="94" y="2"/>
                  <a:pt x="93" y="1"/>
                </a:cubicBezTo>
                <a:cubicBezTo>
                  <a:pt x="92" y="0"/>
                  <a:pt x="91" y="0"/>
                  <a:pt x="89" y="0"/>
                </a:cubicBezTo>
                <a:close/>
                <a:moveTo>
                  <a:pt x="95" y="50"/>
                </a:moveTo>
                <a:cubicBezTo>
                  <a:pt x="70" y="30"/>
                  <a:pt x="70" y="30"/>
                  <a:pt x="70" y="30"/>
                </a:cubicBezTo>
                <a:cubicBezTo>
                  <a:pt x="95" y="11"/>
                  <a:pt x="95" y="11"/>
                  <a:pt x="95" y="11"/>
                </a:cubicBezTo>
                <a:cubicBezTo>
                  <a:pt x="95" y="50"/>
                  <a:pt x="95" y="50"/>
                  <a:pt x="95" y="50"/>
                </a:cubicBezTo>
                <a:close/>
                <a:moveTo>
                  <a:pt x="93" y="60"/>
                </a:moveTo>
                <a:cubicBezTo>
                  <a:pt x="92" y="61"/>
                  <a:pt x="91" y="61"/>
                  <a:pt x="89" y="61"/>
                </a:cubicBezTo>
                <a:cubicBezTo>
                  <a:pt x="5" y="61"/>
                  <a:pt x="5" y="61"/>
                  <a:pt x="5" y="61"/>
                </a:cubicBezTo>
                <a:cubicBezTo>
                  <a:pt x="4" y="61"/>
                  <a:pt x="2" y="61"/>
                  <a:pt x="1" y="60"/>
                </a:cubicBezTo>
                <a:cubicBezTo>
                  <a:pt x="0" y="59"/>
                  <a:pt x="0" y="57"/>
                  <a:pt x="0" y="56"/>
                </a:cubicBezTo>
                <a:cubicBezTo>
                  <a:pt x="29" y="34"/>
                  <a:pt x="29" y="34"/>
                  <a:pt x="29" y="34"/>
                </a:cubicBezTo>
                <a:cubicBezTo>
                  <a:pt x="43" y="44"/>
                  <a:pt x="43" y="44"/>
                  <a:pt x="43" y="44"/>
                </a:cubicBezTo>
                <a:cubicBezTo>
                  <a:pt x="44" y="45"/>
                  <a:pt x="46" y="45"/>
                  <a:pt x="47" y="45"/>
                </a:cubicBezTo>
                <a:cubicBezTo>
                  <a:pt x="49" y="45"/>
                  <a:pt x="50" y="45"/>
                  <a:pt x="52" y="44"/>
                </a:cubicBezTo>
                <a:cubicBezTo>
                  <a:pt x="66" y="34"/>
                  <a:pt x="66" y="34"/>
                  <a:pt x="66" y="34"/>
                </a:cubicBezTo>
                <a:cubicBezTo>
                  <a:pt x="95" y="56"/>
                  <a:pt x="95" y="56"/>
                  <a:pt x="95" y="56"/>
                </a:cubicBezTo>
                <a:cubicBezTo>
                  <a:pt x="95" y="57"/>
                  <a:pt x="94" y="59"/>
                  <a:pt x="93" y="60"/>
                </a:cubicBezTo>
                <a:close/>
                <a:moveTo>
                  <a:pt x="0" y="11"/>
                </a:moveTo>
                <a:cubicBezTo>
                  <a:pt x="25" y="30"/>
                  <a:pt x="25" y="30"/>
                  <a:pt x="25" y="30"/>
                </a:cubicBezTo>
                <a:cubicBezTo>
                  <a:pt x="0" y="50"/>
                  <a:pt x="0" y="50"/>
                  <a:pt x="0" y="50"/>
                </a:cubicBezTo>
                <a:lnTo>
                  <a:pt x="0" y="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AutoShape 14"/>
          <p:cNvSpPr>
            <a:spLocks/>
          </p:cNvSpPr>
          <p:nvPr/>
        </p:nvSpPr>
        <p:spPr bwMode="auto">
          <a:xfrm>
            <a:off x="5655398" y="3761127"/>
            <a:ext cx="248739" cy="252836"/>
          </a:xfrm>
          <a:custGeom>
            <a:avLst/>
            <a:gdLst>
              <a:gd name="T0" fmla="*/ 21097 w 21108"/>
              <a:gd name="T1" fmla="*/ 16603 h 20969"/>
              <a:gd name="T2" fmla="*/ 17551 w 21108"/>
              <a:gd name="T3" fmla="*/ 14553 h 20969"/>
              <a:gd name="T4" fmla="*/ 13359 w 21108"/>
              <a:gd name="T5" fmla="*/ 14553 h 20969"/>
              <a:gd name="T6" fmla="*/ 13359 w 21108"/>
              <a:gd name="T7" fmla="*/ 14553 h 20969"/>
              <a:gd name="T8" fmla="*/ 13198 w 21108"/>
              <a:gd name="T9" fmla="*/ 15026 h 20969"/>
              <a:gd name="T10" fmla="*/ 13198 w 21108"/>
              <a:gd name="T11" fmla="*/ 15026 h 20969"/>
              <a:gd name="T12" fmla="*/ 13198 w 21108"/>
              <a:gd name="T13" fmla="*/ 15026 h 20969"/>
              <a:gd name="T14" fmla="*/ 12876 w 21108"/>
              <a:gd name="T15" fmla="*/ 15972 h 20969"/>
              <a:gd name="T16" fmla="*/ 13037 w 21108"/>
              <a:gd name="T17" fmla="*/ 16288 h 20969"/>
              <a:gd name="T18" fmla="*/ 11264 w 21108"/>
              <a:gd name="T19" fmla="*/ 15657 h 20969"/>
              <a:gd name="T20" fmla="*/ 8362 w 21108"/>
              <a:gd name="T21" fmla="*/ 12819 h 20969"/>
              <a:gd name="T22" fmla="*/ 5300 w 21108"/>
              <a:gd name="T23" fmla="*/ 9508 h 20969"/>
              <a:gd name="T24" fmla="*/ 4816 w 21108"/>
              <a:gd name="T25" fmla="*/ 7774 h 20969"/>
              <a:gd name="T26" fmla="*/ 5461 w 21108"/>
              <a:gd name="T27" fmla="*/ 7616 h 20969"/>
              <a:gd name="T28" fmla="*/ 5783 w 21108"/>
              <a:gd name="T29" fmla="*/ 7459 h 20969"/>
              <a:gd name="T30" fmla="*/ 6589 w 21108"/>
              <a:gd name="T31" fmla="*/ 7143 h 20969"/>
              <a:gd name="T32" fmla="*/ 6589 w 21108"/>
              <a:gd name="T33" fmla="*/ 6986 h 20969"/>
              <a:gd name="T34" fmla="*/ 6589 w 21108"/>
              <a:gd name="T35" fmla="*/ 6986 h 20969"/>
              <a:gd name="T36" fmla="*/ 7234 w 21108"/>
              <a:gd name="T37" fmla="*/ 6828 h 20969"/>
              <a:gd name="T38" fmla="*/ 7234 w 21108"/>
              <a:gd name="T39" fmla="*/ 6828 h 20969"/>
              <a:gd name="T40" fmla="*/ 6267 w 21108"/>
              <a:gd name="T41" fmla="*/ 2886 h 20969"/>
              <a:gd name="T42" fmla="*/ 3365 w 21108"/>
              <a:gd name="T43" fmla="*/ 48 h 20969"/>
              <a:gd name="T44" fmla="*/ 3365 w 21108"/>
              <a:gd name="T45" fmla="*/ 48 h 20969"/>
              <a:gd name="T46" fmla="*/ 3365 w 21108"/>
              <a:gd name="T47" fmla="*/ 48 h 20969"/>
              <a:gd name="T48" fmla="*/ 3365 w 21108"/>
              <a:gd name="T49" fmla="*/ 48 h 20969"/>
              <a:gd name="T50" fmla="*/ 2882 w 21108"/>
              <a:gd name="T51" fmla="*/ 206 h 20969"/>
              <a:gd name="T52" fmla="*/ 2882 w 21108"/>
              <a:gd name="T53" fmla="*/ 206 h 20969"/>
              <a:gd name="T54" fmla="*/ 2721 w 21108"/>
              <a:gd name="T55" fmla="*/ 206 h 20969"/>
              <a:gd name="T56" fmla="*/ 1915 w 21108"/>
              <a:gd name="T57" fmla="*/ 679 h 20969"/>
              <a:gd name="T58" fmla="*/ 1754 w 21108"/>
              <a:gd name="T59" fmla="*/ 994 h 20969"/>
              <a:gd name="T60" fmla="*/ 142 w 21108"/>
              <a:gd name="T61" fmla="*/ 5251 h 20969"/>
              <a:gd name="T62" fmla="*/ 5945 w 21108"/>
              <a:gd name="T63" fmla="*/ 14869 h 20969"/>
              <a:gd name="T64" fmla="*/ 15777 w 21108"/>
              <a:gd name="T65" fmla="*/ 20860 h 20969"/>
              <a:gd name="T66" fmla="*/ 20452 w 21108"/>
              <a:gd name="T67" fmla="*/ 18337 h 20969"/>
              <a:gd name="T68" fmla="*/ 20613 w 21108"/>
              <a:gd name="T69" fmla="*/ 18180 h 20969"/>
              <a:gd name="T70" fmla="*/ 20774 w 21108"/>
              <a:gd name="T71" fmla="*/ 17234 h 20969"/>
              <a:gd name="T72" fmla="*/ 20936 w 21108"/>
              <a:gd name="T73" fmla="*/ 17234 h 20969"/>
              <a:gd name="T74" fmla="*/ 20774 w 21108"/>
              <a:gd name="T75" fmla="*/ 17234 h 20969"/>
              <a:gd name="T76" fmla="*/ 21097 w 21108"/>
              <a:gd name="T77" fmla="*/ 16603 h 20969"/>
              <a:gd name="T78" fmla="*/ 21097 w 21108"/>
              <a:gd name="T79" fmla="*/ 16603 h 20969"/>
              <a:gd name="T80" fmla="*/ 3527 w 21108"/>
              <a:gd name="T81" fmla="*/ 364 h 20969"/>
              <a:gd name="T82" fmla="*/ 5945 w 21108"/>
              <a:gd name="T83" fmla="*/ 3044 h 20969"/>
              <a:gd name="T84" fmla="*/ 6912 w 21108"/>
              <a:gd name="T85" fmla="*/ 6355 h 20969"/>
              <a:gd name="T86" fmla="*/ 4655 w 21108"/>
              <a:gd name="T87" fmla="*/ 3675 h 20969"/>
              <a:gd name="T88" fmla="*/ 3527 w 21108"/>
              <a:gd name="T89" fmla="*/ 364 h 20969"/>
              <a:gd name="T90" fmla="*/ 17067 w 21108"/>
              <a:gd name="T91" fmla="*/ 16288 h 20969"/>
              <a:gd name="T92" fmla="*/ 13843 w 21108"/>
              <a:gd name="T93" fmla="*/ 14553 h 20969"/>
              <a:gd name="T94" fmla="*/ 17389 w 21108"/>
              <a:gd name="T95" fmla="*/ 14869 h 20969"/>
              <a:gd name="T96" fmla="*/ 20613 w 21108"/>
              <a:gd name="T97" fmla="*/ 16603 h 20969"/>
              <a:gd name="T98" fmla="*/ 17067 w 21108"/>
              <a:gd name="T99" fmla="*/ 16288 h 20969"/>
              <a:gd name="T100" fmla="*/ 17067 w 21108"/>
              <a:gd name="T101" fmla="*/ 16288 h 20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1108" h="20969">
                <a:moveTo>
                  <a:pt x="21097" y="16603"/>
                </a:moveTo>
                <a:cubicBezTo>
                  <a:pt x="21258" y="16130"/>
                  <a:pt x="19646" y="15026"/>
                  <a:pt x="17551" y="14553"/>
                </a:cubicBezTo>
                <a:cubicBezTo>
                  <a:pt x="15455" y="13923"/>
                  <a:pt x="13521" y="13923"/>
                  <a:pt x="13359" y="14553"/>
                </a:cubicBezTo>
                <a:cubicBezTo>
                  <a:pt x="13359" y="14553"/>
                  <a:pt x="13359" y="14553"/>
                  <a:pt x="13359" y="14553"/>
                </a:cubicBezTo>
                <a:cubicBezTo>
                  <a:pt x="13359" y="14553"/>
                  <a:pt x="13359" y="14711"/>
                  <a:pt x="13198" y="15026"/>
                </a:cubicBezTo>
                <a:cubicBezTo>
                  <a:pt x="13198" y="15026"/>
                  <a:pt x="13198" y="15026"/>
                  <a:pt x="13198" y="15026"/>
                </a:cubicBezTo>
                <a:cubicBezTo>
                  <a:pt x="13198" y="15026"/>
                  <a:pt x="13198" y="15026"/>
                  <a:pt x="13198" y="15026"/>
                </a:cubicBezTo>
                <a:cubicBezTo>
                  <a:pt x="13198" y="15342"/>
                  <a:pt x="13037" y="15815"/>
                  <a:pt x="12876" y="15972"/>
                </a:cubicBezTo>
                <a:cubicBezTo>
                  <a:pt x="12876" y="16130"/>
                  <a:pt x="12876" y="16130"/>
                  <a:pt x="13037" y="16288"/>
                </a:cubicBezTo>
                <a:cubicBezTo>
                  <a:pt x="12392" y="16288"/>
                  <a:pt x="11748" y="16130"/>
                  <a:pt x="11264" y="15657"/>
                </a:cubicBezTo>
                <a:cubicBezTo>
                  <a:pt x="8362" y="12819"/>
                  <a:pt x="8362" y="12819"/>
                  <a:pt x="8362" y="12819"/>
                </a:cubicBezTo>
                <a:cubicBezTo>
                  <a:pt x="5300" y="9508"/>
                  <a:pt x="5300" y="9508"/>
                  <a:pt x="5300" y="9508"/>
                </a:cubicBezTo>
                <a:cubicBezTo>
                  <a:pt x="4816" y="9035"/>
                  <a:pt x="4655" y="8405"/>
                  <a:pt x="4816" y="7774"/>
                </a:cubicBezTo>
                <a:cubicBezTo>
                  <a:pt x="4977" y="7616"/>
                  <a:pt x="5300" y="7616"/>
                  <a:pt x="5461" y="7616"/>
                </a:cubicBezTo>
                <a:cubicBezTo>
                  <a:pt x="5622" y="7616"/>
                  <a:pt x="5783" y="7616"/>
                  <a:pt x="5783" y="7459"/>
                </a:cubicBezTo>
                <a:cubicBezTo>
                  <a:pt x="5945" y="7459"/>
                  <a:pt x="6428" y="7301"/>
                  <a:pt x="6589" y="7143"/>
                </a:cubicBezTo>
                <a:cubicBezTo>
                  <a:pt x="6589" y="7143"/>
                  <a:pt x="6589" y="7143"/>
                  <a:pt x="6589" y="6986"/>
                </a:cubicBezTo>
                <a:cubicBezTo>
                  <a:pt x="6589" y="6986"/>
                  <a:pt x="6589" y="6986"/>
                  <a:pt x="6589" y="6986"/>
                </a:cubicBezTo>
                <a:cubicBezTo>
                  <a:pt x="6912" y="6986"/>
                  <a:pt x="7234" y="6828"/>
                  <a:pt x="7234" y="6828"/>
                </a:cubicBezTo>
                <a:cubicBezTo>
                  <a:pt x="7234" y="6828"/>
                  <a:pt x="7234" y="6828"/>
                  <a:pt x="7234" y="6828"/>
                </a:cubicBezTo>
                <a:cubicBezTo>
                  <a:pt x="7718" y="6513"/>
                  <a:pt x="7395" y="4778"/>
                  <a:pt x="6267" y="2886"/>
                </a:cubicBezTo>
                <a:cubicBezTo>
                  <a:pt x="5139" y="994"/>
                  <a:pt x="3849" y="-267"/>
                  <a:pt x="3365" y="48"/>
                </a:cubicBezTo>
                <a:cubicBezTo>
                  <a:pt x="3365" y="48"/>
                  <a:pt x="3365" y="48"/>
                  <a:pt x="3365" y="48"/>
                </a:cubicBezTo>
                <a:cubicBezTo>
                  <a:pt x="3365" y="48"/>
                  <a:pt x="3365" y="48"/>
                  <a:pt x="3365" y="48"/>
                </a:cubicBezTo>
                <a:cubicBezTo>
                  <a:pt x="3365" y="48"/>
                  <a:pt x="3365" y="48"/>
                  <a:pt x="3365" y="48"/>
                </a:cubicBezTo>
                <a:cubicBezTo>
                  <a:pt x="3365" y="48"/>
                  <a:pt x="3043" y="48"/>
                  <a:pt x="2882" y="206"/>
                </a:cubicBezTo>
                <a:cubicBezTo>
                  <a:pt x="2882" y="206"/>
                  <a:pt x="2882" y="206"/>
                  <a:pt x="2882" y="206"/>
                </a:cubicBezTo>
                <a:cubicBezTo>
                  <a:pt x="2882" y="206"/>
                  <a:pt x="2882" y="206"/>
                  <a:pt x="2721" y="206"/>
                </a:cubicBezTo>
                <a:cubicBezTo>
                  <a:pt x="2559" y="364"/>
                  <a:pt x="2076" y="679"/>
                  <a:pt x="1915" y="679"/>
                </a:cubicBezTo>
                <a:cubicBezTo>
                  <a:pt x="1915" y="837"/>
                  <a:pt x="1754" y="837"/>
                  <a:pt x="1754" y="994"/>
                </a:cubicBezTo>
                <a:cubicBezTo>
                  <a:pt x="464" y="2098"/>
                  <a:pt x="-342" y="3832"/>
                  <a:pt x="142" y="5251"/>
                </a:cubicBezTo>
                <a:cubicBezTo>
                  <a:pt x="303" y="7932"/>
                  <a:pt x="2559" y="11400"/>
                  <a:pt x="5945" y="14869"/>
                </a:cubicBezTo>
                <a:cubicBezTo>
                  <a:pt x="9330" y="18337"/>
                  <a:pt x="13037" y="20545"/>
                  <a:pt x="15777" y="20860"/>
                </a:cubicBezTo>
                <a:cubicBezTo>
                  <a:pt x="17551" y="21333"/>
                  <a:pt x="19324" y="20229"/>
                  <a:pt x="20452" y="18337"/>
                </a:cubicBezTo>
                <a:cubicBezTo>
                  <a:pt x="20452" y="18337"/>
                  <a:pt x="20613" y="18180"/>
                  <a:pt x="20613" y="18180"/>
                </a:cubicBezTo>
                <a:cubicBezTo>
                  <a:pt x="20613" y="18022"/>
                  <a:pt x="20774" y="17549"/>
                  <a:pt x="20774" y="17234"/>
                </a:cubicBezTo>
                <a:cubicBezTo>
                  <a:pt x="20774" y="17234"/>
                  <a:pt x="20774" y="17234"/>
                  <a:pt x="20936" y="17234"/>
                </a:cubicBezTo>
                <a:cubicBezTo>
                  <a:pt x="20774" y="17234"/>
                  <a:pt x="20774" y="17234"/>
                  <a:pt x="20774" y="17234"/>
                </a:cubicBezTo>
                <a:cubicBezTo>
                  <a:pt x="20936" y="16918"/>
                  <a:pt x="20936" y="16761"/>
                  <a:pt x="21097" y="16603"/>
                </a:cubicBezTo>
                <a:cubicBezTo>
                  <a:pt x="21097" y="16603"/>
                  <a:pt x="21097" y="16603"/>
                  <a:pt x="21097" y="16603"/>
                </a:cubicBezTo>
                <a:close/>
                <a:moveTo>
                  <a:pt x="3527" y="364"/>
                </a:moveTo>
                <a:cubicBezTo>
                  <a:pt x="3849" y="364"/>
                  <a:pt x="4816" y="1152"/>
                  <a:pt x="5945" y="3044"/>
                </a:cubicBezTo>
                <a:cubicBezTo>
                  <a:pt x="7073" y="4936"/>
                  <a:pt x="7073" y="6197"/>
                  <a:pt x="6912" y="6355"/>
                </a:cubicBezTo>
                <a:cubicBezTo>
                  <a:pt x="6751" y="6355"/>
                  <a:pt x="5622" y="5567"/>
                  <a:pt x="4655" y="3675"/>
                </a:cubicBezTo>
                <a:cubicBezTo>
                  <a:pt x="3527" y="1783"/>
                  <a:pt x="3365" y="521"/>
                  <a:pt x="3527" y="364"/>
                </a:cubicBezTo>
                <a:close/>
                <a:moveTo>
                  <a:pt x="17067" y="16288"/>
                </a:moveTo>
                <a:cubicBezTo>
                  <a:pt x="14810" y="15657"/>
                  <a:pt x="13843" y="14869"/>
                  <a:pt x="13843" y="14553"/>
                </a:cubicBezTo>
                <a:cubicBezTo>
                  <a:pt x="14004" y="14396"/>
                  <a:pt x="15294" y="14238"/>
                  <a:pt x="17389" y="14869"/>
                </a:cubicBezTo>
                <a:cubicBezTo>
                  <a:pt x="19485" y="15499"/>
                  <a:pt x="20613" y="16288"/>
                  <a:pt x="20613" y="16603"/>
                </a:cubicBezTo>
                <a:cubicBezTo>
                  <a:pt x="20452" y="16761"/>
                  <a:pt x="19001" y="16918"/>
                  <a:pt x="17067" y="16288"/>
                </a:cubicBezTo>
                <a:close/>
                <a:moveTo>
                  <a:pt x="17067" y="16288"/>
                </a:move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" name="Freeform 32"/>
          <p:cNvSpPr>
            <a:spLocks/>
          </p:cNvSpPr>
          <p:nvPr/>
        </p:nvSpPr>
        <p:spPr bwMode="auto">
          <a:xfrm>
            <a:off x="5682861" y="4762011"/>
            <a:ext cx="124420" cy="266815"/>
          </a:xfrm>
          <a:custGeom>
            <a:avLst/>
            <a:gdLst>
              <a:gd name="T0" fmla="*/ 209 w 21600"/>
              <a:gd name="T1" fmla="*/ 144 h 21600"/>
              <a:gd name="T2" fmla="*/ 139 w 21600"/>
              <a:gd name="T3" fmla="*/ 144 h 21600"/>
              <a:gd name="T4" fmla="*/ 139 w 21600"/>
              <a:gd name="T5" fmla="*/ 98 h 21600"/>
              <a:gd name="T6" fmla="*/ 158 w 21600"/>
              <a:gd name="T7" fmla="*/ 77 h 21600"/>
              <a:gd name="T8" fmla="*/ 209 w 21600"/>
              <a:gd name="T9" fmla="*/ 77 h 21600"/>
              <a:gd name="T10" fmla="*/ 209 w 21600"/>
              <a:gd name="T11" fmla="*/ 0 h 21600"/>
              <a:gd name="T12" fmla="*/ 139 w 21600"/>
              <a:gd name="T13" fmla="*/ 0 h 21600"/>
              <a:gd name="T14" fmla="*/ 46 w 21600"/>
              <a:gd name="T15" fmla="*/ 93 h 21600"/>
              <a:gd name="T16" fmla="*/ 46 w 21600"/>
              <a:gd name="T17" fmla="*/ 144 h 21600"/>
              <a:gd name="T18" fmla="*/ 0 w 21600"/>
              <a:gd name="T19" fmla="*/ 144 h 21600"/>
              <a:gd name="T20" fmla="*/ 0 w 21600"/>
              <a:gd name="T21" fmla="*/ 223 h 21600"/>
              <a:gd name="T22" fmla="*/ 46 w 21600"/>
              <a:gd name="T23" fmla="*/ 223 h 21600"/>
              <a:gd name="T24" fmla="*/ 46 w 21600"/>
              <a:gd name="T25" fmla="*/ 448 h 21600"/>
              <a:gd name="T26" fmla="*/ 139 w 21600"/>
              <a:gd name="T27" fmla="*/ 448 h 21600"/>
              <a:gd name="T28" fmla="*/ 139 w 21600"/>
              <a:gd name="T29" fmla="*/ 223 h 21600"/>
              <a:gd name="T30" fmla="*/ 202 w 21600"/>
              <a:gd name="T31" fmla="*/ 223 h 21600"/>
              <a:gd name="T32" fmla="*/ 209 w 21600"/>
              <a:gd name="T33" fmla="*/ 144 h 21600"/>
              <a:gd name="T34" fmla="*/ 209 w 21600"/>
              <a:gd name="T35" fmla="*/ 144 h 21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600" h="21600">
                <a:moveTo>
                  <a:pt x="21600" y="6939"/>
                </a:moveTo>
                <a:cubicBezTo>
                  <a:pt x="14400" y="6939"/>
                  <a:pt x="14400" y="6939"/>
                  <a:pt x="14400" y="6939"/>
                </a:cubicBezTo>
                <a:cubicBezTo>
                  <a:pt x="14400" y="4701"/>
                  <a:pt x="14400" y="4701"/>
                  <a:pt x="14400" y="4701"/>
                </a:cubicBezTo>
                <a:cubicBezTo>
                  <a:pt x="14400" y="3917"/>
                  <a:pt x="15600" y="3693"/>
                  <a:pt x="16320" y="3693"/>
                </a:cubicBezTo>
                <a:cubicBezTo>
                  <a:pt x="17280" y="3693"/>
                  <a:pt x="21600" y="3693"/>
                  <a:pt x="21600" y="3693"/>
                </a:cubicBezTo>
                <a:cubicBezTo>
                  <a:pt x="21600" y="0"/>
                  <a:pt x="21600" y="0"/>
                  <a:pt x="21600" y="0"/>
                </a:cubicBezTo>
                <a:cubicBezTo>
                  <a:pt x="14400" y="0"/>
                  <a:pt x="14400" y="0"/>
                  <a:pt x="14400" y="0"/>
                </a:cubicBezTo>
                <a:cubicBezTo>
                  <a:pt x="6480" y="0"/>
                  <a:pt x="4800" y="2686"/>
                  <a:pt x="4800" y="4477"/>
                </a:cubicBezTo>
                <a:cubicBezTo>
                  <a:pt x="4800" y="6939"/>
                  <a:pt x="4800" y="6939"/>
                  <a:pt x="4800" y="6939"/>
                </a:cubicBezTo>
                <a:cubicBezTo>
                  <a:pt x="0" y="6939"/>
                  <a:pt x="0" y="6939"/>
                  <a:pt x="0" y="6939"/>
                </a:cubicBezTo>
                <a:cubicBezTo>
                  <a:pt x="0" y="10744"/>
                  <a:pt x="0" y="10744"/>
                  <a:pt x="0" y="10744"/>
                </a:cubicBezTo>
                <a:cubicBezTo>
                  <a:pt x="4800" y="10744"/>
                  <a:pt x="4800" y="10744"/>
                  <a:pt x="4800" y="10744"/>
                </a:cubicBezTo>
                <a:cubicBezTo>
                  <a:pt x="4800" y="15668"/>
                  <a:pt x="4800" y="21600"/>
                  <a:pt x="4800" y="21600"/>
                </a:cubicBezTo>
                <a:cubicBezTo>
                  <a:pt x="14400" y="21600"/>
                  <a:pt x="14400" y="21600"/>
                  <a:pt x="14400" y="21600"/>
                </a:cubicBezTo>
                <a:cubicBezTo>
                  <a:pt x="14400" y="21600"/>
                  <a:pt x="14400" y="15556"/>
                  <a:pt x="14400" y="10744"/>
                </a:cubicBezTo>
                <a:cubicBezTo>
                  <a:pt x="20880" y="10744"/>
                  <a:pt x="20880" y="10744"/>
                  <a:pt x="20880" y="10744"/>
                </a:cubicBezTo>
                <a:lnTo>
                  <a:pt x="21600" y="6939"/>
                </a:lnTo>
                <a:close/>
                <a:moveTo>
                  <a:pt x="21600" y="6939"/>
                </a:move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6456930" y="2801898"/>
            <a:ext cx="25609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Fira Sans SemiBold Italic" panose="00000700000000000000" pitchFamily="50" charset="0"/>
                <a:ea typeface="Fira Sans SemiBold Italic" panose="00000700000000000000" pitchFamily="50" charset="0"/>
                <a:cs typeface="Clear Sans Light" panose="020B0303030202020304" pitchFamily="34" charset="0"/>
              </a:rPr>
              <a:t>Pro.ahmedelnemr@gmail.com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456930" y="3738725"/>
            <a:ext cx="204095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Fira Sans SemiBold Italic" panose="00000700000000000000" pitchFamily="50" charset="0"/>
                <a:ea typeface="Fira Sans SemiBold Italic" panose="00000700000000000000" pitchFamily="50" charset="0"/>
                <a:cs typeface="Clear Sans Light" panose="020B0303030202020304" pitchFamily="34" charset="0"/>
              </a:rPr>
              <a:t>0100 52 967 53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456930" y="4782605"/>
            <a:ext cx="25609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Fira Sans SemiBold Italic" panose="00000700000000000000" pitchFamily="50" charset="0"/>
                <a:ea typeface="Fira Sans SemiBold Italic" panose="00000700000000000000" pitchFamily="50" charset="0"/>
                <a:cs typeface="Clear Sans Light" panose="020B0303030202020304" pitchFamily="34" charset="0"/>
                <a:sym typeface="Open Sans Light" charset="0"/>
              </a:rPr>
              <a:t>facebook.com/deva7med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69931" y="6387474"/>
            <a:ext cx="556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35BBC0D-156C-474B-BE53-7DA8707D3EBF}" type="slidenum">
              <a:rPr 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Fira Sans SemiBold" panose="00000700000000000000" pitchFamily="50" charset="0"/>
                <a:ea typeface="Fira Sans SemiBold" panose="00000700000000000000" pitchFamily="50" charset="0"/>
                <a:cs typeface="Clear Sans Light" panose="020B0303030202020304" pitchFamily="34" charset="0"/>
              </a:rPr>
              <a:t>21</a:t>
            </a:fld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Fira Sans SemiBold" panose="00000700000000000000" pitchFamily="50" charset="0"/>
              <a:ea typeface="Fira Sans SemiBold" panose="00000700000000000000" pitchFamily="50" charset="0"/>
              <a:cs typeface="Clear Sans Light" panose="020B0303030202020304" pitchFamily="34" charset="0"/>
            </a:endParaRPr>
          </a:p>
        </p:txBody>
      </p:sp>
      <p:sp>
        <p:nvSpPr>
          <p:cNvPr id="64" name="Shape 940"/>
          <p:cNvSpPr/>
          <p:nvPr/>
        </p:nvSpPr>
        <p:spPr>
          <a:xfrm>
            <a:off x="10993319" y="6437928"/>
            <a:ext cx="276597" cy="1842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extrusionOk="0">
                <a:moveTo>
                  <a:pt x="18847" y="15749"/>
                </a:moveTo>
                <a:lnTo>
                  <a:pt x="2701" y="15749"/>
                </a:lnTo>
                <a:lnTo>
                  <a:pt x="2701" y="1346"/>
                </a:lnTo>
                <a:lnTo>
                  <a:pt x="18847" y="1346"/>
                </a:lnTo>
                <a:cubicBezTo>
                  <a:pt x="18847" y="1346"/>
                  <a:pt x="18847" y="15749"/>
                  <a:pt x="18847" y="15749"/>
                </a:cubicBezTo>
                <a:close/>
                <a:moveTo>
                  <a:pt x="0" y="20510"/>
                </a:moveTo>
                <a:cubicBezTo>
                  <a:pt x="0" y="20510"/>
                  <a:pt x="-26" y="21600"/>
                  <a:pt x="1603" y="21600"/>
                </a:cubicBezTo>
                <a:cubicBezTo>
                  <a:pt x="2568" y="21600"/>
                  <a:pt x="6216" y="21600"/>
                  <a:pt x="9032" y="21600"/>
                </a:cubicBezTo>
                <a:cubicBezTo>
                  <a:pt x="9032" y="21600"/>
                  <a:pt x="10576" y="21600"/>
                  <a:pt x="12515" y="21600"/>
                </a:cubicBezTo>
                <a:cubicBezTo>
                  <a:pt x="15331" y="21600"/>
                  <a:pt x="18979" y="21600"/>
                  <a:pt x="19943" y="21600"/>
                </a:cubicBezTo>
                <a:cubicBezTo>
                  <a:pt x="21574" y="21600"/>
                  <a:pt x="21547" y="20510"/>
                  <a:pt x="21547" y="20510"/>
                </a:cubicBezTo>
                <a:lnTo>
                  <a:pt x="19418" y="16436"/>
                </a:lnTo>
                <a:cubicBezTo>
                  <a:pt x="19512" y="16224"/>
                  <a:pt x="19569" y="15977"/>
                  <a:pt x="19569" y="15711"/>
                </a:cubicBezTo>
                <a:lnTo>
                  <a:pt x="19569" y="1384"/>
                </a:lnTo>
                <a:cubicBezTo>
                  <a:pt x="19569" y="621"/>
                  <a:pt x="19123" y="0"/>
                  <a:pt x="18571" y="0"/>
                </a:cubicBezTo>
                <a:lnTo>
                  <a:pt x="2977" y="0"/>
                </a:lnTo>
                <a:cubicBezTo>
                  <a:pt x="2425" y="0"/>
                  <a:pt x="1979" y="621"/>
                  <a:pt x="1979" y="1384"/>
                </a:cubicBezTo>
                <a:lnTo>
                  <a:pt x="1979" y="15711"/>
                </a:lnTo>
                <a:cubicBezTo>
                  <a:pt x="1979" y="15978"/>
                  <a:pt x="2035" y="16224"/>
                  <a:pt x="2129" y="16436"/>
                </a:cubicBezTo>
                <a:cubicBezTo>
                  <a:pt x="2129" y="16436"/>
                  <a:pt x="0" y="20510"/>
                  <a:pt x="0" y="2051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440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54" grpId="0"/>
      <p:bldP spid="59" grpId="0"/>
      <p:bldP spid="6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1847809" y="1606635"/>
            <a:ext cx="7156009" cy="3944203"/>
          </a:xfrm>
          <a:custGeom>
            <a:avLst/>
            <a:gdLst/>
            <a:ahLst/>
            <a:cxnLst>
              <a:cxn ang="0">
                <a:pos x="1466" y="24"/>
              </a:cxn>
              <a:cxn ang="0">
                <a:pos x="1247" y="244"/>
              </a:cxn>
              <a:cxn ang="0">
                <a:pos x="1265" y="331"/>
              </a:cxn>
              <a:cxn ang="0">
                <a:pos x="1166" y="463"/>
              </a:cxn>
              <a:cxn ang="0">
                <a:pos x="1166" y="463"/>
              </a:cxn>
              <a:cxn ang="0">
                <a:pos x="1131" y="459"/>
              </a:cxn>
              <a:cxn ang="0">
                <a:pos x="1110" y="460"/>
              </a:cxn>
              <a:cxn ang="0">
                <a:pos x="1110" y="460"/>
              </a:cxn>
              <a:cxn ang="0">
                <a:pos x="1022" y="318"/>
              </a:cxn>
              <a:cxn ang="0">
                <a:pos x="1048" y="215"/>
              </a:cxn>
              <a:cxn ang="0">
                <a:pos x="833" y="0"/>
              </a:cxn>
              <a:cxn ang="0">
                <a:pos x="618" y="215"/>
              </a:cxn>
              <a:cxn ang="0">
                <a:pos x="645" y="320"/>
              </a:cxn>
              <a:cxn ang="0">
                <a:pos x="645" y="320"/>
              </a:cxn>
              <a:cxn ang="0">
                <a:pos x="563" y="433"/>
              </a:cxn>
              <a:cxn ang="0">
                <a:pos x="563" y="433"/>
              </a:cxn>
              <a:cxn ang="0">
                <a:pos x="534" y="431"/>
              </a:cxn>
              <a:cxn ang="0">
                <a:pos x="454" y="444"/>
              </a:cxn>
              <a:cxn ang="0">
                <a:pos x="454" y="444"/>
              </a:cxn>
              <a:cxn ang="0">
                <a:pos x="364" y="370"/>
              </a:cxn>
              <a:cxn ang="0">
                <a:pos x="372" y="313"/>
              </a:cxn>
              <a:cxn ang="0">
                <a:pos x="186" y="127"/>
              </a:cxn>
              <a:cxn ang="0">
                <a:pos x="0" y="313"/>
              </a:cxn>
              <a:cxn ang="0">
                <a:pos x="186" y="500"/>
              </a:cxn>
              <a:cxn ang="0">
                <a:pos x="233" y="494"/>
              </a:cxn>
              <a:cxn ang="0">
                <a:pos x="303" y="588"/>
              </a:cxn>
              <a:cxn ang="0">
                <a:pos x="303" y="588"/>
              </a:cxn>
              <a:cxn ang="0">
                <a:pos x="285" y="680"/>
              </a:cxn>
              <a:cxn ang="0">
                <a:pos x="534" y="928"/>
              </a:cxn>
              <a:cxn ang="0">
                <a:pos x="782" y="680"/>
              </a:cxn>
              <a:cxn ang="0">
                <a:pos x="746" y="550"/>
              </a:cxn>
              <a:cxn ang="0">
                <a:pos x="815" y="429"/>
              </a:cxn>
              <a:cxn ang="0">
                <a:pos x="815" y="429"/>
              </a:cxn>
              <a:cxn ang="0">
                <a:pos x="833" y="430"/>
              </a:cxn>
              <a:cxn ang="0">
                <a:pos x="875" y="426"/>
              </a:cxn>
              <a:cxn ang="0">
                <a:pos x="985" y="552"/>
              </a:cxn>
              <a:cxn ang="0">
                <a:pos x="985" y="552"/>
              </a:cxn>
              <a:cxn ang="0">
                <a:pos x="970" y="620"/>
              </a:cxn>
              <a:cxn ang="0">
                <a:pos x="1131" y="782"/>
              </a:cxn>
              <a:cxn ang="0">
                <a:pos x="1292" y="620"/>
              </a:cxn>
              <a:cxn ang="0">
                <a:pos x="1283" y="567"/>
              </a:cxn>
              <a:cxn ang="0">
                <a:pos x="1403" y="454"/>
              </a:cxn>
              <a:cxn ang="0">
                <a:pos x="1466" y="463"/>
              </a:cxn>
              <a:cxn ang="0">
                <a:pos x="1686" y="244"/>
              </a:cxn>
              <a:cxn ang="0">
                <a:pos x="1466" y="24"/>
              </a:cxn>
            </a:cxnLst>
            <a:rect l="0" t="0" r="r" b="b"/>
            <a:pathLst>
              <a:path w="1686" h="928">
                <a:moveTo>
                  <a:pt x="1466" y="24"/>
                </a:moveTo>
                <a:cubicBezTo>
                  <a:pt x="1345" y="24"/>
                  <a:pt x="1247" y="123"/>
                  <a:pt x="1247" y="244"/>
                </a:cubicBezTo>
                <a:cubicBezTo>
                  <a:pt x="1247" y="275"/>
                  <a:pt x="1253" y="304"/>
                  <a:pt x="1265" y="331"/>
                </a:cubicBezTo>
                <a:cubicBezTo>
                  <a:pt x="1302" y="418"/>
                  <a:pt x="1235" y="478"/>
                  <a:pt x="1166" y="463"/>
                </a:cubicBezTo>
                <a:cubicBezTo>
                  <a:pt x="1166" y="463"/>
                  <a:pt x="1166" y="463"/>
                  <a:pt x="1166" y="463"/>
                </a:cubicBezTo>
                <a:cubicBezTo>
                  <a:pt x="1155" y="460"/>
                  <a:pt x="1143" y="459"/>
                  <a:pt x="1131" y="459"/>
                </a:cubicBezTo>
                <a:cubicBezTo>
                  <a:pt x="1124" y="459"/>
                  <a:pt x="1117" y="459"/>
                  <a:pt x="1110" y="460"/>
                </a:cubicBezTo>
                <a:cubicBezTo>
                  <a:pt x="1110" y="460"/>
                  <a:pt x="1110" y="460"/>
                  <a:pt x="1110" y="460"/>
                </a:cubicBezTo>
                <a:cubicBezTo>
                  <a:pt x="1039" y="470"/>
                  <a:pt x="977" y="402"/>
                  <a:pt x="1022" y="318"/>
                </a:cubicBezTo>
                <a:cubicBezTo>
                  <a:pt x="1039" y="287"/>
                  <a:pt x="1048" y="252"/>
                  <a:pt x="1048" y="215"/>
                </a:cubicBezTo>
                <a:cubicBezTo>
                  <a:pt x="1048" y="96"/>
                  <a:pt x="952" y="0"/>
                  <a:pt x="833" y="0"/>
                </a:cubicBezTo>
                <a:cubicBezTo>
                  <a:pt x="714" y="0"/>
                  <a:pt x="618" y="96"/>
                  <a:pt x="618" y="215"/>
                </a:cubicBezTo>
                <a:cubicBezTo>
                  <a:pt x="618" y="253"/>
                  <a:pt x="628" y="289"/>
                  <a:pt x="645" y="320"/>
                </a:cubicBezTo>
                <a:cubicBezTo>
                  <a:pt x="645" y="320"/>
                  <a:pt x="645" y="320"/>
                  <a:pt x="645" y="320"/>
                </a:cubicBezTo>
                <a:cubicBezTo>
                  <a:pt x="677" y="376"/>
                  <a:pt x="638" y="442"/>
                  <a:pt x="563" y="433"/>
                </a:cubicBezTo>
                <a:cubicBezTo>
                  <a:pt x="563" y="433"/>
                  <a:pt x="563" y="433"/>
                  <a:pt x="563" y="433"/>
                </a:cubicBezTo>
                <a:cubicBezTo>
                  <a:pt x="554" y="432"/>
                  <a:pt x="544" y="431"/>
                  <a:pt x="534" y="431"/>
                </a:cubicBezTo>
                <a:cubicBezTo>
                  <a:pt x="506" y="431"/>
                  <a:pt x="479" y="436"/>
                  <a:pt x="454" y="444"/>
                </a:cubicBezTo>
                <a:cubicBezTo>
                  <a:pt x="454" y="444"/>
                  <a:pt x="454" y="444"/>
                  <a:pt x="454" y="444"/>
                </a:cubicBezTo>
                <a:cubicBezTo>
                  <a:pt x="391" y="466"/>
                  <a:pt x="349" y="418"/>
                  <a:pt x="364" y="370"/>
                </a:cubicBezTo>
                <a:cubicBezTo>
                  <a:pt x="369" y="352"/>
                  <a:pt x="372" y="333"/>
                  <a:pt x="372" y="313"/>
                </a:cubicBezTo>
                <a:cubicBezTo>
                  <a:pt x="372" y="211"/>
                  <a:pt x="289" y="127"/>
                  <a:pt x="186" y="127"/>
                </a:cubicBezTo>
                <a:cubicBezTo>
                  <a:pt x="83" y="127"/>
                  <a:pt x="0" y="211"/>
                  <a:pt x="0" y="313"/>
                </a:cubicBezTo>
                <a:cubicBezTo>
                  <a:pt x="0" y="416"/>
                  <a:pt x="83" y="500"/>
                  <a:pt x="186" y="500"/>
                </a:cubicBezTo>
                <a:cubicBezTo>
                  <a:pt x="202" y="500"/>
                  <a:pt x="218" y="498"/>
                  <a:pt x="233" y="494"/>
                </a:cubicBezTo>
                <a:cubicBezTo>
                  <a:pt x="282" y="482"/>
                  <a:pt x="328" y="526"/>
                  <a:pt x="303" y="588"/>
                </a:cubicBezTo>
                <a:cubicBezTo>
                  <a:pt x="303" y="588"/>
                  <a:pt x="303" y="588"/>
                  <a:pt x="303" y="588"/>
                </a:cubicBezTo>
                <a:cubicBezTo>
                  <a:pt x="292" y="616"/>
                  <a:pt x="285" y="647"/>
                  <a:pt x="285" y="680"/>
                </a:cubicBezTo>
                <a:cubicBezTo>
                  <a:pt x="285" y="817"/>
                  <a:pt x="397" y="928"/>
                  <a:pt x="534" y="928"/>
                </a:cubicBezTo>
                <a:cubicBezTo>
                  <a:pt x="671" y="928"/>
                  <a:pt x="782" y="817"/>
                  <a:pt x="782" y="680"/>
                </a:cubicBezTo>
                <a:cubicBezTo>
                  <a:pt x="782" y="632"/>
                  <a:pt x="769" y="588"/>
                  <a:pt x="746" y="550"/>
                </a:cubicBezTo>
                <a:cubicBezTo>
                  <a:pt x="707" y="486"/>
                  <a:pt x="751" y="424"/>
                  <a:pt x="815" y="429"/>
                </a:cubicBezTo>
                <a:cubicBezTo>
                  <a:pt x="815" y="429"/>
                  <a:pt x="815" y="429"/>
                  <a:pt x="815" y="429"/>
                </a:cubicBezTo>
                <a:cubicBezTo>
                  <a:pt x="821" y="430"/>
                  <a:pt x="827" y="430"/>
                  <a:pt x="833" y="430"/>
                </a:cubicBezTo>
                <a:cubicBezTo>
                  <a:pt x="847" y="430"/>
                  <a:pt x="861" y="428"/>
                  <a:pt x="875" y="426"/>
                </a:cubicBezTo>
                <a:cubicBezTo>
                  <a:pt x="969" y="407"/>
                  <a:pt x="1015" y="487"/>
                  <a:pt x="985" y="552"/>
                </a:cubicBezTo>
                <a:cubicBezTo>
                  <a:pt x="985" y="552"/>
                  <a:pt x="985" y="552"/>
                  <a:pt x="985" y="552"/>
                </a:cubicBezTo>
                <a:cubicBezTo>
                  <a:pt x="975" y="573"/>
                  <a:pt x="970" y="596"/>
                  <a:pt x="970" y="620"/>
                </a:cubicBezTo>
                <a:cubicBezTo>
                  <a:pt x="970" y="709"/>
                  <a:pt x="1042" y="782"/>
                  <a:pt x="1131" y="782"/>
                </a:cubicBezTo>
                <a:cubicBezTo>
                  <a:pt x="1220" y="782"/>
                  <a:pt x="1292" y="709"/>
                  <a:pt x="1292" y="620"/>
                </a:cubicBezTo>
                <a:cubicBezTo>
                  <a:pt x="1292" y="601"/>
                  <a:pt x="1289" y="583"/>
                  <a:pt x="1283" y="567"/>
                </a:cubicBezTo>
                <a:cubicBezTo>
                  <a:pt x="1260" y="501"/>
                  <a:pt x="1312" y="427"/>
                  <a:pt x="1403" y="454"/>
                </a:cubicBezTo>
                <a:cubicBezTo>
                  <a:pt x="1423" y="460"/>
                  <a:pt x="1444" y="463"/>
                  <a:pt x="1466" y="463"/>
                </a:cubicBezTo>
                <a:cubicBezTo>
                  <a:pt x="1587" y="463"/>
                  <a:pt x="1686" y="365"/>
                  <a:pt x="1686" y="244"/>
                </a:cubicBezTo>
                <a:cubicBezTo>
                  <a:pt x="1686" y="123"/>
                  <a:pt x="1587" y="24"/>
                  <a:pt x="1466" y="2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 dirty="0"/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1519519" y="426148"/>
            <a:ext cx="9144000" cy="6294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ira Sans Heavy Italic" panose="00000A00000000000000" pitchFamily="50" charset="0"/>
                <a:ea typeface="Fira Sans Heavy Italic" panose="00000A00000000000000" pitchFamily="50" charset="0"/>
                <a:cs typeface="Clear Sans Light" panose="020B0303030202020304" pitchFamily="34" charset="0"/>
              </a:rPr>
              <a:t>Our Agenda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547045" y="2257790"/>
            <a:ext cx="1767394" cy="1652938"/>
            <a:chOff x="2599845" y="2663033"/>
            <a:chExt cx="1223402" cy="1130163"/>
          </a:xfrm>
        </p:grpSpPr>
        <p:sp>
          <p:nvSpPr>
            <p:cNvPr id="20" name="Oval 6"/>
            <p:cNvSpPr>
              <a:spLocks noChangeArrowheads="1"/>
            </p:cNvSpPr>
            <p:nvPr/>
          </p:nvSpPr>
          <p:spPr bwMode="auto">
            <a:xfrm>
              <a:off x="2658328" y="2663033"/>
              <a:ext cx="1128364" cy="1130163"/>
            </a:xfrm>
            <a:prstGeom prst="ellipse">
              <a:avLst/>
            </a:pr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599845" y="3087723"/>
              <a:ext cx="1223402" cy="321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Fira Sans SemiBold Italic" panose="00000700000000000000" pitchFamily="50" charset="0"/>
                  <a:ea typeface="Fira Sans SemiBold Italic" panose="00000700000000000000" pitchFamily="50" charset="0"/>
                </a:rPr>
                <a:t>Introduction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054337" y="3597574"/>
            <a:ext cx="1930667" cy="1932906"/>
            <a:chOff x="4004346" y="3829005"/>
            <a:chExt cx="1551275" cy="1553074"/>
          </a:xfrm>
        </p:grpSpPr>
        <p:sp>
          <p:nvSpPr>
            <p:cNvPr id="23" name="Oval 7"/>
            <p:cNvSpPr>
              <a:spLocks noChangeArrowheads="1"/>
            </p:cNvSpPr>
            <p:nvPr/>
          </p:nvSpPr>
          <p:spPr bwMode="auto">
            <a:xfrm>
              <a:off x="4004346" y="3829005"/>
              <a:ext cx="1551275" cy="1553074"/>
            </a:xfrm>
            <a:prstGeom prst="ellipse">
              <a:avLst/>
            </a:pr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166399" y="4332238"/>
              <a:ext cx="1223402" cy="321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Fira Sans SemiBold Italic" panose="00000700000000000000" pitchFamily="50" charset="0"/>
                  <a:ea typeface="Fira Sans SemiBold Italic" panose="00000700000000000000" pitchFamily="50" charset="0"/>
                </a:rPr>
                <a:t>Front End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631474" y="1800371"/>
            <a:ext cx="1650698" cy="1652938"/>
            <a:chOff x="5330205" y="2170822"/>
            <a:chExt cx="1326322" cy="1328122"/>
          </a:xfrm>
        </p:grpSpPr>
        <p:sp>
          <p:nvSpPr>
            <p:cNvPr id="26" name="Oval 8"/>
            <p:cNvSpPr>
              <a:spLocks noChangeArrowheads="1"/>
            </p:cNvSpPr>
            <p:nvPr/>
          </p:nvSpPr>
          <p:spPr bwMode="auto">
            <a:xfrm>
              <a:off x="5330205" y="2170822"/>
              <a:ext cx="1326322" cy="1328122"/>
            </a:xfrm>
            <a:prstGeom prst="ellipse">
              <a:avLst/>
            </a:pr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356747" y="2620495"/>
              <a:ext cx="1223402" cy="321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Fira Sans SemiBold Italic" panose="00000700000000000000" pitchFamily="50" charset="0"/>
                  <a:ea typeface="Fira Sans SemiBold Italic" panose="00000700000000000000" pitchFamily="50" charset="0"/>
                </a:rPr>
                <a:t>Back End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7367054" y="1869349"/>
            <a:ext cx="1684294" cy="1688774"/>
            <a:chOff x="7952582" y="2245877"/>
            <a:chExt cx="1353316" cy="1356916"/>
          </a:xfrm>
        </p:grpSpPr>
        <p:sp>
          <p:nvSpPr>
            <p:cNvPr id="32" name="Oval 10"/>
            <p:cNvSpPr>
              <a:spLocks noChangeArrowheads="1"/>
            </p:cNvSpPr>
            <p:nvPr/>
          </p:nvSpPr>
          <p:spPr bwMode="auto">
            <a:xfrm>
              <a:off x="7952582" y="2245877"/>
              <a:ext cx="1353316" cy="1356916"/>
            </a:xfrm>
            <a:prstGeom prst="ellipse">
              <a:avLst/>
            </a:pr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030862" y="2780361"/>
              <a:ext cx="1223402" cy="321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Fira Sans SemiBold Italic" panose="00000700000000000000" pitchFamily="50" charset="0"/>
                  <a:ea typeface="Fira Sans SemiBold Italic" panose="00000700000000000000" pitchFamily="50" charset="0"/>
                </a:rPr>
                <a:t>Questions 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5908369" y="3552136"/>
            <a:ext cx="1522607" cy="1429923"/>
            <a:chOff x="6313185" y="3804262"/>
            <a:chExt cx="1223402" cy="1148931"/>
          </a:xfrm>
        </p:grpSpPr>
        <p:sp>
          <p:nvSpPr>
            <p:cNvPr id="29" name="Oval 9"/>
            <p:cNvSpPr>
              <a:spLocks noChangeArrowheads="1"/>
            </p:cNvSpPr>
            <p:nvPr/>
          </p:nvSpPr>
          <p:spPr bwMode="auto">
            <a:xfrm>
              <a:off x="6357836" y="3804262"/>
              <a:ext cx="1153244" cy="1148931"/>
            </a:xfrm>
            <a:prstGeom prst="ellipse">
              <a:avLst/>
            </a:pr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313185" y="4252695"/>
              <a:ext cx="1223402" cy="296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Fira Sans SemiBold Italic" panose="00000700000000000000" pitchFamily="50" charset="0"/>
                  <a:ea typeface="Fira Sans SemiBold Italic" panose="00000700000000000000" pitchFamily="50" charset="0"/>
                </a:rPr>
                <a:t>Web Careers 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769931" y="6387474"/>
            <a:ext cx="556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35BBC0D-156C-474B-BE53-7DA8707D3EBF}" type="slidenum">
              <a:rPr 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Fira Sans SemiBold" panose="00000700000000000000" pitchFamily="50" charset="0"/>
                <a:ea typeface="Fira Sans SemiBold" panose="00000700000000000000" pitchFamily="50" charset="0"/>
                <a:cs typeface="Clear Sans Light" panose="020B0303030202020304" pitchFamily="34" charset="0"/>
              </a:rPr>
              <a:t>3</a:t>
            </a:fld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Fira Sans SemiBold" panose="00000700000000000000" pitchFamily="50" charset="0"/>
              <a:ea typeface="Fira Sans SemiBold" panose="00000700000000000000" pitchFamily="50" charset="0"/>
              <a:cs typeface="Clear Sans Light" panose="020B0303030202020304" pitchFamily="34" charset="0"/>
            </a:endParaRPr>
          </a:p>
        </p:txBody>
      </p:sp>
      <p:sp>
        <p:nvSpPr>
          <p:cNvPr id="54" name="Shape 940"/>
          <p:cNvSpPr/>
          <p:nvPr/>
        </p:nvSpPr>
        <p:spPr>
          <a:xfrm>
            <a:off x="10993319" y="6437928"/>
            <a:ext cx="276597" cy="1842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extrusionOk="0">
                <a:moveTo>
                  <a:pt x="18847" y="15749"/>
                </a:moveTo>
                <a:lnTo>
                  <a:pt x="2701" y="15749"/>
                </a:lnTo>
                <a:lnTo>
                  <a:pt x="2701" y="1346"/>
                </a:lnTo>
                <a:lnTo>
                  <a:pt x="18847" y="1346"/>
                </a:lnTo>
                <a:cubicBezTo>
                  <a:pt x="18847" y="1346"/>
                  <a:pt x="18847" y="15749"/>
                  <a:pt x="18847" y="15749"/>
                </a:cubicBezTo>
                <a:close/>
                <a:moveTo>
                  <a:pt x="0" y="20510"/>
                </a:moveTo>
                <a:cubicBezTo>
                  <a:pt x="0" y="20510"/>
                  <a:pt x="-26" y="21600"/>
                  <a:pt x="1603" y="21600"/>
                </a:cubicBezTo>
                <a:cubicBezTo>
                  <a:pt x="2568" y="21600"/>
                  <a:pt x="6216" y="21600"/>
                  <a:pt x="9032" y="21600"/>
                </a:cubicBezTo>
                <a:cubicBezTo>
                  <a:pt x="9032" y="21600"/>
                  <a:pt x="10576" y="21600"/>
                  <a:pt x="12515" y="21600"/>
                </a:cubicBezTo>
                <a:cubicBezTo>
                  <a:pt x="15331" y="21600"/>
                  <a:pt x="18979" y="21600"/>
                  <a:pt x="19943" y="21600"/>
                </a:cubicBezTo>
                <a:cubicBezTo>
                  <a:pt x="21574" y="21600"/>
                  <a:pt x="21547" y="20510"/>
                  <a:pt x="21547" y="20510"/>
                </a:cubicBezTo>
                <a:lnTo>
                  <a:pt x="19418" y="16436"/>
                </a:lnTo>
                <a:cubicBezTo>
                  <a:pt x="19512" y="16224"/>
                  <a:pt x="19569" y="15977"/>
                  <a:pt x="19569" y="15711"/>
                </a:cubicBezTo>
                <a:lnTo>
                  <a:pt x="19569" y="1384"/>
                </a:lnTo>
                <a:cubicBezTo>
                  <a:pt x="19569" y="621"/>
                  <a:pt x="19123" y="0"/>
                  <a:pt x="18571" y="0"/>
                </a:cubicBezTo>
                <a:lnTo>
                  <a:pt x="2977" y="0"/>
                </a:lnTo>
                <a:cubicBezTo>
                  <a:pt x="2425" y="0"/>
                  <a:pt x="1979" y="621"/>
                  <a:pt x="1979" y="1384"/>
                </a:cubicBezTo>
                <a:lnTo>
                  <a:pt x="1979" y="15711"/>
                </a:lnTo>
                <a:cubicBezTo>
                  <a:pt x="1979" y="15978"/>
                  <a:pt x="2035" y="16224"/>
                  <a:pt x="2129" y="16436"/>
                </a:cubicBezTo>
                <a:cubicBezTo>
                  <a:pt x="2129" y="16436"/>
                  <a:pt x="0" y="20510"/>
                  <a:pt x="0" y="2051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6686653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769931" y="6387474"/>
            <a:ext cx="556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35BBC0D-156C-474B-BE53-7DA8707D3EBF}" type="slidenum">
              <a:rPr 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Fira Sans SemiBold" panose="00000700000000000000" pitchFamily="50" charset="0"/>
                <a:ea typeface="Fira Sans SemiBold" panose="00000700000000000000" pitchFamily="50" charset="0"/>
                <a:cs typeface="Clear Sans Light" panose="020B0303030202020304" pitchFamily="34" charset="0"/>
              </a:rPr>
              <a:t>4</a:t>
            </a:fld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Fira Sans SemiBold" panose="00000700000000000000" pitchFamily="50" charset="0"/>
              <a:ea typeface="Fira Sans SemiBold" panose="00000700000000000000" pitchFamily="50" charset="0"/>
              <a:cs typeface="Clear Sans Light" panose="020B0303030202020304" pitchFamily="34" charset="0"/>
            </a:endParaRPr>
          </a:p>
        </p:txBody>
      </p:sp>
      <p:sp>
        <p:nvSpPr>
          <p:cNvPr id="29" name="Shape 940"/>
          <p:cNvSpPr/>
          <p:nvPr/>
        </p:nvSpPr>
        <p:spPr>
          <a:xfrm>
            <a:off x="10993319" y="6437928"/>
            <a:ext cx="276597" cy="1842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extrusionOk="0">
                <a:moveTo>
                  <a:pt x="18847" y="15749"/>
                </a:moveTo>
                <a:lnTo>
                  <a:pt x="2701" y="15749"/>
                </a:lnTo>
                <a:lnTo>
                  <a:pt x="2701" y="1346"/>
                </a:lnTo>
                <a:lnTo>
                  <a:pt x="18847" y="1346"/>
                </a:lnTo>
                <a:cubicBezTo>
                  <a:pt x="18847" y="1346"/>
                  <a:pt x="18847" y="15749"/>
                  <a:pt x="18847" y="15749"/>
                </a:cubicBezTo>
                <a:close/>
                <a:moveTo>
                  <a:pt x="0" y="20510"/>
                </a:moveTo>
                <a:cubicBezTo>
                  <a:pt x="0" y="20510"/>
                  <a:pt x="-26" y="21600"/>
                  <a:pt x="1603" y="21600"/>
                </a:cubicBezTo>
                <a:cubicBezTo>
                  <a:pt x="2568" y="21600"/>
                  <a:pt x="6216" y="21600"/>
                  <a:pt x="9032" y="21600"/>
                </a:cubicBezTo>
                <a:cubicBezTo>
                  <a:pt x="9032" y="21600"/>
                  <a:pt x="10576" y="21600"/>
                  <a:pt x="12515" y="21600"/>
                </a:cubicBezTo>
                <a:cubicBezTo>
                  <a:pt x="15331" y="21600"/>
                  <a:pt x="18979" y="21600"/>
                  <a:pt x="19943" y="21600"/>
                </a:cubicBezTo>
                <a:cubicBezTo>
                  <a:pt x="21574" y="21600"/>
                  <a:pt x="21547" y="20510"/>
                  <a:pt x="21547" y="20510"/>
                </a:cubicBezTo>
                <a:lnTo>
                  <a:pt x="19418" y="16436"/>
                </a:lnTo>
                <a:cubicBezTo>
                  <a:pt x="19512" y="16224"/>
                  <a:pt x="19569" y="15977"/>
                  <a:pt x="19569" y="15711"/>
                </a:cubicBezTo>
                <a:lnTo>
                  <a:pt x="19569" y="1384"/>
                </a:lnTo>
                <a:cubicBezTo>
                  <a:pt x="19569" y="621"/>
                  <a:pt x="19123" y="0"/>
                  <a:pt x="18571" y="0"/>
                </a:cubicBezTo>
                <a:lnTo>
                  <a:pt x="2977" y="0"/>
                </a:lnTo>
                <a:cubicBezTo>
                  <a:pt x="2425" y="0"/>
                  <a:pt x="1979" y="621"/>
                  <a:pt x="1979" y="1384"/>
                </a:cubicBezTo>
                <a:lnTo>
                  <a:pt x="1979" y="15711"/>
                </a:lnTo>
                <a:cubicBezTo>
                  <a:pt x="1979" y="15978"/>
                  <a:pt x="2035" y="16224"/>
                  <a:pt x="2129" y="16436"/>
                </a:cubicBezTo>
                <a:cubicBezTo>
                  <a:pt x="2129" y="16436"/>
                  <a:pt x="0" y="20510"/>
                  <a:pt x="0" y="2051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4069784-0AF2-4252-8CEE-7C7BFCAC3D5D}"/>
              </a:ext>
            </a:extLst>
          </p:cNvPr>
          <p:cNvSpPr txBox="1">
            <a:spLocks/>
          </p:cNvSpPr>
          <p:nvPr/>
        </p:nvSpPr>
        <p:spPr>
          <a:xfrm>
            <a:off x="272955" y="746528"/>
            <a:ext cx="8182892" cy="5640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Hi I’m </a:t>
            </a:r>
            <a:r>
              <a:rPr lang="en-US" sz="2800" b="1" dirty="0">
                <a:solidFill>
                  <a:srgbClr val="FAAB3E"/>
                </a:solidFill>
              </a:rPr>
              <a:t>Ahmed Elnemr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A Full-Stack Developer multi-disciplinary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Instructor ( 3+ years experience),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Full-Stack Developer ( 2+ years experience) ,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Desktop Developer ( 3+ years experience),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Database Designer ( 3+ years experience) ,and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Database Developer ( 3+ years experience)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YouTube : </a:t>
            </a:r>
            <a:r>
              <a:rPr lang="en-US" sz="2800" dirty="0">
                <a:hlinkClick r:id="rId3"/>
              </a:rPr>
              <a:t>Elnemr Code</a:t>
            </a:r>
            <a:endParaRPr lang="en-US" sz="2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LinkedIn : </a:t>
            </a:r>
            <a:r>
              <a:rPr lang="en-US" sz="2800" dirty="0">
                <a:hlinkClick r:id="rId4"/>
              </a:rPr>
              <a:t>Ahmed Elnemr</a:t>
            </a:r>
            <a:endParaRPr lang="en-US" sz="2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E-mail : pro.ahmedelnemr@gmail.com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Phone : 02 0100 529 675 53</a:t>
            </a:r>
          </a:p>
          <a:p>
            <a:pPr algn="l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DD1BEF-CFBB-476A-8D1B-8B6A596A44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8282" y="470526"/>
            <a:ext cx="3924122" cy="377206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28504245"/>
      </p:ext>
    </p:extLst>
  </p:cSld>
  <p:clrMapOvr>
    <a:masterClrMapping/>
  </p:clrMapOvr>
  <p:transition spd="med" advTm="2971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6C9915E-3470-49C5-8B13-530BD4F5E237}"/>
              </a:ext>
            </a:extLst>
          </p:cNvPr>
          <p:cNvSpPr/>
          <p:nvPr/>
        </p:nvSpPr>
        <p:spPr>
          <a:xfrm>
            <a:off x="2253081" y="210820"/>
            <a:ext cx="714541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dirty="0">
                <a:solidFill>
                  <a:srgbClr val="45A5ED"/>
                </a:solidFill>
              </a:rPr>
              <a:t>Web Development Careers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2C238A-5C34-4563-BF51-9711EC6C84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13" y="1241307"/>
            <a:ext cx="10799574" cy="4914169"/>
          </a:xfrm>
          <a:prstGeom prst="rect">
            <a:avLst/>
          </a:prstGeom>
        </p:spPr>
      </p:pic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DBC1CE63-1F9F-4D90-9F05-000149F94CD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2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99"/>
    </mc:Choice>
    <mc:Fallback xmlns="">
      <p:transition spd="slow" advTm="579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6C9915E-3470-49C5-8B13-530BD4F5E237}"/>
              </a:ext>
            </a:extLst>
          </p:cNvPr>
          <p:cNvSpPr/>
          <p:nvPr/>
        </p:nvSpPr>
        <p:spPr>
          <a:xfrm>
            <a:off x="2253081" y="210820"/>
            <a:ext cx="714541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dirty="0">
                <a:solidFill>
                  <a:srgbClr val="45A5ED"/>
                </a:solidFill>
              </a:rPr>
              <a:t>Web Development Careers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3E2308-5FA0-4D16-ACFF-DA1CDD5906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706" y="1041817"/>
            <a:ext cx="9202588" cy="528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734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 txBox="1">
            <a:spLocks/>
          </p:cNvSpPr>
          <p:nvPr/>
        </p:nvSpPr>
        <p:spPr>
          <a:xfrm>
            <a:off x="1519519" y="426148"/>
            <a:ext cx="9144000" cy="6294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ira Sans Heavy Italic" panose="00000A00000000000000" pitchFamily="50" charset="0"/>
                <a:ea typeface="Fira Sans Heavy Italic" panose="00000A00000000000000" pitchFamily="50" charset="0"/>
                <a:cs typeface="Clear Sans Light" panose="020B0303030202020304" pitchFamily="34" charset="0"/>
              </a:rPr>
              <a:t>Course Roadmap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69931" y="6387474"/>
            <a:ext cx="556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35BBC0D-156C-474B-BE53-7DA8707D3EBF}" type="slidenum">
              <a:rPr 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Fira Sans SemiBold" panose="00000700000000000000" pitchFamily="50" charset="0"/>
                <a:ea typeface="Fira Sans SemiBold" panose="00000700000000000000" pitchFamily="50" charset="0"/>
                <a:cs typeface="Clear Sans Light" panose="020B0303030202020304" pitchFamily="34" charset="0"/>
              </a:rPr>
              <a:t>7</a:t>
            </a:fld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Fira Sans SemiBold" panose="00000700000000000000" pitchFamily="50" charset="0"/>
              <a:ea typeface="Fira Sans SemiBold" panose="00000700000000000000" pitchFamily="50" charset="0"/>
              <a:cs typeface="Clear Sans Light" panose="020B0303030202020304" pitchFamily="34" charset="0"/>
            </a:endParaRPr>
          </a:p>
        </p:txBody>
      </p:sp>
      <p:sp>
        <p:nvSpPr>
          <p:cNvPr id="64" name="Shape 940"/>
          <p:cNvSpPr/>
          <p:nvPr/>
        </p:nvSpPr>
        <p:spPr>
          <a:xfrm>
            <a:off x="10993319" y="6437928"/>
            <a:ext cx="276597" cy="1842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extrusionOk="0">
                <a:moveTo>
                  <a:pt x="18847" y="15749"/>
                </a:moveTo>
                <a:lnTo>
                  <a:pt x="2701" y="15749"/>
                </a:lnTo>
                <a:lnTo>
                  <a:pt x="2701" y="1346"/>
                </a:lnTo>
                <a:lnTo>
                  <a:pt x="18847" y="1346"/>
                </a:lnTo>
                <a:cubicBezTo>
                  <a:pt x="18847" y="1346"/>
                  <a:pt x="18847" y="15749"/>
                  <a:pt x="18847" y="15749"/>
                </a:cubicBezTo>
                <a:close/>
                <a:moveTo>
                  <a:pt x="0" y="20510"/>
                </a:moveTo>
                <a:cubicBezTo>
                  <a:pt x="0" y="20510"/>
                  <a:pt x="-26" y="21600"/>
                  <a:pt x="1603" y="21600"/>
                </a:cubicBezTo>
                <a:cubicBezTo>
                  <a:pt x="2568" y="21600"/>
                  <a:pt x="6216" y="21600"/>
                  <a:pt x="9032" y="21600"/>
                </a:cubicBezTo>
                <a:cubicBezTo>
                  <a:pt x="9032" y="21600"/>
                  <a:pt x="10576" y="21600"/>
                  <a:pt x="12515" y="21600"/>
                </a:cubicBezTo>
                <a:cubicBezTo>
                  <a:pt x="15331" y="21600"/>
                  <a:pt x="18979" y="21600"/>
                  <a:pt x="19943" y="21600"/>
                </a:cubicBezTo>
                <a:cubicBezTo>
                  <a:pt x="21574" y="21600"/>
                  <a:pt x="21547" y="20510"/>
                  <a:pt x="21547" y="20510"/>
                </a:cubicBezTo>
                <a:lnTo>
                  <a:pt x="19418" y="16436"/>
                </a:lnTo>
                <a:cubicBezTo>
                  <a:pt x="19512" y="16224"/>
                  <a:pt x="19569" y="15977"/>
                  <a:pt x="19569" y="15711"/>
                </a:cubicBezTo>
                <a:lnTo>
                  <a:pt x="19569" y="1384"/>
                </a:lnTo>
                <a:cubicBezTo>
                  <a:pt x="19569" y="621"/>
                  <a:pt x="19123" y="0"/>
                  <a:pt x="18571" y="0"/>
                </a:cubicBezTo>
                <a:lnTo>
                  <a:pt x="2977" y="0"/>
                </a:lnTo>
                <a:cubicBezTo>
                  <a:pt x="2425" y="0"/>
                  <a:pt x="1979" y="621"/>
                  <a:pt x="1979" y="1384"/>
                </a:cubicBezTo>
                <a:lnTo>
                  <a:pt x="1979" y="15711"/>
                </a:lnTo>
                <a:cubicBezTo>
                  <a:pt x="1979" y="15978"/>
                  <a:pt x="2035" y="16224"/>
                  <a:pt x="2129" y="16436"/>
                </a:cubicBezTo>
                <a:cubicBezTo>
                  <a:pt x="2129" y="16436"/>
                  <a:pt x="0" y="20510"/>
                  <a:pt x="0" y="2051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47B580-2EF3-4B89-9384-4892303F4AB7}"/>
              </a:ext>
            </a:extLst>
          </p:cNvPr>
          <p:cNvSpPr txBox="1"/>
          <p:nvPr/>
        </p:nvSpPr>
        <p:spPr>
          <a:xfrm>
            <a:off x="5224519" y="1423787"/>
            <a:ext cx="1285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45A5ED"/>
                </a:solidFill>
              </a:rPr>
              <a:t>Trainee</a:t>
            </a:r>
            <a:endParaRPr lang="en-US" b="1" dirty="0">
              <a:solidFill>
                <a:srgbClr val="45A5ED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6032F3C-9AC0-406F-8EEA-E43939DFC90D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>
            <a:off x="5867163" y="1947007"/>
            <a:ext cx="3149" cy="743030"/>
          </a:xfrm>
          <a:prstGeom prst="straightConnector1">
            <a:avLst/>
          </a:prstGeom>
          <a:ln w="38100">
            <a:solidFill>
              <a:srgbClr val="5959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AE38835-16BC-492F-AA2B-E16275734D8A}"/>
              </a:ext>
            </a:extLst>
          </p:cNvPr>
          <p:cNvSpPr txBox="1"/>
          <p:nvPr/>
        </p:nvSpPr>
        <p:spPr>
          <a:xfrm>
            <a:off x="5313455" y="2690037"/>
            <a:ext cx="1113713" cy="369332"/>
          </a:xfrm>
          <a:prstGeom prst="rect">
            <a:avLst/>
          </a:prstGeom>
          <a:solidFill>
            <a:srgbClr val="595959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45A5ED"/>
                </a:solidFill>
              </a:rPr>
              <a:t>Front-End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267B88-B174-44AE-8E5B-320EA7DC9206}"/>
              </a:ext>
            </a:extLst>
          </p:cNvPr>
          <p:cNvSpPr txBox="1"/>
          <p:nvPr/>
        </p:nvSpPr>
        <p:spPr>
          <a:xfrm>
            <a:off x="4797776" y="3427596"/>
            <a:ext cx="2158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Learn the Basics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8BA038D-79EB-4054-AFF6-4B1A49F0809F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5870312" y="3059369"/>
            <a:ext cx="6669" cy="368227"/>
          </a:xfrm>
          <a:prstGeom prst="straightConnector1">
            <a:avLst/>
          </a:prstGeom>
          <a:ln w="38100">
            <a:solidFill>
              <a:srgbClr val="5959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705E602-0618-4A21-AD96-9E47896AAC39}"/>
              </a:ext>
            </a:extLst>
          </p:cNvPr>
          <p:cNvSpPr txBox="1"/>
          <p:nvPr/>
        </p:nvSpPr>
        <p:spPr>
          <a:xfrm>
            <a:off x="1092156" y="4324514"/>
            <a:ext cx="854726" cy="461665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spc="300" dirty="0">
                <a:solidFill>
                  <a:srgbClr val="45A5ED"/>
                </a:solidFill>
              </a:rPr>
              <a:t>CSS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8AD962D-EFE8-4880-A820-51FC48C8F617}"/>
              </a:ext>
            </a:extLst>
          </p:cNvPr>
          <p:cNvSpPr txBox="1"/>
          <p:nvPr/>
        </p:nvSpPr>
        <p:spPr>
          <a:xfrm>
            <a:off x="5306755" y="4831240"/>
            <a:ext cx="1140450" cy="461665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spc="300" dirty="0">
                <a:solidFill>
                  <a:srgbClr val="45A5ED"/>
                </a:solidFill>
              </a:rPr>
              <a:t>HTML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9AE4702-843E-4A1F-8771-B41BAA10853D}"/>
              </a:ext>
            </a:extLst>
          </p:cNvPr>
          <p:cNvSpPr txBox="1"/>
          <p:nvPr/>
        </p:nvSpPr>
        <p:spPr>
          <a:xfrm>
            <a:off x="9310790" y="4324514"/>
            <a:ext cx="1820827" cy="461665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spc="300" dirty="0">
                <a:solidFill>
                  <a:srgbClr val="45A5ED"/>
                </a:solidFill>
              </a:rPr>
              <a:t>JavaScript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AC251155-6537-47CF-B06B-3EFDE4804CBD}"/>
              </a:ext>
            </a:extLst>
          </p:cNvPr>
          <p:cNvCxnSpPr>
            <a:stCxn id="9" idx="2"/>
            <a:endCxn id="12" idx="0"/>
          </p:cNvCxnSpPr>
          <p:nvPr/>
        </p:nvCxnSpPr>
        <p:spPr>
          <a:xfrm rot="5400000">
            <a:off x="3434457" y="1881990"/>
            <a:ext cx="527586" cy="4357462"/>
          </a:xfrm>
          <a:prstGeom prst="curvedConnector3">
            <a:avLst/>
          </a:prstGeom>
          <a:ln w="38100">
            <a:solidFill>
              <a:srgbClr val="5959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CF3D07A8-2BD1-409F-A195-79EBE3ADD92E}"/>
              </a:ext>
            </a:extLst>
          </p:cNvPr>
          <p:cNvCxnSpPr>
            <a:cxnSpLocks/>
            <a:stCxn id="9" idx="2"/>
            <a:endCxn id="78" idx="0"/>
          </p:cNvCxnSpPr>
          <p:nvPr/>
        </p:nvCxnSpPr>
        <p:spPr>
          <a:xfrm rot="5400000">
            <a:off x="5359825" y="4314084"/>
            <a:ext cx="1034312" cy="1"/>
          </a:xfrm>
          <a:prstGeom prst="curvedConnector3">
            <a:avLst>
              <a:gd name="adj1" fmla="val 50000"/>
            </a:avLst>
          </a:prstGeom>
          <a:ln w="38100">
            <a:solidFill>
              <a:srgbClr val="5959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490BCD51-98C2-4844-8E12-FEBE128A6DDE}"/>
              </a:ext>
            </a:extLst>
          </p:cNvPr>
          <p:cNvCxnSpPr>
            <a:cxnSpLocks/>
            <a:stCxn id="9" idx="2"/>
            <a:endCxn id="79" idx="0"/>
          </p:cNvCxnSpPr>
          <p:nvPr/>
        </p:nvCxnSpPr>
        <p:spPr>
          <a:xfrm rot="16200000" flipH="1">
            <a:off x="7785299" y="1888609"/>
            <a:ext cx="527586" cy="4344223"/>
          </a:xfrm>
          <a:prstGeom prst="curvedConnector3">
            <a:avLst>
              <a:gd name="adj1" fmla="val 50000"/>
            </a:avLst>
          </a:prstGeom>
          <a:ln w="38100">
            <a:solidFill>
              <a:srgbClr val="5959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FB662F9-8C86-465D-84E8-8F87CAA4E8B5}"/>
              </a:ext>
            </a:extLst>
          </p:cNvPr>
          <p:cNvCxnSpPr>
            <a:stCxn id="12" idx="2"/>
          </p:cNvCxnSpPr>
          <p:nvPr/>
        </p:nvCxnSpPr>
        <p:spPr>
          <a:xfrm>
            <a:off x="1519519" y="4786179"/>
            <a:ext cx="0" cy="1054551"/>
          </a:xfrm>
          <a:prstGeom prst="line">
            <a:avLst/>
          </a:prstGeom>
          <a:ln w="38100">
            <a:solidFill>
              <a:srgbClr val="595959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478CB2F-DEEC-4C27-AF82-B1CC1BC7C16A}"/>
              </a:ext>
            </a:extLst>
          </p:cNvPr>
          <p:cNvCxnSpPr>
            <a:cxnSpLocks/>
            <a:stCxn id="78" idx="2"/>
          </p:cNvCxnSpPr>
          <p:nvPr/>
        </p:nvCxnSpPr>
        <p:spPr>
          <a:xfrm flipH="1">
            <a:off x="5870312" y="5292905"/>
            <a:ext cx="6668" cy="1145023"/>
          </a:xfrm>
          <a:prstGeom prst="line">
            <a:avLst/>
          </a:prstGeom>
          <a:ln w="38100">
            <a:solidFill>
              <a:srgbClr val="595959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C9FB4AB-EE2A-45AF-A2B6-CE9E2C706DE1}"/>
              </a:ext>
            </a:extLst>
          </p:cNvPr>
          <p:cNvCxnSpPr/>
          <p:nvPr/>
        </p:nvCxnSpPr>
        <p:spPr>
          <a:xfrm>
            <a:off x="10221204" y="4786179"/>
            <a:ext cx="0" cy="1054551"/>
          </a:xfrm>
          <a:prstGeom prst="line">
            <a:avLst/>
          </a:prstGeom>
          <a:ln w="38100">
            <a:solidFill>
              <a:srgbClr val="595959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07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" grpId="0"/>
      <p:bldP spid="8" grpId="0" animBg="1"/>
      <p:bldP spid="9" grpId="0"/>
      <p:bldP spid="12" grpId="0" animBg="1"/>
      <p:bldP spid="78" grpId="0" animBg="1"/>
      <p:bldP spid="7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769931" y="6387474"/>
            <a:ext cx="556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35BBC0D-156C-474B-BE53-7DA8707D3EBF}" type="slidenum">
              <a:rPr 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Fira Sans SemiBold" panose="00000700000000000000" pitchFamily="50" charset="0"/>
                <a:ea typeface="Fira Sans SemiBold" panose="00000700000000000000" pitchFamily="50" charset="0"/>
                <a:cs typeface="Clear Sans Light" panose="020B0303030202020304" pitchFamily="34" charset="0"/>
              </a:rPr>
              <a:t>8</a:t>
            </a:fld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Fira Sans SemiBold" panose="00000700000000000000" pitchFamily="50" charset="0"/>
              <a:ea typeface="Fira Sans SemiBold" panose="00000700000000000000" pitchFamily="50" charset="0"/>
              <a:cs typeface="Clear Sans Light" panose="020B0303030202020304" pitchFamily="34" charset="0"/>
            </a:endParaRPr>
          </a:p>
        </p:txBody>
      </p:sp>
      <p:sp>
        <p:nvSpPr>
          <p:cNvPr id="64" name="Shape 940"/>
          <p:cNvSpPr/>
          <p:nvPr/>
        </p:nvSpPr>
        <p:spPr>
          <a:xfrm>
            <a:off x="10993319" y="6437928"/>
            <a:ext cx="276597" cy="1842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extrusionOk="0">
                <a:moveTo>
                  <a:pt x="18847" y="15749"/>
                </a:moveTo>
                <a:lnTo>
                  <a:pt x="2701" y="15749"/>
                </a:lnTo>
                <a:lnTo>
                  <a:pt x="2701" y="1346"/>
                </a:lnTo>
                <a:lnTo>
                  <a:pt x="18847" y="1346"/>
                </a:lnTo>
                <a:cubicBezTo>
                  <a:pt x="18847" y="1346"/>
                  <a:pt x="18847" y="15749"/>
                  <a:pt x="18847" y="15749"/>
                </a:cubicBezTo>
                <a:close/>
                <a:moveTo>
                  <a:pt x="0" y="20510"/>
                </a:moveTo>
                <a:cubicBezTo>
                  <a:pt x="0" y="20510"/>
                  <a:pt x="-26" y="21600"/>
                  <a:pt x="1603" y="21600"/>
                </a:cubicBezTo>
                <a:cubicBezTo>
                  <a:pt x="2568" y="21600"/>
                  <a:pt x="6216" y="21600"/>
                  <a:pt x="9032" y="21600"/>
                </a:cubicBezTo>
                <a:cubicBezTo>
                  <a:pt x="9032" y="21600"/>
                  <a:pt x="10576" y="21600"/>
                  <a:pt x="12515" y="21600"/>
                </a:cubicBezTo>
                <a:cubicBezTo>
                  <a:pt x="15331" y="21600"/>
                  <a:pt x="18979" y="21600"/>
                  <a:pt x="19943" y="21600"/>
                </a:cubicBezTo>
                <a:cubicBezTo>
                  <a:pt x="21574" y="21600"/>
                  <a:pt x="21547" y="20510"/>
                  <a:pt x="21547" y="20510"/>
                </a:cubicBezTo>
                <a:lnTo>
                  <a:pt x="19418" y="16436"/>
                </a:lnTo>
                <a:cubicBezTo>
                  <a:pt x="19512" y="16224"/>
                  <a:pt x="19569" y="15977"/>
                  <a:pt x="19569" y="15711"/>
                </a:cubicBezTo>
                <a:lnTo>
                  <a:pt x="19569" y="1384"/>
                </a:lnTo>
                <a:cubicBezTo>
                  <a:pt x="19569" y="621"/>
                  <a:pt x="19123" y="0"/>
                  <a:pt x="18571" y="0"/>
                </a:cubicBezTo>
                <a:lnTo>
                  <a:pt x="2977" y="0"/>
                </a:lnTo>
                <a:cubicBezTo>
                  <a:pt x="2425" y="0"/>
                  <a:pt x="1979" y="621"/>
                  <a:pt x="1979" y="1384"/>
                </a:cubicBezTo>
                <a:lnTo>
                  <a:pt x="1979" y="15711"/>
                </a:lnTo>
                <a:cubicBezTo>
                  <a:pt x="1979" y="15978"/>
                  <a:pt x="2035" y="16224"/>
                  <a:pt x="2129" y="16436"/>
                </a:cubicBezTo>
                <a:cubicBezTo>
                  <a:pt x="2129" y="16436"/>
                  <a:pt x="0" y="20510"/>
                  <a:pt x="0" y="2051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8AD962D-EFE8-4880-A820-51FC48C8F617}"/>
              </a:ext>
            </a:extLst>
          </p:cNvPr>
          <p:cNvSpPr txBox="1"/>
          <p:nvPr/>
        </p:nvSpPr>
        <p:spPr>
          <a:xfrm>
            <a:off x="5525775" y="1059340"/>
            <a:ext cx="1140450" cy="461665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spc="300" dirty="0">
                <a:solidFill>
                  <a:srgbClr val="45A5ED"/>
                </a:solidFill>
              </a:rPr>
              <a:t>HTML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4DB9280-A9FF-4ED7-AF8E-9F2FF0FD5587}"/>
              </a:ext>
            </a:extLst>
          </p:cNvPr>
          <p:cNvCxnSpPr>
            <a:cxnSpLocks/>
            <a:endCxn id="78" idx="0"/>
          </p:cNvCxnSpPr>
          <p:nvPr/>
        </p:nvCxnSpPr>
        <p:spPr>
          <a:xfrm>
            <a:off x="6096000" y="0"/>
            <a:ext cx="0" cy="1059340"/>
          </a:xfrm>
          <a:prstGeom prst="line">
            <a:avLst/>
          </a:prstGeom>
          <a:ln w="38100">
            <a:solidFill>
              <a:srgbClr val="595959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D2C9DE4-90CF-436F-BA25-74F5E22CEE24}"/>
              </a:ext>
            </a:extLst>
          </p:cNvPr>
          <p:cNvSpPr/>
          <p:nvPr/>
        </p:nvSpPr>
        <p:spPr>
          <a:xfrm>
            <a:off x="1583051" y="1521005"/>
            <a:ext cx="94102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HTML is the standard markup language for creating Web pages.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351F5F5-9B95-49EE-A5E9-ECB79E8E31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651" y="2317025"/>
            <a:ext cx="9944966" cy="334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7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769931" y="6387474"/>
            <a:ext cx="556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35BBC0D-156C-474B-BE53-7DA8707D3EBF}" type="slidenum">
              <a:rPr 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Fira Sans SemiBold" panose="00000700000000000000" pitchFamily="50" charset="0"/>
                <a:ea typeface="Fira Sans SemiBold" panose="00000700000000000000" pitchFamily="50" charset="0"/>
                <a:cs typeface="Clear Sans Light" panose="020B0303030202020304" pitchFamily="34" charset="0"/>
              </a:rPr>
              <a:t>9</a:t>
            </a:fld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Fira Sans SemiBold" panose="00000700000000000000" pitchFamily="50" charset="0"/>
              <a:ea typeface="Fira Sans SemiBold" panose="00000700000000000000" pitchFamily="50" charset="0"/>
              <a:cs typeface="Clear Sans Light" panose="020B0303030202020304" pitchFamily="34" charset="0"/>
            </a:endParaRPr>
          </a:p>
        </p:txBody>
      </p:sp>
      <p:sp>
        <p:nvSpPr>
          <p:cNvPr id="64" name="Shape 940"/>
          <p:cNvSpPr/>
          <p:nvPr/>
        </p:nvSpPr>
        <p:spPr>
          <a:xfrm>
            <a:off x="10993319" y="6437928"/>
            <a:ext cx="276597" cy="1842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extrusionOk="0">
                <a:moveTo>
                  <a:pt x="18847" y="15749"/>
                </a:moveTo>
                <a:lnTo>
                  <a:pt x="2701" y="15749"/>
                </a:lnTo>
                <a:lnTo>
                  <a:pt x="2701" y="1346"/>
                </a:lnTo>
                <a:lnTo>
                  <a:pt x="18847" y="1346"/>
                </a:lnTo>
                <a:cubicBezTo>
                  <a:pt x="18847" y="1346"/>
                  <a:pt x="18847" y="15749"/>
                  <a:pt x="18847" y="15749"/>
                </a:cubicBezTo>
                <a:close/>
                <a:moveTo>
                  <a:pt x="0" y="20510"/>
                </a:moveTo>
                <a:cubicBezTo>
                  <a:pt x="0" y="20510"/>
                  <a:pt x="-26" y="21600"/>
                  <a:pt x="1603" y="21600"/>
                </a:cubicBezTo>
                <a:cubicBezTo>
                  <a:pt x="2568" y="21600"/>
                  <a:pt x="6216" y="21600"/>
                  <a:pt x="9032" y="21600"/>
                </a:cubicBezTo>
                <a:cubicBezTo>
                  <a:pt x="9032" y="21600"/>
                  <a:pt x="10576" y="21600"/>
                  <a:pt x="12515" y="21600"/>
                </a:cubicBezTo>
                <a:cubicBezTo>
                  <a:pt x="15331" y="21600"/>
                  <a:pt x="18979" y="21600"/>
                  <a:pt x="19943" y="21600"/>
                </a:cubicBezTo>
                <a:cubicBezTo>
                  <a:pt x="21574" y="21600"/>
                  <a:pt x="21547" y="20510"/>
                  <a:pt x="21547" y="20510"/>
                </a:cubicBezTo>
                <a:lnTo>
                  <a:pt x="19418" y="16436"/>
                </a:lnTo>
                <a:cubicBezTo>
                  <a:pt x="19512" y="16224"/>
                  <a:pt x="19569" y="15977"/>
                  <a:pt x="19569" y="15711"/>
                </a:cubicBezTo>
                <a:lnTo>
                  <a:pt x="19569" y="1384"/>
                </a:lnTo>
                <a:cubicBezTo>
                  <a:pt x="19569" y="621"/>
                  <a:pt x="19123" y="0"/>
                  <a:pt x="18571" y="0"/>
                </a:cubicBezTo>
                <a:lnTo>
                  <a:pt x="2977" y="0"/>
                </a:lnTo>
                <a:cubicBezTo>
                  <a:pt x="2425" y="0"/>
                  <a:pt x="1979" y="621"/>
                  <a:pt x="1979" y="1384"/>
                </a:cubicBezTo>
                <a:lnTo>
                  <a:pt x="1979" y="15711"/>
                </a:lnTo>
                <a:cubicBezTo>
                  <a:pt x="1979" y="15978"/>
                  <a:pt x="2035" y="16224"/>
                  <a:pt x="2129" y="16436"/>
                </a:cubicBezTo>
                <a:cubicBezTo>
                  <a:pt x="2129" y="16436"/>
                  <a:pt x="0" y="20510"/>
                  <a:pt x="0" y="2051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8AD962D-EFE8-4880-A820-51FC48C8F617}"/>
              </a:ext>
            </a:extLst>
          </p:cNvPr>
          <p:cNvSpPr txBox="1"/>
          <p:nvPr/>
        </p:nvSpPr>
        <p:spPr>
          <a:xfrm>
            <a:off x="5525775" y="1059340"/>
            <a:ext cx="1140450" cy="461665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spc="300" dirty="0">
                <a:solidFill>
                  <a:srgbClr val="45A5ED"/>
                </a:solidFill>
              </a:rPr>
              <a:t>HTML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4DB9280-A9FF-4ED7-AF8E-9F2FF0FD5587}"/>
              </a:ext>
            </a:extLst>
          </p:cNvPr>
          <p:cNvCxnSpPr>
            <a:cxnSpLocks/>
            <a:endCxn id="78" idx="0"/>
          </p:cNvCxnSpPr>
          <p:nvPr/>
        </p:nvCxnSpPr>
        <p:spPr>
          <a:xfrm>
            <a:off x="6096000" y="0"/>
            <a:ext cx="0" cy="1059340"/>
          </a:xfrm>
          <a:prstGeom prst="line">
            <a:avLst/>
          </a:prstGeom>
          <a:ln w="38100">
            <a:solidFill>
              <a:srgbClr val="595959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D2C9DE4-90CF-436F-BA25-74F5E22CEE24}"/>
              </a:ext>
            </a:extLst>
          </p:cNvPr>
          <p:cNvSpPr/>
          <p:nvPr/>
        </p:nvSpPr>
        <p:spPr>
          <a:xfrm>
            <a:off x="1583051" y="1521005"/>
            <a:ext cx="94102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HTML is the standard markup language for creating Web pages.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97AE85-E619-44A8-99FA-9903BA83A151}"/>
              </a:ext>
            </a:extLst>
          </p:cNvPr>
          <p:cNvSpPr/>
          <p:nvPr/>
        </p:nvSpPr>
        <p:spPr>
          <a:xfrm>
            <a:off x="1583051" y="2305615"/>
            <a:ext cx="941026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HTML stands for </a:t>
            </a:r>
            <a:r>
              <a:rPr lang="en-US" sz="2000" dirty="0">
                <a:solidFill>
                  <a:srgbClr val="45A5ED"/>
                </a:solidFill>
              </a:rPr>
              <a:t>Hyper Text Markup Language.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HTML </a:t>
            </a:r>
            <a:r>
              <a:rPr lang="en-US" sz="2000" dirty="0">
                <a:solidFill>
                  <a:srgbClr val="45A5ED"/>
                </a:solidFill>
              </a:rPr>
              <a:t>describes the structure </a:t>
            </a:r>
            <a:r>
              <a:rPr lang="en-US" sz="2000" dirty="0"/>
              <a:t>of Web pages using markup.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HTML elements are </a:t>
            </a:r>
            <a:r>
              <a:rPr lang="en-US" sz="2000" dirty="0">
                <a:solidFill>
                  <a:srgbClr val="45A5ED"/>
                </a:solidFill>
              </a:rPr>
              <a:t>the building blocks </a:t>
            </a:r>
            <a:r>
              <a:rPr lang="en-US" sz="2000" dirty="0"/>
              <a:t>of HTML pages.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HTML elements are represented by tags.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HTML tags label pieces of content such as "heading", "paragraph", "table", and so 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5A5ED"/>
                </a:solidFill>
              </a:rPr>
              <a:t>Browsers</a:t>
            </a:r>
            <a:r>
              <a:rPr lang="en-US" sz="2000" dirty="0"/>
              <a:t> do </a:t>
            </a:r>
            <a:r>
              <a:rPr lang="en-US" sz="2000" dirty="0">
                <a:solidFill>
                  <a:srgbClr val="45A5ED"/>
                </a:solidFill>
              </a:rPr>
              <a:t>not display the HTML tags</a:t>
            </a:r>
            <a:r>
              <a:rPr lang="en-US" sz="2000" dirty="0"/>
              <a:t>, but use them to </a:t>
            </a:r>
            <a:r>
              <a:rPr lang="en-US" sz="2000" dirty="0">
                <a:solidFill>
                  <a:srgbClr val="45A5ED"/>
                </a:solidFill>
              </a:rPr>
              <a:t>render the content </a:t>
            </a:r>
            <a:r>
              <a:rPr lang="en-US" sz="2000" dirty="0"/>
              <a:t>of the page.</a:t>
            </a:r>
          </a:p>
        </p:txBody>
      </p:sp>
    </p:spTree>
    <p:extLst>
      <p:ext uri="{BB962C8B-B14F-4D97-AF65-F5344CB8AC3E}">
        <p14:creationId xmlns:p14="http://schemas.microsoft.com/office/powerpoint/2010/main" val="1017931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00BD4AB8-620F-4990-A62D-9198C0DCFFFE}"/>
  <p:tag name="ISPRING_RESOURCE_FOLDER" val="D:\Full-Stack Tutorial\1- intro\"/>
  <p:tag name="ISPRING_PRESENTATION_PATH" val="D:\Full-Stack Tutorial\1- intro.pptx"/>
  <p:tag name="FLASHSPRING_BG_AUDIO_DURATION_TAG" val="0.0000000"/>
  <p:tag name="ISPRING_RESOURCE_PATHS_HASH_2" val="85952266e11b27dbf1ff47afa22c8ec62554cf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1"/>
  <p:tag name="ISPRING_PRESENTER_ID" val="None"/>
  <p:tag name="ISPRING_CUSTOM_TIMING_USED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1"/>
  <p:tag name="ISPRING_PRESENTER_ID" val="None"/>
  <p:tag name="ISPRING_CUSTOM_TIMING_USED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1"/>
  <p:tag name="ISPRING_PRESENTER_ID" val="None"/>
  <p:tag name="ISPRING_CUSTOM_TIMING_USED" val="0"/>
</p:tagLst>
</file>

<file path=ppt/theme/theme1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4145</TotalTime>
  <Words>359</Words>
  <Application>Microsoft Office PowerPoint</Application>
  <PresentationFormat>Widescreen</PresentationFormat>
  <Paragraphs>104</Paragraphs>
  <Slides>21</Slides>
  <Notes>11</Notes>
  <HiddenSlides>0</HiddenSlides>
  <MMClips>1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5" baseType="lpstr">
      <vt:lpstr>Arial</vt:lpstr>
      <vt:lpstr>Calibri</vt:lpstr>
      <vt:lpstr>Calibri Light</vt:lpstr>
      <vt:lpstr>Clear Sans Light</vt:lpstr>
      <vt:lpstr>Fira Sans ExtraBold Italic</vt:lpstr>
      <vt:lpstr>Fira Sans Heavy Italic</vt:lpstr>
      <vt:lpstr>Fira Sans SemiBold</vt:lpstr>
      <vt:lpstr>Fira Sans SemiBold Italic</vt:lpstr>
      <vt:lpstr>Fira Sans Ultra Italic</vt:lpstr>
      <vt:lpstr>Helvetica Light</vt:lpstr>
      <vt:lpstr>Open Sans</vt:lpstr>
      <vt:lpstr>Open Sans Extrabold</vt:lpstr>
      <vt:lpstr>Open Sans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AKNA</dc:creator>
  <cp:lastModifiedBy>Ahmed Elnemr</cp:lastModifiedBy>
  <cp:revision>1217</cp:revision>
  <dcterms:created xsi:type="dcterms:W3CDTF">2015-04-19T15:05:57Z</dcterms:created>
  <dcterms:modified xsi:type="dcterms:W3CDTF">2018-08-30T23:03:57Z</dcterms:modified>
</cp:coreProperties>
</file>