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37" r:id="rId2"/>
    <p:sldId id="260" r:id="rId3"/>
    <p:sldId id="338" r:id="rId4"/>
    <p:sldId id="339" r:id="rId5"/>
    <p:sldId id="340" r:id="rId6"/>
    <p:sldId id="341" r:id="rId7"/>
    <p:sldId id="342" r:id="rId8"/>
    <p:sldId id="328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5A5ED"/>
    <a:srgbClr val="E6E6E6"/>
    <a:srgbClr val="74BCF1"/>
    <a:srgbClr val="FFFFFF"/>
    <a:srgbClr val="404040"/>
    <a:srgbClr val="B2D235"/>
    <a:srgbClr val="00BBD6"/>
    <a:srgbClr val="16A085"/>
    <a:srgbClr val="937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C30B-9A8A-4829-9D87-8937292BE26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35AF9-6E39-41AE-9DEB-7AFE6036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832E-26A6-4465-8181-DF230988BFF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2977"/>
            <a:ext cx="12192000" cy="3685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76149" y="2578734"/>
            <a:ext cx="5514573" cy="1102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Full Stack </a:t>
            </a:r>
            <a:b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</a:br>
            <a:r>
              <a:rPr lang="en-GB" sz="3600" dirty="0">
                <a:solidFill>
                  <a:srgbClr val="FFFFFF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Web Development</a:t>
            </a:r>
            <a:endParaRPr lang="en-GB" sz="3600" dirty="0">
              <a:solidFill>
                <a:srgbClr val="FFFFFF"/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Open Sans Extrabold" panose="020B09060308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98262" y="3955191"/>
            <a:ext cx="5940784" cy="1337470"/>
            <a:chOff x="3175" y="4360275"/>
            <a:chExt cx="12188825" cy="2744114"/>
          </a:xfrm>
          <a:solidFill>
            <a:schemeClr val="bg2"/>
          </a:solidFill>
        </p:grpSpPr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10164502" y="5621900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129058" y="4600206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098382" y="5208774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4070883" y="4843315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035441" y="4360275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3175" y="4449256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2580" y="1949151"/>
            <a:ext cx="5302728" cy="2957559"/>
            <a:chOff x="842580" y="1949151"/>
            <a:chExt cx="5302728" cy="2957559"/>
          </a:xfrm>
        </p:grpSpPr>
        <p:grpSp>
          <p:nvGrpSpPr>
            <p:cNvPr id="24" name="Group 23"/>
            <p:cNvGrpSpPr/>
            <p:nvPr/>
          </p:nvGrpSpPr>
          <p:grpSpPr>
            <a:xfrm>
              <a:off x="842580" y="1949151"/>
              <a:ext cx="5302728" cy="2957559"/>
              <a:chOff x="3881614" y="1680211"/>
              <a:chExt cx="5302728" cy="295755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81614" y="1680211"/>
                <a:ext cx="3259510" cy="2957559"/>
                <a:chOff x="5126562" y="1276350"/>
                <a:chExt cx="3179238" cy="28847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34" t="10550" r="21733" b="13050"/>
                <a:stretch/>
              </p:blipFill>
              <p:spPr>
                <a:xfrm>
                  <a:off x="5126562" y="1276350"/>
                  <a:ext cx="3179238" cy="2884724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5330823" y="1597642"/>
                  <a:ext cx="2743407" cy="171219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002459" y="2694053"/>
                <a:ext cx="3181883" cy="1919649"/>
                <a:chOff x="776088" y="2760141"/>
                <a:chExt cx="2652386" cy="16002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21" t="29398" r="17922" b="13718"/>
                <a:stretch/>
              </p:blipFill>
              <p:spPr>
                <a:xfrm>
                  <a:off x="776088" y="2760141"/>
                  <a:ext cx="2652386" cy="1600200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176192" y="2955405"/>
                  <a:ext cx="1837944" cy="114299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</p:grp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3427037" y="3205920"/>
              <a:ext cx="2199433" cy="1362496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1066375" y="2276132"/>
              <a:ext cx="2788773" cy="1727578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080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Our 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519" y="2052457"/>
            <a:ext cx="1767394" cy="1652938"/>
            <a:chOff x="2580791" y="2522641"/>
            <a:chExt cx="1223402" cy="1130163"/>
          </a:xfrm>
        </p:grpSpPr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58328" y="2522641"/>
              <a:ext cx="1128364" cy="11301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80791" y="2845721"/>
              <a:ext cx="1223402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Server Request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36792" y="3429000"/>
            <a:ext cx="1930667" cy="1932906"/>
            <a:chOff x="5572465" y="3693557"/>
            <a:chExt cx="1551275" cy="1553074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572465" y="3693557"/>
              <a:ext cx="1551275" cy="155307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36401" y="4313586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HTML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42621" y="2052458"/>
            <a:ext cx="1650698" cy="1652938"/>
            <a:chOff x="9140489" y="2393246"/>
            <a:chExt cx="1326322" cy="1328122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9140489" y="2393246"/>
              <a:ext cx="1326322" cy="1328122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91949" y="2896564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Coding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5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68665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073E-4791-4FCE-9F58-FD710212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809"/>
          </a:xfrm>
        </p:spPr>
        <p:txBody>
          <a:bodyPr>
            <a:normAutofit/>
          </a:bodyPr>
          <a:lstStyle/>
          <a:p>
            <a:r>
              <a:rPr lang="en-US" sz="4800" dirty="0"/>
              <a:t>Server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BAF53-90D2-41DE-92E9-CF5092DF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67" y="859809"/>
            <a:ext cx="7082170" cy="60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F3ECD-1315-4E52-BB5A-AF4DF08F4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3" t="1400" r="1699" b="68216"/>
          <a:stretch/>
        </p:blipFill>
        <p:spPr>
          <a:xfrm>
            <a:off x="8691351" y="95536"/>
            <a:ext cx="3207224" cy="2074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C95ED-5336-4792-B37E-A3BE1731C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3" t="34416" r="1699" b="35200"/>
          <a:stretch/>
        </p:blipFill>
        <p:spPr>
          <a:xfrm>
            <a:off x="8691351" y="2391771"/>
            <a:ext cx="3207224" cy="207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DAD0C-6562-42C3-A2D8-F64982B10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3" t="66818" r="1399" b="2798"/>
          <a:stretch/>
        </p:blipFill>
        <p:spPr>
          <a:xfrm>
            <a:off x="8691351" y="4688007"/>
            <a:ext cx="3207224" cy="2074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9331F9-ABCA-4C96-AC2B-D475D64F292C}"/>
              </a:ext>
            </a:extLst>
          </p:cNvPr>
          <p:cNvSpPr/>
          <p:nvPr/>
        </p:nvSpPr>
        <p:spPr>
          <a:xfrm>
            <a:off x="1307911" y="525440"/>
            <a:ext cx="7383439" cy="1214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327C32-BFD1-4D15-80D5-35C20CB6139C}"/>
              </a:ext>
            </a:extLst>
          </p:cNvPr>
          <p:cNvSpPr/>
          <p:nvPr/>
        </p:nvSpPr>
        <p:spPr>
          <a:xfrm>
            <a:off x="1307911" y="2815704"/>
            <a:ext cx="7383439" cy="1214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4C2EB-FB00-4DC0-84B8-35B2D087E389}"/>
              </a:ext>
            </a:extLst>
          </p:cNvPr>
          <p:cNvSpPr/>
          <p:nvPr/>
        </p:nvSpPr>
        <p:spPr>
          <a:xfrm>
            <a:off x="1307912" y="5117911"/>
            <a:ext cx="7383439" cy="1214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026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08D85-A7E2-4917-B220-D0A0FC74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6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9F8BA-592D-4ED0-8E86-DEF9FF35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34636"/>
            <a:ext cx="913445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99661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E672A-D412-4D71-B974-B8ECCD68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08" y="0"/>
            <a:ext cx="911958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1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33"/>
          <p:cNvSpPr txBox="1">
            <a:spLocks/>
          </p:cNvSpPr>
          <p:nvPr/>
        </p:nvSpPr>
        <p:spPr>
          <a:xfrm>
            <a:off x="3083409" y="4206262"/>
            <a:ext cx="6097650" cy="58427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Fira Sans ExtraBold Italic" panose="00000900000000000000" pitchFamily="50" charset="0"/>
                <a:ea typeface="Fira Sans ExtraBold Italic" panose="00000900000000000000" pitchFamily="50" charset="0"/>
              </a:rPr>
              <a:t>Good Day :D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60021" y="1466282"/>
            <a:ext cx="4670261" cy="2448755"/>
            <a:chOff x="3760021" y="1466282"/>
            <a:chExt cx="4670261" cy="2448755"/>
          </a:xfrm>
        </p:grpSpPr>
        <p:grpSp>
          <p:nvGrpSpPr>
            <p:cNvPr id="56" name="Group 55"/>
            <p:cNvGrpSpPr/>
            <p:nvPr/>
          </p:nvGrpSpPr>
          <p:grpSpPr>
            <a:xfrm>
              <a:off x="3760021" y="1466282"/>
              <a:ext cx="4670261" cy="2448755"/>
              <a:chOff x="2602920" y="1666441"/>
              <a:chExt cx="6744281" cy="3536225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602920" y="1666441"/>
                <a:ext cx="6744281" cy="3536225"/>
                <a:chOff x="4374837" y="3321837"/>
                <a:chExt cx="2929290" cy="1535913"/>
              </a:xfrm>
            </p:grpSpPr>
            <p:sp>
              <p:nvSpPr>
                <p:cNvPr id="59" name="Freeform 67"/>
                <p:cNvSpPr>
                  <a:spLocks/>
                </p:cNvSpPr>
                <p:nvPr/>
              </p:nvSpPr>
              <p:spPr bwMode="auto">
                <a:xfrm>
                  <a:off x="4761726" y="3321837"/>
                  <a:ext cx="2161333" cy="1454464"/>
                </a:xfrm>
                <a:custGeom>
                  <a:avLst/>
                  <a:gdLst>
                    <a:gd name="T0" fmla="*/ 966 w 966"/>
                    <a:gd name="T1" fmla="*/ 621 h 650"/>
                    <a:gd name="T2" fmla="*/ 944 w 966"/>
                    <a:gd name="T3" fmla="*/ 650 h 650"/>
                    <a:gd name="T4" fmla="*/ 23 w 966"/>
                    <a:gd name="T5" fmla="*/ 650 h 650"/>
                    <a:gd name="T6" fmla="*/ 0 w 966"/>
                    <a:gd name="T7" fmla="*/ 621 h 650"/>
                    <a:gd name="T8" fmla="*/ 0 w 966"/>
                    <a:gd name="T9" fmla="*/ 29 h 650"/>
                    <a:gd name="T10" fmla="*/ 23 w 966"/>
                    <a:gd name="T11" fmla="*/ 0 h 650"/>
                    <a:gd name="T12" fmla="*/ 944 w 966"/>
                    <a:gd name="T13" fmla="*/ 0 h 650"/>
                    <a:gd name="T14" fmla="*/ 966 w 966"/>
                    <a:gd name="T15" fmla="*/ 29 h 650"/>
                    <a:gd name="T16" fmla="*/ 966 w 966"/>
                    <a:gd name="T17" fmla="*/ 621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6" h="650">
                      <a:moveTo>
                        <a:pt x="966" y="621"/>
                      </a:moveTo>
                      <a:cubicBezTo>
                        <a:pt x="966" y="637"/>
                        <a:pt x="956" y="650"/>
                        <a:pt x="944" y="650"/>
                      </a:cubicBezTo>
                      <a:cubicBezTo>
                        <a:pt x="23" y="650"/>
                        <a:pt x="23" y="650"/>
                        <a:pt x="23" y="650"/>
                      </a:cubicBezTo>
                      <a:cubicBezTo>
                        <a:pt x="10" y="650"/>
                        <a:pt x="0" y="637"/>
                        <a:pt x="0" y="62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0" y="0"/>
                        <a:pt x="23" y="0"/>
                      </a:cubicBezTo>
                      <a:cubicBezTo>
                        <a:pt x="944" y="0"/>
                        <a:pt x="944" y="0"/>
                        <a:pt x="944" y="0"/>
                      </a:cubicBezTo>
                      <a:cubicBezTo>
                        <a:pt x="956" y="0"/>
                        <a:pt x="966" y="13"/>
                        <a:pt x="966" y="29"/>
                      </a:cubicBezTo>
                      <a:lnTo>
                        <a:pt x="966" y="6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0" name="Rectangle 68"/>
                <p:cNvSpPr>
                  <a:spLocks noChangeArrowheads="1"/>
                </p:cNvSpPr>
                <p:nvPr/>
              </p:nvSpPr>
              <p:spPr bwMode="auto">
                <a:xfrm>
                  <a:off x="4848992" y="3397469"/>
                  <a:ext cx="1992615" cy="12333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1" name="Freeform 69"/>
                <p:cNvSpPr>
                  <a:spLocks/>
                </p:cNvSpPr>
                <p:nvPr/>
              </p:nvSpPr>
              <p:spPr bwMode="auto">
                <a:xfrm>
                  <a:off x="4374837" y="4787935"/>
                  <a:ext cx="2914745" cy="69815"/>
                </a:xfrm>
                <a:custGeom>
                  <a:avLst/>
                  <a:gdLst>
                    <a:gd name="T0" fmla="*/ 8 w 1302"/>
                    <a:gd name="T1" fmla="*/ 4 h 32"/>
                    <a:gd name="T2" fmla="*/ 57 w 1302"/>
                    <a:gd name="T3" fmla="*/ 32 h 32"/>
                    <a:gd name="T4" fmla="*/ 1252 w 1302"/>
                    <a:gd name="T5" fmla="*/ 32 h 32"/>
                    <a:gd name="T6" fmla="*/ 1302 w 1302"/>
                    <a:gd name="T7" fmla="*/ 10 h 32"/>
                    <a:gd name="T8" fmla="*/ 1302 w 1302"/>
                    <a:gd name="T9" fmla="*/ 0 h 32"/>
                    <a:gd name="T10" fmla="*/ 8 w 1302"/>
                    <a:gd name="T11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02" h="32">
                      <a:moveTo>
                        <a:pt x="8" y="4"/>
                      </a:moveTo>
                      <a:cubicBezTo>
                        <a:pt x="8" y="4"/>
                        <a:pt x="0" y="19"/>
                        <a:pt x="57" y="32"/>
                      </a:cubicBezTo>
                      <a:cubicBezTo>
                        <a:pt x="1252" y="32"/>
                        <a:pt x="1252" y="32"/>
                        <a:pt x="1252" y="32"/>
                      </a:cubicBezTo>
                      <a:cubicBezTo>
                        <a:pt x="1252" y="32"/>
                        <a:pt x="1292" y="29"/>
                        <a:pt x="1302" y="10"/>
                      </a:cubicBezTo>
                      <a:cubicBezTo>
                        <a:pt x="1302" y="0"/>
                        <a:pt x="1302" y="0"/>
                        <a:pt x="1302" y="0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5F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pic>
              <p:nvPicPr>
                <p:cNvPr id="62" name="Picture 7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83565" y="4721030"/>
                  <a:ext cx="2920562" cy="107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Freeform 71"/>
                <p:cNvSpPr>
                  <a:spLocks/>
                </p:cNvSpPr>
                <p:nvPr/>
              </p:nvSpPr>
              <p:spPr bwMode="auto">
                <a:xfrm>
                  <a:off x="7051049" y="4767572"/>
                  <a:ext cx="107631" cy="11636"/>
                </a:xfrm>
                <a:custGeom>
                  <a:avLst/>
                  <a:gdLst>
                    <a:gd name="T0" fmla="*/ 48 w 48"/>
                    <a:gd name="T1" fmla="*/ 2 h 5"/>
                    <a:gd name="T2" fmla="*/ 46 w 48"/>
                    <a:gd name="T3" fmla="*/ 5 h 5"/>
                    <a:gd name="T4" fmla="*/ 2 w 48"/>
                    <a:gd name="T5" fmla="*/ 5 h 5"/>
                    <a:gd name="T6" fmla="*/ 0 w 48"/>
                    <a:gd name="T7" fmla="*/ 2 h 5"/>
                    <a:gd name="T8" fmla="*/ 2 w 48"/>
                    <a:gd name="T9" fmla="*/ 0 h 5"/>
                    <a:gd name="T10" fmla="*/ 46 w 48"/>
                    <a:gd name="T11" fmla="*/ 0 h 5"/>
                    <a:gd name="T12" fmla="*/ 48 w 48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5">
                      <a:moveTo>
                        <a:pt x="48" y="2"/>
                      </a:moveTo>
                      <a:cubicBezTo>
                        <a:pt x="48" y="4"/>
                        <a:pt x="47" y="5"/>
                        <a:pt x="46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close/>
                    </a:path>
                  </a:pathLst>
                </a:custGeom>
                <a:solidFill>
                  <a:srgbClr val="5F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pic>
              <p:nvPicPr>
                <p:cNvPr id="64" name="Picture 7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5675" y="4723939"/>
                  <a:ext cx="430521" cy="61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7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5675" y="4721030"/>
                  <a:ext cx="46543" cy="55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" name="Picture 7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7675" y="4723939"/>
                  <a:ext cx="395614" cy="61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Picture 7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30017" y="4721030"/>
                  <a:ext cx="20363" cy="20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3694597" y="1838289"/>
                <a:ext cx="4587718" cy="2841981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535891" y="2212512"/>
              <a:ext cx="3192272" cy="1337470"/>
              <a:chOff x="3175" y="4360275"/>
              <a:chExt cx="12188825" cy="274411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0164502" y="5621900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8129058" y="4600206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6098382" y="5208774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4070883" y="4843315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2035441" y="4360275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18"/>
              <p:cNvSpPr>
                <a:spLocks noEditPoints="1"/>
              </p:cNvSpPr>
              <p:nvPr/>
            </p:nvSpPr>
            <p:spPr bwMode="auto">
              <a:xfrm>
                <a:off x="3175" y="4449256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206597" y="4704956"/>
            <a:ext cx="5753917" cy="882730"/>
            <a:chOff x="3206597" y="4704956"/>
            <a:chExt cx="5753917" cy="882730"/>
          </a:xfrm>
        </p:grpSpPr>
        <p:sp>
          <p:nvSpPr>
            <p:cNvPr id="86" name="Text Placeholder 32"/>
            <p:cNvSpPr txBox="1">
              <a:spLocks/>
            </p:cNvSpPr>
            <p:nvPr/>
          </p:nvSpPr>
          <p:spPr>
            <a:xfrm>
              <a:off x="3206597" y="4704956"/>
              <a:ext cx="5753917" cy="88273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651"/>
                </a:lnSpc>
                <a:spcAft>
                  <a:spcPts val="1500"/>
                </a:spcAft>
                <a:buNone/>
              </a:pP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263721" y="5213034"/>
              <a:ext cx="3649941" cy="152400"/>
              <a:chOff x="4261804" y="4932641"/>
              <a:chExt cx="3649941" cy="15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261804" y="5008841"/>
                <a:ext cx="3649941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56769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6306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31542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18685" y="4932641"/>
                <a:ext cx="152400" cy="152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308222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493458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372197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0BD4AB8-620F-4990-A62D-9198C0DCFFFE}"/>
  <p:tag name="ISPRING_RESOURCE_FOLDER" val="D:\Full-Stack Tutorial\1- intro\"/>
  <p:tag name="ISPRING_PRESENTATION_PATH" val="D:\Full-Stack Tutorial\1- intro.pptx"/>
  <p:tag name="FLASHSPRING_BG_AUDIO_DURATION_TAG" val="0.0000000"/>
  <p:tag name="ISPRING_RESOURCE_PATHS_HASH_2" val="85952266e11b27dbf1ff47afa22c8ec62554cf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4187</TotalTime>
  <Words>18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Clear Sans Light</vt:lpstr>
      <vt:lpstr>Fira Sans ExtraBold Italic</vt:lpstr>
      <vt:lpstr>Fira Sans Heavy Italic</vt:lpstr>
      <vt:lpstr>Fira Sans SemiBold</vt:lpstr>
      <vt:lpstr>Fira Sans SemiBold Italic</vt:lpstr>
      <vt:lpstr>Fira Sans Ultra Italic</vt:lpstr>
      <vt:lpstr>Helvetica Light</vt:lpstr>
      <vt:lpstr>Open Sans</vt:lpstr>
      <vt:lpstr>Open Sans Extrabold</vt:lpstr>
      <vt:lpstr>Office Theme</vt:lpstr>
      <vt:lpstr>PowerPoint Presentation</vt:lpstr>
      <vt:lpstr>PowerPoint Presentation</vt:lpstr>
      <vt:lpstr>Server Request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Ahmed Elnemr</cp:lastModifiedBy>
  <cp:revision>1222</cp:revision>
  <dcterms:created xsi:type="dcterms:W3CDTF">2015-04-19T15:05:57Z</dcterms:created>
  <dcterms:modified xsi:type="dcterms:W3CDTF">2018-09-07T07:43:36Z</dcterms:modified>
</cp:coreProperties>
</file>