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1"/>
  </p:normalViewPr>
  <p:slideViewPr>
    <p:cSldViewPr snapToGrid="0" snapToObjects="1">
      <p:cViewPr varScale="1">
        <p:scale>
          <a:sx n="121" d="100"/>
          <a:sy n="121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1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53014B-9546-1F43-A29B-644403DD2BD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0B177B-C788-504C-987E-D216592FB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Doorknob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i="1" dirty="0" smtClean="0"/>
              <a:t>#include &lt;</a:t>
            </a:r>
            <a:r>
              <a:rPr lang="en-US" i="1" dirty="0" err="1" smtClean="0"/>
              <a:t>name.h</a:t>
            </a:r>
            <a:r>
              <a:rPr lang="en-US" i="1" dirty="0" smtClean="0"/>
              <a:t>&gt; </a:t>
            </a:r>
            <a:r>
              <a:rPr lang="en-US" dirty="0" smtClean="0"/>
              <a:t>(Muhsin, Faayez, </a:t>
            </a:r>
            <a:r>
              <a:rPr lang="en-US" dirty="0" err="1" smtClean="0"/>
              <a:t>Faraaz</a:t>
            </a:r>
            <a:r>
              <a:rPr lang="en-US" dirty="0" smtClean="0"/>
              <a:t>, </a:t>
            </a:r>
            <a:r>
              <a:rPr lang="en-US" dirty="0" err="1" smtClean="0"/>
              <a:t>Chanakya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MYP4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doorknob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972083" cy="4050792"/>
          </a:xfrm>
        </p:spPr>
        <p:txBody>
          <a:bodyPr/>
          <a:lstStyle/>
          <a:p>
            <a:r>
              <a:rPr lang="en-US" dirty="0" smtClean="0"/>
              <a:t>The Bluetooth doorknob is a machine that allows a person with the specific app to unlock the door with the press of a button.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56" y="219403"/>
            <a:ext cx="3863192" cy="64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1290" cy="4351338"/>
          </a:xfrm>
        </p:spPr>
        <p:txBody>
          <a:bodyPr/>
          <a:lstStyle/>
          <a:p>
            <a:r>
              <a:rPr lang="en-US" dirty="0" smtClean="0"/>
              <a:t>The app that’s connected to the doorknob starts off with a login screen</a:t>
            </a:r>
          </a:p>
          <a:p>
            <a:r>
              <a:rPr lang="en-US" dirty="0" smtClean="0"/>
              <a:t>Increases security as connectivity with just Bluetooth could easily be hacked into, compromising the security of the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0" t="1617"/>
          <a:stretch/>
        </p:blipFill>
        <p:spPr>
          <a:xfrm>
            <a:off x="7723317" y="260022"/>
            <a:ext cx="3636579" cy="60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HC-06 Bluetooth module</a:t>
            </a:r>
          </a:p>
          <a:p>
            <a:endParaRPr lang="en-US" dirty="0"/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Android Studio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91" y="1773459"/>
            <a:ext cx="3465275" cy="260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04" y="1558158"/>
            <a:ext cx="2716705" cy="2716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91" y="4477840"/>
            <a:ext cx="21209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296" y="4630240"/>
            <a:ext cx="4368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security </a:t>
            </a:r>
            <a:r>
              <a:rPr lang="mr-IN" dirty="0" smtClean="0"/>
              <a:t>–</a:t>
            </a:r>
            <a:r>
              <a:rPr lang="en-US" dirty="0" smtClean="0"/>
              <a:t> such as a firewall, a camera to monitor who enters the house, etc.</a:t>
            </a:r>
          </a:p>
          <a:p>
            <a:r>
              <a:rPr lang="en-US" dirty="0" smtClean="0"/>
              <a:t>Spreading the concept throughout the whole house </a:t>
            </a:r>
            <a:r>
              <a:rPr lang="mr-IN" dirty="0" smtClean="0"/>
              <a:t>–</a:t>
            </a:r>
            <a:r>
              <a:rPr lang="en-US" dirty="0" smtClean="0"/>
              <a:t> such as for windows, </a:t>
            </a:r>
            <a:r>
              <a:rPr lang="en-US" smtClean="0"/>
              <a:t>child management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</TotalTime>
  <Words>128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Bluetooth Doorknob</vt:lpstr>
      <vt:lpstr>Bluetooth doorknob</vt:lpstr>
      <vt:lpstr>Security </vt:lpstr>
      <vt:lpstr>Hardware/software used</vt:lpstr>
      <vt:lpstr>Possible improvements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Doorknob</dc:title>
  <dc:creator>hax 4u</dc:creator>
  <cp:lastModifiedBy>hax 4u</cp:lastModifiedBy>
  <cp:revision>3</cp:revision>
  <dcterms:created xsi:type="dcterms:W3CDTF">2018-01-21T07:10:54Z</dcterms:created>
  <dcterms:modified xsi:type="dcterms:W3CDTF">2018-01-21T07:37:29Z</dcterms:modified>
</cp:coreProperties>
</file>