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&lt;PROJECT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MUHSINA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MES24MCA-2035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AB1-4CFA-8C60-9013-C0DE6A4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A4-BBC0-D1CE-7023-0854126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</a:p>
          <a:p>
            <a:r>
              <a:rPr lang="en-GB" sz="2400" spc="-150" dirty="0"/>
              <a:t>Vehicle inventory (add, edit, delete).</a:t>
            </a:r>
          </a:p>
          <a:p>
            <a:r>
              <a:rPr lang="en-GB" sz="2400" spc="-150" dirty="0"/>
              <a:t>User accounts and permissions.</a:t>
            </a:r>
          </a:p>
          <a:p>
            <a:r>
              <a:rPr lang="en-GB" sz="2400" spc="-150" dirty="0"/>
              <a:t>Booking records.</a:t>
            </a:r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EA42D-913A-2AAA-83A7-D9A5833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BB0-59A8-405D-E817-DD50B10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Templates from </a:t>
            </a:r>
            <a:r>
              <a:rPr lang="en-GB" sz="2400" spc="-150" dirty="0" err="1"/>
              <a:t>Colorlib</a:t>
            </a:r>
            <a:r>
              <a:rPr lang="en-GB" sz="2400" spc="-150" dirty="0"/>
              <a:t> and </a:t>
            </a:r>
            <a:r>
              <a:rPr lang="en-GB" sz="2400" spc="-150" dirty="0" err="1"/>
              <a:t>Bootstrapdash</a:t>
            </a:r>
            <a:r>
              <a:rPr lang="en-GB" sz="2400" spc="-150" dirty="0"/>
              <a:t>.</a:t>
            </a:r>
          </a:p>
          <a:p>
            <a:r>
              <a:rPr lang="en-GB" sz="2400" b="1" spc="-150" dirty="0"/>
              <a:t>Back End: </a:t>
            </a:r>
            <a:r>
              <a:rPr lang="en-GB" sz="2400" spc="-150" dirty="0"/>
              <a:t>Python with the Django framework.</a:t>
            </a:r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A relational database is used to manage user, driver, vehicle, booking, and payment data.</a:t>
            </a:r>
          </a:p>
          <a:p>
            <a:r>
              <a:rPr lang="en-US" sz="2400" b="1" u="sng" spc="-150" dirty="0"/>
              <a:t>Libraries:</a:t>
            </a:r>
          </a:p>
          <a:p>
            <a:r>
              <a:rPr lang="en-GB" sz="2400" b="1" spc="-150" dirty="0"/>
              <a:t>Django </a:t>
            </a:r>
            <a:r>
              <a:rPr lang="en-GB" sz="2400" spc="-150" dirty="0" err="1"/>
              <a:t>Jazzmin:Improves</a:t>
            </a:r>
            <a:r>
              <a:rPr lang="en-GB" sz="2400" spc="-150" dirty="0"/>
              <a:t> the Django admin's look and navigation.</a:t>
            </a:r>
          </a:p>
          <a:p>
            <a:r>
              <a:rPr lang="en-GB" sz="2400" b="1" spc="-150" dirty="0"/>
              <a:t>Pillow: </a:t>
            </a:r>
            <a:r>
              <a:rPr lang="en-GB" sz="2400" spc="-150" dirty="0"/>
              <a:t>Processes images, enabling resizing and cropping.</a:t>
            </a:r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1600" y="1803877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</a:p>
          <a:p>
            <a:pPr lvl="0"/>
            <a:r>
              <a:rPr lang="en-GB" sz="2800" dirty="0"/>
              <a:t>An online platform to simplify commercial vehicle booking.</a:t>
            </a:r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32-2697-AA97-4312-2C47BF3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BBB-E62E-EF76-08B3-25E2ADA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Key Features:</a:t>
            </a:r>
          </a:p>
          <a:p>
            <a:r>
              <a:rPr lang="en-IN" sz="2800" dirty="0"/>
              <a:t>Browse and select vehicles.</a:t>
            </a:r>
          </a:p>
          <a:p>
            <a:r>
              <a:rPr lang="en-GB" sz="2800" dirty="0"/>
              <a:t>Transparent pricing for easy comparison.</a:t>
            </a:r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B6DA-7EA7-8BC0-3AEE-093D0AB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0198-133C-0312-24BD-51587C6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</a:p>
          <a:p>
            <a:r>
              <a:rPr lang="en-GB" sz="3000" spc="-150" dirty="0"/>
              <a:t>Limited visibility of available vehicles leads to booking delays</a:t>
            </a:r>
          </a:p>
          <a:p>
            <a:r>
              <a:rPr lang="en-GB" sz="3000" spc="-150" dirty="0"/>
              <a:t>No unified platform to compare vehicle types, prices, or schedules</a:t>
            </a:r>
          </a:p>
          <a:p>
            <a:r>
              <a:rPr lang="en-GB" sz="3000" spc="-150" dirty="0"/>
              <a:t>Manual record-keeping causes errors and inefficiencies</a:t>
            </a:r>
          </a:p>
          <a:p>
            <a:r>
              <a:rPr lang="en-GB" sz="3000" spc="-150" dirty="0"/>
              <a:t>Lack of transparency in pricing and availability</a:t>
            </a: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1422</Words>
  <Application>Microsoft Office PowerPoint</Application>
  <PresentationFormat>On-screen Show (4:3)</PresentationFormat>
  <Paragraphs>478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&lt;PROJECT TITLE&gt;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PowerPoint Presentation</vt:lpstr>
      <vt:lpstr>OBJECTIVES</vt:lpstr>
      <vt:lpstr>EXISTING SYSTEM</vt:lpstr>
      <vt:lpstr>PROPOSED SYSTEM</vt:lpstr>
      <vt:lpstr>MOTIVATIONS</vt:lpstr>
      <vt:lpstr>FUNCTIONALITIES</vt:lpstr>
      <vt:lpstr>PowerPoint Presentation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40</cp:revision>
  <dcterms:created xsi:type="dcterms:W3CDTF">2024-09-27T10:56:22Z</dcterms:created>
  <dcterms:modified xsi:type="dcterms:W3CDTF">2025-08-18T09:08:11Z</dcterms:modified>
</cp:coreProperties>
</file>