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&lt;PROJECT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MUHSINA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MES24MCA-2035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20-AUG-2025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User &amp; Driver Management:</a:t>
            </a:r>
          </a:p>
          <a:p>
            <a:r>
              <a:rPr lang="en-GB" sz="2400" b="1" dirty="0"/>
              <a:t>Login &amp; Registration:</a:t>
            </a:r>
            <a:r>
              <a:rPr lang="en-GB" sz="2400" dirty="0"/>
              <a:t> Users and drivers can create accounts and log in.</a:t>
            </a:r>
          </a:p>
          <a:p>
            <a:r>
              <a:rPr lang="en-GB" sz="2400" b="1" dirty="0"/>
              <a:t>Profile Management: </a:t>
            </a:r>
            <a:r>
              <a:rPr lang="en-GB" sz="2400" dirty="0"/>
              <a:t>Users and drivers can add and update their personal details and change passwords.</a:t>
            </a:r>
          </a:p>
          <a:p>
            <a:r>
              <a:rPr lang="en-GB" sz="2400" b="1" dirty="0"/>
              <a:t>User/Driver Access: </a:t>
            </a:r>
            <a:r>
              <a:rPr lang="en-GB" sz="2400" dirty="0"/>
              <a:t>Users can view information about available drivers and vehicles.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CAB1-4CFA-8C60-9013-C0DE6A44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8EA4-BBC0-D1CE-7023-08541263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Vehicle &amp; Booking Management:</a:t>
            </a:r>
          </a:p>
          <a:p>
            <a:r>
              <a:rPr lang="en-GB" sz="2400" b="1" spc="-150" dirty="0"/>
              <a:t>Vehicle Booking:</a:t>
            </a:r>
            <a:r>
              <a:rPr lang="en-GB" sz="2400" spc="-150" dirty="0"/>
              <a:t> Users can search, view, select, and book commercial vehicles based on various requirements (type, capacity, location, dates).</a:t>
            </a:r>
          </a:p>
          <a:p>
            <a:r>
              <a:rPr lang="en-GB" sz="2400" b="1" spc="-150" dirty="0"/>
              <a:t>Vehicle Management (Drivers):</a:t>
            </a:r>
            <a:r>
              <a:rPr lang="en-GB" sz="2400" spc="-150" dirty="0"/>
              <a:t> Drivers can add and delete their registered vehicles.</a:t>
            </a:r>
          </a:p>
          <a:p>
            <a:r>
              <a:rPr lang="en-GB" sz="2400" b="1" spc="-150" dirty="0"/>
              <a:t>Vehicle Filtering (Users):</a:t>
            </a:r>
            <a:r>
              <a:rPr lang="en-GB" sz="2400" spc="-150" dirty="0"/>
              <a:t> Users can filter vehicles by type for easier access.</a:t>
            </a:r>
          </a:p>
          <a:p>
            <a:r>
              <a:rPr lang="en-GB" sz="2400" b="1" spc="-150" dirty="0"/>
              <a:t>Admin Dashboard:</a:t>
            </a:r>
            <a:r>
              <a:rPr lang="en-GB" sz="2400" spc="-150" dirty="0"/>
              <a:t> An administrative interface for managing:</a:t>
            </a:r>
          </a:p>
          <a:p>
            <a:r>
              <a:rPr lang="en-GB" sz="2400" spc="-150" dirty="0"/>
              <a:t>Vehicle inventory (add, edit, delete).</a:t>
            </a:r>
          </a:p>
          <a:p>
            <a:r>
              <a:rPr lang="en-GB" sz="2400" spc="-150" dirty="0"/>
              <a:t>User accounts and permissions.</a:t>
            </a:r>
          </a:p>
          <a:p>
            <a:r>
              <a:rPr lang="en-GB" sz="2400" spc="-150" dirty="0"/>
              <a:t>Booking records.</a:t>
            </a:r>
          </a:p>
          <a:p>
            <a:pPr marL="0" indent="0">
              <a:buNone/>
            </a:pPr>
            <a:endParaRPr lang="en-IN" sz="2400" spc="-15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EA42D-913A-2AAA-83A7-D9A5833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B8BB0-59A8-405D-E817-DD50B10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User Module: </a:t>
            </a:r>
            <a:r>
              <a:rPr lang="en-GB" sz="2800" dirty="0"/>
              <a:t>Manages user accounts and allows users to browse, book, and view commercial vehicles.</a:t>
            </a:r>
          </a:p>
          <a:p>
            <a:r>
              <a:rPr lang="en-GB" sz="2800" b="1" dirty="0"/>
              <a:t>Driver Module:</a:t>
            </a:r>
            <a:r>
              <a:rPr lang="en-GB" sz="2800" dirty="0"/>
              <a:t> For vehicle operators to register, log in, add or delete vehicles, and manage their bookings and profile.</a:t>
            </a:r>
          </a:p>
          <a:p>
            <a:r>
              <a:rPr lang="en-GB" sz="2800" b="1" dirty="0"/>
              <a:t>Admin Module:</a:t>
            </a:r>
            <a:r>
              <a:rPr lang="en-GB" sz="2800" dirty="0"/>
              <a:t> Provides a dashboard for administrators to manage users, drivers, vehicle inventory, and bookings.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spc="-150" dirty="0"/>
              <a:t>Framework:</a:t>
            </a:r>
            <a:r>
              <a:rPr lang="en-IN" sz="2400" spc="-150" dirty="0"/>
              <a:t> Django.</a:t>
            </a:r>
          </a:p>
          <a:p>
            <a:r>
              <a:rPr lang="en-GB" sz="2400" b="1" spc="-150" dirty="0"/>
              <a:t>Front End:</a:t>
            </a:r>
            <a:r>
              <a:rPr lang="en-GB" sz="2400" spc="-150" dirty="0"/>
              <a:t> Templates from </a:t>
            </a:r>
            <a:r>
              <a:rPr lang="en-GB" sz="2400" spc="-150" dirty="0" err="1"/>
              <a:t>Colorlib</a:t>
            </a:r>
            <a:r>
              <a:rPr lang="en-GB" sz="2400" spc="-150" dirty="0"/>
              <a:t> and </a:t>
            </a:r>
            <a:r>
              <a:rPr lang="en-GB" sz="2400" spc="-150" dirty="0" err="1"/>
              <a:t>Bootstrapdash</a:t>
            </a:r>
            <a:r>
              <a:rPr lang="en-GB" sz="2400" spc="-150" dirty="0"/>
              <a:t>.</a:t>
            </a:r>
          </a:p>
          <a:p>
            <a:r>
              <a:rPr lang="en-GB" sz="2400" b="1" spc="-150" dirty="0"/>
              <a:t>Back End: </a:t>
            </a:r>
            <a:r>
              <a:rPr lang="en-GB" sz="2400" spc="-150" dirty="0"/>
              <a:t>Python with the Django framework.</a:t>
            </a:r>
          </a:p>
          <a:p>
            <a:r>
              <a:rPr lang="en-GB" sz="2400" b="1" spc="-150" dirty="0"/>
              <a:t>Database:</a:t>
            </a:r>
            <a:r>
              <a:rPr lang="en-GB" sz="2400" spc="-150" dirty="0"/>
              <a:t> A relational database is used to manage user, driver, vehicle, booking, and payment data.</a:t>
            </a:r>
          </a:p>
          <a:p>
            <a:r>
              <a:rPr lang="en-US" sz="2400" b="1" u="sng" spc="-150" dirty="0"/>
              <a:t>Libraries:</a:t>
            </a:r>
          </a:p>
          <a:p>
            <a:r>
              <a:rPr lang="en-GB" sz="2400" b="1" spc="-150" dirty="0"/>
              <a:t>Django </a:t>
            </a:r>
            <a:r>
              <a:rPr lang="en-GB" sz="2400" spc="-150" dirty="0" err="1"/>
              <a:t>Jazzmin:Improves</a:t>
            </a:r>
            <a:r>
              <a:rPr lang="en-GB" sz="2400" spc="-150" dirty="0"/>
              <a:t> the Django admin's look and navigation.</a:t>
            </a:r>
          </a:p>
          <a:p>
            <a:r>
              <a:rPr lang="en-GB" sz="2400" b="1" spc="-150" dirty="0"/>
              <a:t>Pillow: </a:t>
            </a:r>
            <a:r>
              <a:rPr lang="en-GB" sz="2400" spc="-150" dirty="0"/>
              <a:t>Processes images, enabling resizing and cropping.</a:t>
            </a:r>
          </a:p>
          <a:p>
            <a:r>
              <a:rPr lang="en-IN" sz="2400" b="1" spc="-150" dirty="0"/>
              <a:t>IDE:</a:t>
            </a:r>
            <a:r>
              <a:rPr lang="en-IN" sz="2400" spc="-150" dirty="0"/>
              <a:t>VS Code</a:t>
            </a:r>
            <a:endParaRPr lang="en-US" sz="2400" spc="-1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cs typeface="Times New Roman" panose="02020603050405020304" pitchFamily="18" charset="0"/>
              </a:rPr>
              <a:t>Ms.FEBIN</a:t>
            </a:r>
            <a:r>
              <a:rPr lang="en-US" sz="2500" b="1" dirty="0">
                <a:cs typeface="Times New Roman" panose="02020603050405020304" pitchFamily="18" charset="0"/>
              </a:rPr>
              <a:t>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7" y="2859194"/>
            <a:ext cx="7391400" cy="975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THE COMMERCIAL VEHICLE BOOKING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/>
              <a:t>Booking commercial vehicles is inefficient and lacks price transparency.</a:t>
            </a:r>
          </a:p>
          <a:p>
            <a:pPr lvl="0"/>
            <a:r>
              <a:rPr lang="en-GB" sz="2800" dirty="0"/>
              <a:t>An online platform to simplify commercial vehicle booking.</a:t>
            </a:r>
          </a:p>
          <a:p>
            <a:pPr lvl="0"/>
            <a:r>
              <a:rPr lang="en-GB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 will be accessible via a website and a mobile application for user convenience.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32-2697-AA97-4312-2C47BF3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ABBB-E62E-EF76-08B3-25E2ADA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Key Features:</a:t>
            </a:r>
          </a:p>
          <a:p>
            <a:r>
              <a:rPr lang="en-IN" sz="2800" dirty="0"/>
              <a:t>Browse and select vehicles.</a:t>
            </a:r>
          </a:p>
          <a:p>
            <a:r>
              <a:rPr lang="en-GB" sz="2800" dirty="0"/>
              <a:t>Transparent pricing for easy comparison.</a:t>
            </a:r>
          </a:p>
          <a:p>
            <a:r>
              <a:rPr lang="en-GB" sz="2800" dirty="0"/>
              <a:t>Real-time </a:t>
            </a:r>
            <a:r>
              <a:rPr lang="en-GB" sz="2800" spc="-300" dirty="0"/>
              <a:t>vehicle</a:t>
            </a:r>
            <a:r>
              <a:rPr lang="en-GB" sz="2800" dirty="0"/>
              <a:t> availability and scheduling.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4B6DA-7EA7-8BC0-3AEE-093D0AB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C0198-133C-0312-24BD-51587C6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spc="-150" dirty="0"/>
              <a:t>Easy Booking</a:t>
            </a:r>
            <a:r>
              <a:rPr lang="en-GB" sz="2400" spc="-150" dirty="0"/>
              <a:t>: Create a simple platform for booking commercial vehicles.</a:t>
            </a:r>
          </a:p>
          <a:p>
            <a:r>
              <a:rPr lang="en-GB" sz="2400" b="1" spc="-150" dirty="0"/>
              <a:t>User-Friendly</a:t>
            </a:r>
            <a:r>
              <a:rPr lang="en-GB" sz="2400" spc="-150" dirty="0"/>
              <a:t>: Ensure easy navigation and access to vehicle info.</a:t>
            </a:r>
          </a:p>
          <a:p>
            <a:r>
              <a:rPr lang="en-GB" sz="2400" b="1" spc="-150" dirty="0"/>
              <a:t>Wide Selection</a:t>
            </a:r>
            <a:r>
              <a:rPr lang="en-GB" sz="2400" spc="-150" dirty="0"/>
              <a:t>: Maintain a large database of commercial vehicles.</a:t>
            </a:r>
          </a:p>
          <a:p>
            <a:r>
              <a:rPr lang="en-GB" sz="2400" b="1" spc="-150" dirty="0"/>
              <a:t>Admin Tools</a:t>
            </a:r>
            <a:r>
              <a:rPr lang="en-GB" sz="2400" spc="-150" dirty="0"/>
              <a:t>: Develop a dashboard for managing users, drivers, and vehicles.</a:t>
            </a:r>
          </a:p>
          <a:p>
            <a:r>
              <a:rPr lang="en-GB" sz="2400" b="1" spc="-150" dirty="0"/>
              <a:t>Self-Service for Users/Drivers</a:t>
            </a:r>
            <a:r>
              <a:rPr lang="en-GB" sz="2400" spc="-150" dirty="0"/>
              <a:t>: Allow users and drivers to manage their own profiles and bookings.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000" spc="-150" dirty="0"/>
              <a:t>Vehicle booking is mostly done manually through phone calls or local agents</a:t>
            </a:r>
          </a:p>
          <a:p>
            <a:r>
              <a:rPr lang="en-GB" sz="3000" spc="-150" dirty="0"/>
              <a:t>Limited visibility of available vehicles leads to booking delays</a:t>
            </a:r>
          </a:p>
          <a:p>
            <a:r>
              <a:rPr lang="en-GB" sz="3000" spc="-150" dirty="0"/>
              <a:t>No unified platform to compare vehicle types, prices, or schedules</a:t>
            </a:r>
          </a:p>
          <a:p>
            <a:r>
              <a:rPr lang="en-GB" sz="3000" spc="-150" dirty="0"/>
              <a:t>Manual record-keeping causes errors and inefficiencies</a:t>
            </a:r>
          </a:p>
          <a:p>
            <a:r>
              <a:rPr lang="en-GB" sz="3000" spc="-150" dirty="0"/>
              <a:t>Lack of transparency in pricing and availability</a:t>
            </a: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spc="-150" dirty="0"/>
              <a:t>Online Platform:</a:t>
            </a:r>
            <a:r>
              <a:rPr lang="en-GB" sz="2800" spc="-150" dirty="0"/>
              <a:t> Connects businesses and individuals with commercial vehicle operators.</a:t>
            </a:r>
          </a:p>
          <a:p>
            <a:r>
              <a:rPr lang="en-IN" sz="2800" b="1" spc="-150" dirty="0"/>
              <a:t>Access:</a:t>
            </a:r>
            <a:r>
              <a:rPr lang="en-IN" sz="2800" spc="-150" dirty="0"/>
              <a:t> Available via a website or mobile application.</a:t>
            </a:r>
          </a:p>
          <a:p>
            <a:r>
              <a:rPr lang="en-IN" sz="2800" b="1" spc="-150" dirty="0"/>
              <a:t>Key </a:t>
            </a:r>
            <a:r>
              <a:rPr lang="en-IN" sz="2800" b="1" spc="-150" dirty="0" err="1"/>
              <a:t>Features:</a:t>
            </a:r>
            <a:r>
              <a:rPr lang="en-IN" sz="2800" spc="-150" dirty="0" err="1"/>
              <a:t>Transparent</a:t>
            </a:r>
            <a:r>
              <a:rPr lang="en-IN" sz="2800" spc="-150" dirty="0"/>
              <a:t> pricing, Real-time availability and scheduling, Vehicle tracking.</a:t>
            </a:r>
          </a:p>
          <a:p>
            <a:r>
              <a:rPr lang="en-GB" sz="2800" b="1" spc="-150" dirty="0"/>
              <a:t>Benefits:</a:t>
            </a:r>
            <a:r>
              <a:rPr lang="en-GB" sz="2800" spc="-150" dirty="0"/>
              <a:t> Offers convenience, time savings, and cost efficiency.</a:t>
            </a:r>
            <a:endParaRPr lang="en-IN" sz="2800" spc="-15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/>
              <a:t>This project aims to create a centralized online platform to fix the inefficient and non-transparent traditional process of booking commercial vehicles.</a:t>
            </a:r>
          </a:p>
          <a:p>
            <a:r>
              <a:rPr lang="en-GB" sz="2400" spc="-150" dirty="0"/>
              <a:t>Enhance the user experience with a user-friendly interface for easy navigation and quick access to information.</a:t>
            </a:r>
          </a:p>
          <a:p>
            <a:r>
              <a:rPr lang="en-GB" sz="2400" spc="-150" dirty="0"/>
              <a:t>Provide transparent pricing , real-time availability , and vehicle tracking to offer convenience, save time, and promote cost efficiency.</a:t>
            </a:r>
          </a:p>
          <a:p>
            <a:r>
              <a:rPr lang="en-GB" sz="2400" spc="-150" dirty="0"/>
              <a:t>A key motivation was to address difficulties in project planning and creating an attractive user interface.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1422</Words>
  <Application>Microsoft Office PowerPoint</Application>
  <PresentationFormat>On-screen Show (4:3)</PresentationFormat>
  <Paragraphs>478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Office Theme</vt:lpstr>
      <vt:lpstr>&lt;PROJECT TITLE&gt;</vt:lpstr>
      <vt:lpstr>PRODUCT OWNER  Ms.FEBIN AZIZ  Assistant Professor DEPARTMENT OF COMPUTER APPLICATIONS MES COLLEGE OF ENGINEERING, KUTTIPPURAM</vt:lpstr>
      <vt:lpstr>TABLE OF CONTENTS</vt:lpstr>
      <vt:lpstr>THE COMMERCIAL VEHICLE BOOKING</vt:lpstr>
      <vt:lpstr>PowerPoint Presentation</vt:lpstr>
      <vt:lpstr>OBJECTIVES</vt:lpstr>
      <vt:lpstr>EXISTING SYSTEM</vt:lpstr>
      <vt:lpstr>PROPOSED SYSTEM</vt:lpstr>
      <vt:lpstr>MOTIVATIONS</vt:lpstr>
      <vt:lpstr>FUNCTIONALITIES</vt:lpstr>
      <vt:lpstr>PowerPoint Presentation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42</cp:revision>
  <dcterms:created xsi:type="dcterms:W3CDTF">2024-09-27T10:56:22Z</dcterms:created>
  <dcterms:modified xsi:type="dcterms:W3CDTF">2025-08-19T09:11:28Z</dcterms:modified>
</cp:coreProperties>
</file>