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8" r:id="rId3"/>
    <p:sldId id="259" r:id="rId4"/>
    <p:sldId id="261"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6" d="100"/>
          <a:sy n="66" d="100"/>
        </p:scale>
        <p:origin x="-876" y="-14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EAA2FCAC-B0FC-4561-97A2-3A4896B6BEB0}" type="datetimeFigureOut">
              <a:rPr lang="en-US" smtClean="0"/>
              <a:pPr/>
              <a:t>7/7/2019</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26A9D6A-B6B6-4CCE-85BE-43DD322E56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AA2FCAC-B0FC-4561-97A2-3A4896B6BEB0}" type="datetimeFigureOut">
              <a:rPr lang="en-US" smtClean="0"/>
              <a:pPr/>
              <a:t>7/7/2019</a:t>
            </a:fld>
            <a:endParaRPr lang="en-US"/>
          </a:p>
        </p:txBody>
      </p:sp>
      <p:sp>
        <p:nvSpPr>
          <p:cNvPr id="9" name="Slide Number Placeholder 8"/>
          <p:cNvSpPr>
            <a:spLocks noGrp="1"/>
          </p:cNvSpPr>
          <p:nvPr>
            <p:ph type="sldNum" sz="quarter" idx="15"/>
          </p:nvPr>
        </p:nvSpPr>
        <p:spPr/>
        <p:txBody>
          <a:bodyPr rtlCol="0"/>
          <a:lstStyle/>
          <a:p>
            <a:fld id="{626A9D6A-B6B6-4CCE-85BE-43DD322E564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EAA2FCAC-B0FC-4561-97A2-3A4896B6BEB0}" type="datetimeFigureOut">
              <a:rPr lang="en-US" smtClean="0"/>
              <a:pPr/>
              <a:t>7/7/2019</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26A9D6A-B6B6-4CCE-85BE-43DD322E56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A2FCAC-B0FC-4561-97A2-3A4896B6BEB0}" type="datetimeFigureOut">
              <a:rPr lang="en-US" smtClean="0"/>
              <a:pPr/>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AA2FCAC-B0FC-4561-97A2-3A4896B6BEB0}" type="datetimeFigureOut">
              <a:rPr lang="en-US" smtClean="0"/>
              <a:pPr/>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AA2FCAC-B0FC-4561-97A2-3A4896B6BEB0}" type="datetimeFigureOut">
              <a:rPr lang="en-US" smtClean="0"/>
              <a:pPr/>
              <a:t>7/7/2019</a:t>
            </a:fld>
            <a:endParaRPr lang="en-US"/>
          </a:p>
        </p:txBody>
      </p:sp>
      <p:sp>
        <p:nvSpPr>
          <p:cNvPr id="7" name="Slide Number Placeholder 6"/>
          <p:cNvSpPr>
            <a:spLocks noGrp="1"/>
          </p:cNvSpPr>
          <p:nvPr>
            <p:ph type="sldNum" sz="quarter" idx="11"/>
          </p:nvPr>
        </p:nvSpPr>
        <p:spPr/>
        <p:txBody>
          <a:bodyPr rtlCol="0"/>
          <a:lstStyle/>
          <a:p>
            <a:fld id="{626A9D6A-B6B6-4CCE-85BE-43DD322E564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pPr/>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AA2FCAC-B0FC-4561-97A2-3A4896B6BEB0}" type="datetimeFigureOut">
              <a:rPr lang="en-US" smtClean="0"/>
              <a:pPr/>
              <a:t>7/7/2019</a:t>
            </a:fld>
            <a:endParaRPr lang="en-US"/>
          </a:p>
        </p:txBody>
      </p:sp>
      <p:sp>
        <p:nvSpPr>
          <p:cNvPr id="22" name="Slide Number Placeholder 21"/>
          <p:cNvSpPr>
            <a:spLocks noGrp="1"/>
          </p:cNvSpPr>
          <p:nvPr>
            <p:ph type="sldNum" sz="quarter" idx="15"/>
          </p:nvPr>
        </p:nvSpPr>
        <p:spPr/>
        <p:txBody>
          <a:bodyPr rtlCol="0"/>
          <a:lstStyle/>
          <a:p>
            <a:fld id="{626A9D6A-B6B6-4CCE-85BE-43DD322E564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AA2FCAC-B0FC-4561-97A2-3A4896B6BEB0}" type="datetimeFigureOut">
              <a:rPr lang="en-US" smtClean="0"/>
              <a:pPr/>
              <a:t>7/7/2019</a:t>
            </a:fld>
            <a:endParaRPr lang="en-US"/>
          </a:p>
        </p:txBody>
      </p:sp>
      <p:sp>
        <p:nvSpPr>
          <p:cNvPr id="18" name="Slide Number Placeholder 17"/>
          <p:cNvSpPr>
            <a:spLocks noGrp="1"/>
          </p:cNvSpPr>
          <p:nvPr>
            <p:ph type="sldNum" sz="quarter" idx="11"/>
          </p:nvPr>
        </p:nvSpPr>
        <p:spPr/>
        <p:txBody>
          <a:bodyPr rtlCol="0"/>
          <a:lstStyle/>
          <a:p>
            <a:fld id="{626A9D6A-B6B6-4CCE-85BE-43DD322E564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EAA2FCAC-B0FC-4561-97A2-3A4896B6BEB0}" type="datetimeFigureOut">
              <a:rPr lang="en-US" smtClean="0"/>
              <a:pPr/>
              <a:t>7/7/2019</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26A9D6A-B6B6-4CCE-85BE-43DD322E5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3138714"/>
            <a:ext cx="8229600" cy="1894362"/>
          </a:xfrm>
        </p:spPr>
        <p:txBody>
          <a:bodyPr/>
          <a:lstStyle/>
          <a:p>
            <a:r>
              <a:rPr lang="en-IN" sz="4800" dirty="0" smtClean="0"/>
              <a:t>Marketing materials to </a:t>
            </a:r>
            <a:r>
              <a:rPr lang="en-IN" sz="4800" dirty="0" err="1" smtClean="0"/>
              <a:t>restuarants</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a:t>
            </a:r>
            <a:r>
              <a:rPr lang="it-IT" dirty="0" smtClean="0"/>
              <a:t>Certificate</a:t>
            </a:r>
            <a:endParaRPr lang="it-IT" dirty="0"/>
          </a:p>
        </p:txBody>
      </p:sp>
    </p:spTree>
    <p:extLst>
      <p:ext uri="{BB962C8B-B14F-4D97-AF65-F5344CB8AC3E}">
        <p14:creationId xmlns:p14="http://schemas.microsoft.com/office/powerpoint/2010/main" xmlns=""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6" name="Picture 5"/>
          <p:cNvPicPr>
            <a:picLocks noChangeAspect="1"/>
          </p:cNvPicPr>
          <p:nvPr/>
        </p:nvPicPr>
        <p:blipFill>
          <a:blip r:embed="rId2"/>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xmlns="" val="424489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sz="quarter"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xmlns=""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sz="quarter"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xmlns="" val="385662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sz="quarter"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r>
              <a:rPr lang="en-US" b="1" dirty="0" smtClean="0"/>
              <a:t>An investor is planning to invest in a marketing concern of </a:t>
            </a:r>
            <a:r>
              <a:rPr lang="en-US" b="1" dirty="0" err="1" smtClean="0"/>
              <a:t>vegitables</a:t>
            </a:r>
            <a:r>
              <a:rPr lang="en-US" b="1" dirty="0" smtClean="0"/>
              <a:t>, </a:t>
            </a:r>
            <a:r>
              <a:rPr lang="en-US" b="1" dirty="0" err="1" smtClean="0"/>
              <a:t>friuts</a:t>
            </a:r>
            <a:r>
              <a:rPr lang="en-US" b="1" dirty="0" smtClean="0"/>
              <a:t>, drinks and other materials. He is about to study the most suitable location to start in boroughs of Toronto (Scarborough) to find the most profitable location. By finding it he will be able to provide necessary materials in that place more efficiently to the restaurants.</a:t>
            </a:r>
          </a:p>
          <a:p>
            <a:endParaRPr lang="en-US" dirty="0"/>
          </a:p>
        </p:txBody>
      </p:sp>
    </p:spTree>
    <p:extLst>
      <p:ext uri="{BB962C8B-B14F-4D97-AF65-F5344CB8AC3E}">
        <p14:creationId xmlns:p14="http://schemas.microsoft.com/office/powerpoint/2010/main" xmlns=""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sz="quarter" idx="1"/>
          </p:nvPr>
        </p:nvSpPr>
        <p:spPr>
          <a:xfrm>
            <a:off x="1141412" y="1337482"/>
            <a:ext cx="9905999" cy="5213444"/>
          </a:xfrm>
        </p:spPr>
        <p:txBody>
          <a:bodyPr/>
          <a:lstStyle/>
          <a:p>
            <a:r>
              <a:rPr lang="en-US" dirty="0" smtClean="0"/>
              <a:t>Part 2: </a:t>
            </a:r>
            <a:r>
              <a:rPr lang="en-US" b="1" dirty="0"/>
              <a:t>Data We Need</a:t>
            </a:r>
          </a:p>
          <a:p>
            <a:pPr marL="457200" indent="-457200">
              <a:buNone/>
            </a:pPr>
            <a:r>
              <a:rPr lang="en-US" b="1" dirty="0" smtClean="0"/>
              <a:t>     First </a:t>
            </a:r>
            <a:r>
              <a:rPr lang="en-US" b="1" dirty="0" smtClean="0"/>
              <a:t>and foremost, the data needed is about the areas </a:t>
            </a:r>
            <a:r>
              <a:rPr lang="en-US" b="1" dirty="0" smtClean="0"/>
              <a:t>by foursquare </a:t>
            </a:r>
            <a:r>
              <a:rPr lang="en-US" b="1" dirty="0" smtClean="0"/>
              <a:t>API, and then the data about restaurants in that particular area which can be collected online</a:t>
            </a:r>
            <a:endParaRPr lang="en-US" b="1" dirty="0" smtClean="0"/>
          </a:p>
          <a:p>
            <a:pPr marL="0" indent="0">
              <a:buNone/>
            </a:pPr>
            <a:endParaRPr lang="en-US" b="1" dirty="0"/>
          </a:p>
          <a:p>
            <a:pPr marL="0" indent="0">
              <a:buNone/>
            </a:pPr>
            <a:endParaRPr lang="en-US" dirty="0" smtClean="0"/>
          </a:p>
          <a:p>
            <a:endParaRPr lang="en-US" dirty="0"/>
          </a:p>
        </p:txBody>
      </p:sp>
    </p:spTree>
    <p:extLst>
      <p:ext uri="{BB962C8B-B14F-4D97-AF65-F5344CB8AC3E}">
        <p14:creationId xmlns:p14="http://schemas.microsoft.com/office/powerpoint/2010/main" xmlns=""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xmlns="" val="325331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641599" y="2299070"/>
            <a:ext cx="7221941" cy="4513713"/>
          </a:xfrm>
          <a:prstGeom prst="rect">
            <a:avLst/>
          </a:prstGeom>
        </p:spPr>
      </p:pic>
    </p:spTree>
    <p:extLst>
      <p:ext uri="{BB962C8B-B14F-4D97-AF65-F5344CB8AC3E}">
        <p14:creationId xmlns:p14="http://schemas.microsoft.com/office/powerpoint/2010/main" xmlns="" val="145072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xmlns=""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xmlns=""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xmlns=""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233714" y="924447"/>
            <a:ext cx="9832901" cy="5389807"/>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xmlns="" val="88133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310</TotalTime>
  <Words>474</Words>
  <Application>Microsoft Office PowerPoint</Application>
  <PresentationFormat>Custom</PresentationFormat>
  <Paragraphs>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Marketing materials to restuarants</vt:lpstr>
      <vt:lpstr>Synopsis</vt:lpstr>
      <vt:lpstr>Synopsis</vt:lpstr>
      <vt:lpstr>Main Article</vt:lpstr>
      <vt:lpstr>Main Article</vt:lpstr>
      <vt:lpstr>Main Article</vt:lpstr>
      <vt:lpstr>Main Article</vt:lpstr>
      <vt:lpstr>Main Article</vt:lpstr>
      <vt:lpstr>Slide 9</vt:lpstr>
      <vt:lpstr>Main Article</vt:lpstr>
      <vt:lpstr>Decision Making and Reporting Results</vt:lpstr>
      <vt:lpstr>Decision Making and Reporting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Muhsin Mohammed</cp:lastModifiedBy>
  <cp:revision>11</cp:revision>
  <dcterms:created xsi:type="dcterms:W3CDTF">2018-09-09T09:14:01Z</dcterms:created>
  <dcterms:modified xsi:type="dcterms:W3CDTF">2019-07-07T06:21:02Z</dcterms:modified>
</cp:coreProperties>
</file>