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62" r:id="rId2"/>
    <p:sldId id="257" r:id="rId3"/>
    <p:sldId id="260" r:id="rId4"/>
    <p:sldId id="263" r:id="rId5"/>
    <p:sldId id="264" r:id="rId6"/>
    <p:sldId id="265" r:id="rId7"/>
    <p:sldId id="266" r:id="rId8"/>
    <p:sldId id="267" r:id="rId9"/>
  </p:sldIdLst>
  <p:sldSz cx="9906000" cy="6858000" type="A4"/>
  <p:notesSz cx="6530975" cy="11028363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99CC"/>
    <a:srgbClr val="E01702"/>
    <a:srgbClr val="3366FF"/>
    <a:srgbClr val="FF9966"/>
    <a:srgbClr val="CC99FF"/>
    <a:srgbClr val="FFFF66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79" autoAdjust="0"/>
    <p:restoredTop sz="94624" autoAdjust="0"/>
  </p:normalViewPr>
  <p:slideViewPr>
    <p:cSldViewPr>
      <p:cViewPr>
        <p:scale>
          <a:sx n="90" d="100"/>
          <a:sy n="90" d="100"/>
        </p:scale>
        <p:origin x="-528" y="348"/>
      </p:cViewPr>
      <p:guideLst>
        <p:guide orient="horz" pos="216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3036" y="-108"/>
      </p:cViewPr>
      <p:guideLst>
        <p:guide orient="horz" pos="3474"/>
        <p:guide pos="205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emf"/><Relationship Id="rId18" Type="http://schemas.openxmlformats.org/officeDocument/2006/relationships/image" Target="../media/image21.emf"/><Relationship Id="rId26" Type="http://schemas.openxmlformats.org/officeDocument/2006/relationships/image" Target="../media/image29.emf"/><Relationship Id="rId39" Type="http://schemas.openxmlformats.org/officeDocument/2006/relationships/image" Target="../media/image42.emf"/><Relationship Id="rId21" Type="http://schemas.openxmlformats.org/officeDocument/2006/relationships/image" Target="../media/image24.emf"/><Relationship Id="rId34" Type="http://schemas.openxmlformats.org/officeDocument/2006/relationships/image" Target="../media/image37.emf"/><Relationship Id="rId42" Type="http://schemas.openxmlformats.org/officeDocument/2006/relationships/image" Target="../media/image45.emf"/><Relationship Id="rId47" Type="http://schemas.openxmlformats.org/officeDocument/2006/relationships/image" Target="../media/image50.emf"/><Relationship Id="rId50" Type="http://schemas.openxmlformats.org/officeDocument/2006/relationships/image" Target="../media/image53.wmf"/><Relationship Id="rId55" Type="http://schemas.openxmlformats.org/officeDocument/2006/relationships/image" Target="../media/image58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6" Type="http://schemas.openxmlformats.org/officeDocument/2006/relationships/image" Target="../media/image19.emf"/><Relationship Id="rId20" Type="http://schemas.openxmlformats.org/officeDocument/2006/relationships/image" Target="../media/image23.emf"/><Relationship Id="rId29" Type="http://schemas.openxmlformats.org/officeDocument/2006/relationships/image" Target="../media/image32.emf"/><Relationship Id="rId41" Type="http://schemas.openxmlformats.org/officeDocument/2006/relationships/image" Target="../media/image44.emf"/><Relationship Id="rId54" Type="http://schemas.openxmlformats.org/officeDocument/2006/relationships/image" Target="../media/image57.emf"/><Relationship Id="rId62" Type="http://schemas.openxmlformats.org/officeDocument/2006/relationships/image" Target="../media/image6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24" Type="http://schemas.openxmlformats.org/officeDocument/2006/relationships/image" Target="../media/image27.emf"/><Relationship Id="rId32" Type="http://schemas.openxmlformats.org/officeDocument/2006/relationships/image" Target="../media/image35.emf"/><Relationship Id="rId37" Type="http://schemas.openxmlformats.org/officeDocument/2006/relationships/image" Target="../media/image40.emf"/><Relationship Id="rId40" Type="http://schemas.openxmlformats.org/officeDocument/2006/relationships/image" Target="../media/image43.emf"/><Relationship Id="rId45" Type="http://schemas.openxmlformats.org/officeDocument/2006/relationships/image" Target="../media/image48.emf"/><Relationship Id="rId53" Type="http://schemas.openxmlformats.org/officeDocument/2006/relationships/image" Target="../media/image56.emf"/><Relationship Id="rId58" Type="http://schemas.openxmlformats.org/officeDocument/2006/relationships/image" Target="../media/image61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23" Type="http://schemas.openxmlformats.org/officeDocument/2006/relationships/image" Target="../media/image26.emf"/><Relationship Id="rId28" Type="http://schemas.openxmlformats.org/officeDocument/2006/relationships/image" Target="../media/image31.emf"/><Relationship Id="rId36" Type="http://schemas.openxmlformats.org/officeDocument/2006/relationships/image" Target="../media/image39.emf"/><Relationship Id="rId49" Type="http://schemas.openxmlformats.org/officeDocument/2006/relationships/image" Target="../media/image52.emf"/><Relationship Id="rId57" Type="http://schemas.openxmlformats.org/officeDocument/2006/relationships/image" Target="../media/image60.emf"/><Relationship Id="rId61" Type="http://schemas.openxmlformats.org/officeDocument/2006/relationships/image" Target="../media/image64.emf"/><Relationship Id="rId10" Type="http://schemas.openxmlformats.org/officeDocument/2006/relationships/image" Target="../media/image13.emf"/><Relationship Id="rId19" Type="http://schemas.openxmlformats.org/officeDocument/2006/relationships/image" Target="../media/image22.emf"/><Relationship Id="rId31" Type="http://schemas.openxmlformats.org/officeDocument/2006/relationships/image" Target="../media/image34.emf"/><Relationship Id="rId44" Type="http://schemas.openxmlformats.org/officeDocument/2006/relationships/image" Target="../media/image47.emf"/><Relationship Id="rId52" Type="http://schemas.openxmlformats.org/officeDocument/2006/relationships/image" Target="../media/image55.emf"/><Relationship Id="rId60" Type="http://schemas.openxmlformats.org/officeDocument/2006/relationships/image" Target="../media/image6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Relationship Id="rId22" Type="http://schemas.openxmlformats.org/officeDocument/2006/relationships/image" Target="../media/image25.emf"/><Relationship Id="rId27" Type="http://schemas.openxmlformats.org/officeDocument/2006/relationships/image" Target="../media/image30.emf"/><Relationship Id="rId30" Type="http://schemas.openxmlformats.org/officeDocument/2006/relationships/image" Target="../media/image33.emf"/><Relationship Id="rId35" Type="http://schemas.openxmlformats.org/officeDocument/2006/relationships/image" Target="../media/image38.emf"/><Relationship Id="rId43" Type="http://schemas.openxmlformats.org/officeDocument/2006/relationships/image" Target="../media/image46.emf"/><Relationship Id="rId48" Type="http://schemas.openxmlformats.org/officeDocument/2006/relationships/image" Target="../media/image51.emf"/><Relationship Id="rId56" Type="http://schemas.openxmlformats.org/officeDocument/2006/relationships/image" Target="../media/image59.emf"/><Relationship Id="rId8" Type="http://schemas.openxmlformats.org/officeDocument/2006/relationships/image" Target="../media/image11.emf"/><Relationship Id="rId51" Type="http://schemas.openxmlformats.org/officeDocument/2006/relationships/image" Target="../media/image54.emf"/><Relationship Id="rId3" Type="http://schemas.openxmlformats.org/officeDocument/2006/relationships/image" Target="../media/image6.emf"/><Relationship Id="rId12" Type="http://schemas.openxmlformats.org/officeDocument/2006/relationships/image" Target="../media/image15.wmf"/><Relationship Id="rId17" Type="http://schemas.openxmlformats.org/officeDocument/2006/relationships/image" Target="../media/image20.emf"/><Relationship Id="rId25" Type="http://schemas.openxmlformats.org/officeDocument/2006/relationships/image" Target="../media/image28.emf"/><Relationship Id="rId33" Type="http://schemas.openxmlformats.org/officeDocument/2006/relationships/image" Target="../media/image36.emf"/><Relationship Id="rId38" Type="http://schemas.openxmlformats.org/officeDocument/2006/relationships/image" Target="../media/image41.emf"/><Relationship Id="rId46" Type="http://schemas.openxmlformats.org/officeDocument/2006/relationships/image" Target="../media/image49.emf"/><Relationship Id="rId59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3.emf"/><Relationship Id="rId18" Type="http://schemas.openxmlformats.org/officeDocument/2006/relationships/image" Target="../media/image47.emf"/><Relationship Id="rId3" Type="http://schemas.openxmlformats.org/officeDocument/2006/relationships/image" Target="../media/image35.emf"/><Relationship Id="rId21" Type="http://schemas.openxmlformats.org/officeDocument/2006/relationships/image" Target="../media/image67.emf"/><Relationship Id="rId7" Type="http://schemas.openxmlformats.org/officeDocument/2006/relationships/image" Target="../media/image8.emf"/><Relationship Id="rId12" Type="http://schemas.openxmlformats.org/officeDocument/2006/relationships/image" Target="../media/image42.emf"/><Relationship Id="rId17" Type="http://schemas.openxmlformats.org/officeDocument/2006/relationships/image" Target="../media/image46.emf"/><Relationship Id="rId2" Type="http://schemas.openxmlformats.org/officeDocument/2006/relationships/image" Target="../media/image34.emf"/><Relationship Id="rId16" Type="http://schemas.openxmlformats.org/officeDocument/2006/relationships/image" Target="../media/image15.wmf"/><Relationship Id="rId20" Type="http://schemas.openxmlformats.org/officeDocument/2006/relationships/image" Target="../media/image49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1.emf"/><Relationship Id="rId5" Type="http://schemas.openxmlformats.org/officeDocument/2006/relationships/image" Target="../media/image37.emf"/><Relationship Id="rId15" Type="http://schemas.openxmlformats.org/officeDocument/2006/relationships/image" Target="../media/image45.emf"/><Relationship Id="rId10" Type="http://schemas.openxmlformats.org/officeDocument/2006/relationships/image" Target="../media/image9.emf"/><Relationship Id="rId19" Type="http://schemas.openxmlformats.org/officeDocument/2006/relationships/image" Target="../media/image48.emf"/><Relationship Id="rId4" Type="http://schemas.openxmlformats.org/officeDocument/2006/relationships/image" Target="../media/image36.emf"/><Relationship Id="rId9" Type="http://schemas.openxmlformats.org/officeDocument/2006/relationships/image" Target="../media/image40.emf"/><Relationship Id="rId14" Type="http://schemas.openxmlformats.org/officeDocument/2006/relationships/image" Target="../media/image44.emf"/><Relationship Id="rId22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59.emf"/><Relationship Id="rId18" Type="http://schemas.openxmlformats.org/officeDocument/2006/relationships/image" Target="../media/image64.emf"/><Relationship Id="rId3" Type="http://schemas.openxmlformats.org/officeDocument/2006/relationships/image" Target="../media/image50.emf"/><Relationship Id="rId7" Type="http://schemas.openxmlformats.org/officeDocument/2006/relationships/image" Target="../media/image55.emf"/><Relationship Id="rId12" Type="http://schemas.openxmlformats.org/officeDocument/2006/relationships/image" Target="../media/image9.emf"/><Relationship Id="rId17" Type="http://schemas.openxmlformats.org/officeDocument/2006/relationships/image" Target="../media/image63.emf"/><Relationship Id="rId2" Type="http://schemas.openxmlformats.org/officeDocument/2006/relationships/image" Target="../media/image15.wmf"/><Relationship Id="rId16" Type="http://schemas.openxmlformats.org/officeDocument/2006/relationships/image" Target="../media/image62.emf"/><Relationship Id="rId1" Type="http://schemas.openxmlformats.org/officeDocument/2006/relationships/image" Target="../media/image69.emf"/><Relationship Id="rId6" Type="http://schemas.openxmlformats.org/officeDocument/2006/relationships/image" Target="../media/image54.emf"/><Relationship Id="rId11" Type="http://schemas.openxmlformats.org/officeDocument/2006/relationships/image" Target="../media/image58.emf"/><Relationship Id="rId5" Type="http://schemas.openxmlformats.org/officeDocument/2006/relationships/image" Target="../media/image52.emf"/><Relationship Id="rId15" Type="http://schemas.openxmlformats.org/officeDocument/2006/relationships/image" Target="../media/image61.emf"/><Relationship Id="rId10" Type="http://schemas.openxmlformats.org/officeDocument/2006/relationships/image" Target="../media/image57.emf"/><Relationship Id="rId4" Type="http://schemas.openxmlformats.org/officeDocument/2006/relationships/image" Target="../media/image51.emf"/><Relationship Id="rId9" Type="http://schemas.openxmlformats.org/officeDocument/2006/relationships/image" Target="../media/image8.emf"/><Relationship Id="rId14" Type="http://schemas.openxmlformats.org/officeDocument/2006/relationships/image" Target="../media/image6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79.emf"/><Relationship Id="rId18" Type="http://schemas.openxmlformats.org/officeDocument/2006/relationships/image" Target="../media/image84.emf"/><Relationship Id="rId3" Type="http://schemas.openxmlformats.org/officeDocument/2006/relationships/image" Target="../media/image72.emf"/><Relationship Id="rId21" Type="http://schemas.openxmlformats.org/officeDocument/2006/relationships/image" Target="../media/image87.emf"/><Relationship Id="rId7" Type="http://schemas.openxmlformats.org/officeDocument/2006/relationships/image" Target="../media/image75.emf"/><Relationship Id="rId12" Type="http://schemas.openxmlformats.org/officeDocument/2006/relationships/image" Target="../media/image9.emf"/><Relationship Id="rId17" Type="http://schemas.openxmlformats.org/officeDocument/2006/relationships/image" Target="../media/image83.emf"/><Relationship Id="rId25" Type="http://schemas.openxmlformats.org/officeDocument/2006/relationships/image" Target="../media/image91.emf"/><Relationship Id="rId2" Type="http://schemas.openxmlformats.org/officeDocument/2006/relationships/image" Target="../media/image71.emf"/><Relationship Id="rId16" Type="http://schemas.openxmlformats.org/officeDocument/2006/relationships/image" Target="../media/image82.emf"/><Relationship Id="rId20" Type="http://schemas.openxmlformats.org/officeDocument/2006/relationships/image" Target="../media/image86.emf"/><Relationship Id="rId1" Type="http://schemas.openxmlformats.org/officeDocument/2006/relationships/image" Target="../media/image70.emf"/><Relationship Id="rId6" Type="http://schemas.openxmlformats.org/officeDocument/2006/relationships/image" Target="../media/image74.emf"/><Relationship Id="rId11" Type="http://schemas.openxmlformats.org/officeDocument/2006/relationships/image" Target="../media/image78.emf"/><Relationship Id="rId24" Type="http://schemas.openxmlformats.org/officeDocument/2006/relationships/image" Target="../media/image90.emf"/><Relationship Id="rId5" Type="http://schemas.openxmlformats.org/officeDocument/2006/relationships/image" Target="../media/image8.emf"/><Relationship Id="rId15" Type="http://schemas.openxmlformats.org/officeDocument/2006/relationships/image" Target="../media/image81.emf"/><Relationship Id="rId23" Type="http://schemas.openxmlformats.org/officeDocument/2006/relationships/image" Target="../media/image89.emf"/><Relationship Id="rId10" Type="http://schemas.openxmlformats.org/officeDocument/2006/relationships/image" Target="../media/image77.emf"/><Relationship Id="rId19" Type="http://schemas.openxmlformats.org/officeDocument/2006/relationships/image" Target="../media/image85.emf"/><Relationship Id="rId4" Type="http://schemas.openxmlformats.org/officeDocument/2006/relationships/image" Target="../media/image73.emf"/><Relationship Id="rId9" Type="http://schemas.openxmlformats.org/officeDocument/2006/relationships/image" Target="../media/image76.emf"/><Relationship Id="rId14" Type="http://schemas.openxmlformats.org/officeDocument/2006/relationships/image" Target="../media/image80.emf"/><Relationship Id="rId22" Type="http://schemas.openxmlformats.org/officeDocument/2006/relationships/image" Target="../media/image8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0.emf"/><Relationship Id="rId18" Type="http://schemas.openxmlformats.org/officeDocument/2006/relationships/image" Target="../media/image92.emf"/><Relationship Id="rId3" Type="http://schemas.openxmlformats.org/officeDocument/2006/relationships/image" Target="../media/image73.emf"/><Relationship Id="rId7" Type="http://schemas.openxmlformats.org/officeDocument/2006/relationships/image" Target="../media/image15.wmf"/><Relationship Id="rId12" Type="http://schemas.openxmlformats.org/officeDocument/2006/relationships/image" Target="../media/image79.emf"/><Relationship Id="rId17" Type="http://schemas.openxmlformats.org/officeDocument/2006/relationships/image" Target="../media/image84.emf"/><Relationship Id="rId2" Type="http://schemas.openxmlformats.org/officeDocument/2006/relationships/image" Target="../media/image72.emf"/><Relationship Id="rId16" Type="http://schemas.openxmlformats.org/officeDocument/2006/relationships/image" Target="../media/image83.emf"/><Relationship Id="rId1" Type="http://schemas.openxmlformats.org/officeDocument/2006/relationships/image" Target="../media/image71.emf"/><Relationship Id="rId6" Type="http://schemas.openxmlformats.org/officeDocument/2006/relationships/image" Target="../media/image75.emf"/><Relationship Id="rId11" Type="http://schemas.openxmlformats.org/officeDocument/2006/relationships/image" Target="../media/image9.emf"/><Relationship Id="rId5" Type="http://schemas.openxmlformats.org/officeDocument/2006/relationships/image" Target="../media/image74.emf"/><Relationship Id="rId15" Type="http://schemas.openxmlformats.org/officeDocument/2006/relationships/image" Target="../media/image82.emf"/><Relationship Id="rId10" Type="http://schemas.openxmlformats.org/officeDocument/2006/relationships/image" Target="../media/image78.emf"/><Relationship Id="rId4" Type="http://schemas.openxmlformats.org/officeDocument/2006/relationships/image" Target="../media/image8.emf"/><Relationship Id="rId9" Type="http://schemas.openxmlformats.org/officeDocument/2006/relationships/image" Target="../media/image77.emf"/><Relationship Id="rId14" Type="http://schemas.openxmlformats.org/officeDocument/2006/relationships/image" Target="../media/image8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7.emf"/><Relationship Id="rId7" Type="http://schemas.openxmlformats.org/officeDocument/2006/relationships/image" Target="../media/image90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15.w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104.emf"/><Relationship Id="rId5" Type="http://schemas.openxmlformats.org/officeDocument/2006/relationships/image" Target="../media/image98.emf"/><Relationship Id="rId10" Type="http://schemas.openxmlformats.org/officeDocument/2006/relationships/image" Target="../media/image103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29738" cy="551341"/>
          </a:xfrm>
          <a:prstGeom prst="rect">
            <a:avLst/>
          </a:prstGeom>
        </p:spPr>
        <p:txBody>
          <a:bodyPr vert="horz" lIns="89295" tIns="44648" rIns="89295" bIns="446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99731" y="0"/>
            <a:ext cx="2829738" cy="551341"/>
          </a:xfrm>
          <a:prstGeom prst="rect">
            <a:avLst/>
          </a:prstGeom>
        </p:spPr>
        <p:txBody>
          <a:bodyPr vert="horz" lIns="89295" tIns="44648" rIns="89295" bIns="446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671ED5-08F9-4F8B-B213-64A7D5783992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6225" y="825500"/>
            <a:ext cx="5978525" cy="4140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95" tIns="44648" rIns="89295" bIns="44648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53248" y="5238512"/>
            <a:ext cx="5224479" cy="4963622"/>
          </a:xfrm>
          <a:prstGeom prst="rect">
            <a:avLst/>
          </a:prstGeom>
        </p:spPr>
        <p:txBody>
          <a:bodyPr vert="horz" lIns="89295" tIns="44648" rIns="89295" bIns="4464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475461"/>
            <a:ext cx="2829738" cy="551340"/>
          </a:xfrm>
          <a:prstGeom prst="rect">
            <a:avLst/>
          </a:prstGeom>
        </p:spPr>
        <p:txBody>
          <a:bodyPr vert="horz" lIns="89295" tIns="44648" rIns="89295" bIns="446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99731" y="10475461"/>
            <a:ext cx="2829738" cy="551340"/>
          </a:xfrm>
          <a:prstGeom prst="rect">
            <a:avLst/>
          </a:prstGeom>
        </p:spPr>
        <p:txBody>
          <a:bodyPr vert="horz" lIns="89295" tIns="44648" rIns="89295" bIns="446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CCF29A-BC94-4F14-8639-77BEB66015D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CCF29A-BC94-4F14-8639-77BEB66015D3}" type="slidenum">
              <a:rPr lang="id-ID" smtClean="0"/>
              <a:pPr>
                <a:defRPr/>
              </a:pPr>
              <a:t>8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1" y="1371602"/>
            <a:ext cx="8505952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1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56-0D05-4C2C-94D2-F1A062A2DB52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98AA9-DEAF-45EF-B97E-A76F8712DE7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173B8-6EE8-4C84-8A57-A14FDBA8B40B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86DD5-5017-47AF-8872-3922FC2545D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3"/>
            <a:ext cx="222885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3"/>
            <a:ext cx="652145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94690-73F2-457B-9AE1-A547A1347C58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A0F66-0EB4-4F25-8243-33FBA5BD486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B271-4863-43EF-B683-A3DE33049DF1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E174E-24B1-4C22-9A0D-A84C810963E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376DE-E72E-43AB-B1C9-62E66EE94A66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F1A56-7032-480A-89FF-FC73849E900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9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6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6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C0640-24A9-420B-8EF3-C449D1D44A5E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CF183-0432-462E-A01E-07FC132CE6E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9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1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8698-391F-4B6A-803F-91FE0CBE668F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866F-974C-49D0-B053-34A38287BD9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04089"/>
            <a:ext cx="899795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ABE84-A503-4762-BB25-A51A21F6A49F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31625-0E3A-41EE-9D26-4D9DC4B759E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E7239-A44F-4D6E-877B-B07AACEC2EE0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B4D3F-9675-4AE6-A7AB-D83316B9E23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4"/>
            <a:ext cx="29718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2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3D978-2E13-4597-B0A3-7559EEDAEC25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0EA9-FFFC-4B29-85F3-CAF6AD881F7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429000" y="1108075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672513" y="5359400"/>
            <a:ext cx="1682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1113" y="5816600"/>
            <a:ext cx="9928226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746625" y="6219825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1" y="1176998"/>
            <a:ext cx="2397252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2828787"/>
            <a:ext cx="239395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8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C81A9-7701-4B90-AE66-4E84C841F2E5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0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7959F-AE0F-4118-8471-C8AAE1963B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113" y="-6350"/>
            <a:ext cx="9928226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6350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148" name="Title Placeholder 8"/>
          <p:cNvSpPr>
            <a:spLocks noGrp="1"/>
          </p:cNvSpPr>
          <p:nvPr>
            <p:ph type="title"/>
          </p:nvPr>
        </p:nvSpPr>
        <p:spPr bwMode="auto">
          <a:xfrm>
            <a:off x="495300" y="704850"/>
            <a:ext cx="8915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95300" y="1935163"/>
            <a:ext cx="89154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F05EC4-DF76-4AD4-A3CD-4C06A25E6C4E}" type="datetimeFigureOut">
              <a:rPr lang="id-ID"/>
              <a:pPr>
                <a:defRPr/>
              </a:pPr>
              <a:t>29/08/2017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0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0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F3FB96-C1EA-48FF-A462-DD105AD46BA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grpSp>
        <p:nvGrpSpPr>
          <p:cNvPr id="6153" name="Group 1"/>
          <p:cNvGrpSpPr>
            <a:grpSpLocks/>
          </p:cNvGrpSpPr>
          <p:nvPr/>
        </p:nvGrpSpPr>
        <p:grpSpPr bwMode="auto">
          <a:xfrm>
            <a:off x="-20638" y="203200"/>
            <a:ext cx="9945688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7" r:id="rId2"/>
    <p:sldLayoutId id="2147483956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7" r:id="rId9"/>
    <p:sldLayoutId id="2147483953" r:id="rId10"/>
    <p:sldLayoutId id="21474839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F:\Drawing1.vsd\Drawing\~Page-1\Process.8" TargetMode="External"/><Relationship Id="rId13" Type="http://schemas.openxmlformats.org/officeDocument/2006/relationships/oleObject" Target="file:///F:\Drawing1.vsd\Drawing\~Page-1\Process.12" TargetMode="External"/><Relationship Id="rId18" Type="http://schemas.openxmlformats.org/officeDocument/2006/relationships/oleObject" Target="../embeddings/oleObject4.bin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7.bin"/><Relationship Id="rId7" Type="http://schemas.openxmlformats.org/officeDocument/2006/relationships/oleObject" Target="file:///F:\Drawing1.vsd\Drawing\~Page-1\Document.4" TargetMode="External"/><Relationship Id="rId12" Type="http://schemas.openxmlformats.org/officeDocument/2006/relationships/oleObject" Target="file:///F:\Drawing1.vsd\Drawing\~Page-1\Process.11" TargetMode="External"/><Relationship Id="rId17" Type="http://schemas.openxmlformats.org/officeDocument/2006/relationships/oleObject" Target="file:///F:\Drawing1.vsd\Drawing\~Page-1\Document.14" TargetMode="External"/><Relationship Id="rId25" Type="http://schemas.openxmlformats.org/officeDocument/2006/relationships/oleObject" Target="file:///D:\TITIP%20SOFWARE\Drawing1.vsd\Drawing\~Page-1\Process.7" TargetMode="External"/><Relationship Id="rId2" Type="http://schemas.openxmlformats.org/officeDocument/2006/relationships/slideLayout" Target="../slideLayouts/slideLayout7.xml"/><Relationship Id="rId16" Type="http://schemas.openxmlformats.org/officeDocument/2006/relationships/oleObject" Target="file:///F:\Drawing1.vsd\Drawing\~Page-1\Document.13" TargetMode="External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file:///F:\Drawing1.vsd\Drawing\~Page-1\Decision" TargetMode="External"/><Relationship Id="rId11" Type="http://schemas.openxmlformats.org/officeDocument/2006/relationships/oleObject" Target="../embeddings/oleObject1.bin"/><Relationship Id="rId24" Type="http://schemas.openxmlformats.org/officeDocument/2006/relationships/image" Target="../media/image66.png"/><Relationship Id="rId5" Type="http://schemas.openxmlformats.org/officeDocument/2006/relationships/oleObject" Target="file:///F:\Drawing1.vsd\Drawing\~Page-1\Process" TargetMode="External"/><Relationship Id="rId15" Type="http://schemas.openxmlformats.org/officeDocument/2006/relationships/oleObject" Target="../embeddings/oleObject3.bin"/><Relationship Id="rId23" Type="http://schemas.openxmlformats.org/officeDocument/2006/relationships/oleObject" Target="file:///F:\Drawing1.vsd\Drawing\~Page-1\Process.7" TargetMode="External"/><Relationship Id="rId10" Type="http://schemas.openxmlformats.org/officeDocument/2006/relationships/oleObject" Target="file:///F:\Drawing1.vsd\Drawing\~Page-1\Predefined%20process" TargetMode="External"/><Relationship Id="rId19" Type="http://schemas.openxmlformats.org/officeDocument/2006/relationships/oleObject" Target="../embeddings/oleObject5.bin"/><Relationship Id="rId4" Type="http://schemas.openxmlformats.org/officeDocument/2006/relationships/oleObject" Target="file:///F:\Drawing1.vsd\Drawing\~Page-1\Terminator" TargetMode="External"/><Relationship Id="rId9" Type="http://schemas.openxmlformats.org/officeDocument/2006/relationships/oleObject" Target="file:///F:\Drawing1.vsd\Drawing\~Page-1\Process.9" TargetMode="External"/><Relationship Id="rId14" Type="http://schemas.openxmlformats.org/officeDocument/2006/relationships/oleObject" Target="../embeddings/oleObject2.bin"/><Relationship Id="rId22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file:///F:\Drawing1.vsd\Drawing\~Page-1\Process.9" TargetMode="External"/><Relationship Id="rId13" Type="http://schemas.openxmlformats.org/officeDocument/2006/relationships/oleObject" Target="file:///D:\TITIP%20SOFWARE\Drawing1.vsd\Drawing\~Page-1\Process.7" TargetMode="External"/><Relationship Id="rId3" Type="http://schemas.openxmlformats.org/officeDocument/2006/relationships/oleObject" Target="file:///F:\Drawing1.vsd\Drawing\~Page-1\Document.13" TargetMode="External"/><Relationship Id="rId7" Type="http://schemas.openxmlformats.org/officeDocument/2006/relationships/oleObject" Target="file:///F:\Drawing1.vsd\Drawing\~Page-1\Process.8" TargetMode="External"/><Relationship Id="rId12" Type="http://schemas.openxmlformats.org/officeDocument/2006/relationships/oleObject" Target="file:///F:\Drawing1.vsd\Drawing\~Page-1\Process.12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F:\Drawing1.vsd\Drawing\~Page-1\Decision" TargetMode="External"/><Relationship Id="rId11" Type="http://schemas.openxmlformats.org/officeDocument/2006/relationships/oleObject" Target="../embeddings/oleObject10.bin"/><Relationship Id="rId5" Type="http://schemas.openxmlformats.org/officeDocument/2006/relationships/oleObject" Target="file:///F:\Drawing1.vsd\Drawing\~Page-1\Process" TargetMode="External"/><Relationship Id="rId10" Type="http://schemas.openxmlformats.org/officeDocument/2006/relationships/oleObject" Target="../embeddings/oleObject9.bin"/><Relationship Id="rId4" Type="http://schemas.openxmlformats.org/officeDocument/2006/relationships/oleObject" Target="file:///F:\Drawing1.vsd\Drawing\~Page-1\Document.4" TargetMode="External"/><Relationship Id="rId9" Type="http://schemas.openxmlformats.org/officeDocument/2006/relationships/oleObject" Target="file:///F:\Drawing1.vsd\Drawing\~Page-1\Document.1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file:///F:\Drawing1.vsd\Drawing\~Page-1\Process.8" TargetMode="External"/><Relationship Id="rId13" Type="http://schemas.openxmlformats.org/officeDocument/2006/relationships/oleObject" Target="file:///D:\ADE\FLOW%20CHART\Drawing1.vsd\Drawing\~Page-1\Process.7" TargetMode="External"/><Relationship Id="rId3" Type="http://schemas.openxmlformats.org/officeDocument/2006/relationships/oleObject" Target="../embeddings/oleObject11.bin"/><Relationship Id="rId7" Type="http://schemas.openxmlformats.org/officeDocument/2006/relationships/oleObject" Target="file:///F:\Drawing1.vsd\Drawing\~Page-1\Decision" TargetMode="External"/><Relationship Id="rId12" Type="http://schemas.openxmlformats.org/officeDocument/2006/relationships/oleObject" Target="file:///F:\Drawing1.vsd\Drawing\~Page-1\Process.7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file:///F:\Drawing1.vsd\Drawing\~Page-1\Process" TargetMode="External"/><Relationship Id="rId11" Type="http://schemas.openxmlformats.org/officeDocument/2006/relationships/oleObject" Target="file:///F:\Drawing1.vsd\Drawing\~Page-1\Process.12" TargetMode="External"/><Relationship Id="rId5" Type="http://schemas.openxmlformats.org/officeDocument/2006/relationships/oleObject" Target="file:///F:\Drawing1.vsd\Drawing\~Page-1\Document.4" TargetMode="External"/><Relationship Id="rId10" Type="http://schemas.openxmlformats.org/officeDocument/2006/relationships/oleObject" Target="../embeddings/oleObject12.bin"/><Relationship Id="rId4" Type="http://schemas.openxmlformats.org/officeDocument/2006/relationships/oleObject" Target="file:///F:\Drawing1.vsd\Drawing\~Page-1\Document.13" TargetMode="External"/><Relationship Id="rId9" Type="http://schemas.openxmlformats.org/officeDocument/2006/relationships/oleObject" Target="file:///F:\Drawing1.vsd\Drawing\~Page-1\Process.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file:///D:\TITIP%20SOFWARE\Drawing1.vsd\Drawing\~Page-1\Document.13" TargetMode="External"/><Relationship Id="rId18" Type="http://schemas.openxmlformats.org/officeDocument/2006/relationships/oleObject" Target="file:///D:\TITIP%20SOFWARE\Drawing1.vsd\Drawing\~Page-1\Process.14" TargetMode="External"/><Relationship Id="rId3" Type="http://schemas.openxmlformats.org/officeDocument/2006/relationships/oleObject" Target="file:///D:\TITIP%20SOFWARE\Drawing1.vsd\Drawing\~Page-1\Predefined%20process.9" TargetMode="External"/><Relationship Id="rId7" Type="http://schemas.openxmlformats.org/officeDocument/2006/relationships/oleObject" Target="???" TargetMode="External"/><Relationship Id="rId12" Type="http://schemas.openxmlformats.org/officeDocument/2006/relationships/oleObject" Target="file:///D:\TITIP%20SOFWARE\Drawing1.vsd\Drawing\~Page-1\Process.12" TargetMode="External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file:///D:\TITIP%20SOFWARE\Drawing1.vsd\Drawing\~Page-1\Paper%20tape" TargetMode="External"/><Relationship Id="rId1" Type="http://schemas.openxmlformats.org/officeDocument/2006/relationships/vmlDrawing" Target="../drawings/vmlDrawing4.vml"/><Relationship Id="rId6" Type="http://schemas.openxmlformats.org/officeDocument/2006/relationships/oleObject" Target="file:///D:\TITIP%20SOFWARE\Drawing1.vsd\Drawing\~Page-1\Decision" TargetMode="External"/><Relationship Id="rId11" Type="http://schemas.openxmlformats.org/officeDocument/2006/relationships/oleObject" Target="../embeddings/oleObject14.bin"/><Relationship Id="rId5" Type="http://schemas.openxmlformats.org/officeDocument/2006/relationships/oleObject" Target="file:///D:\TITIP%20SOFWARE\Drawing1.vsd\Drawing\~Page-1\Process" TargetMode="External"/><Relationship Id="rId15" Type="http://schemas.openxmlformats.org/officeDocument/2006/relationships/oleObject" Target="file:///D:\TITIP%20SOFWARE\Drawing1.vsd\Drawing\~Page-1\Document.11" TargetMode="External"/><Relationship Id="rId10" Type="http://schemas.openxmlformats.org/officeDocument/2006/relationships/oleObject" Target="file:///D:\TITIP%20SOFWARE\Drawing1.vsd\Drawing\~Page-1\Process.10" TargetMode="External"/><Relationship Id="rId4" Type="http://schemas.openxmlformats.org/officeDocument/2006/relationships/oleObject" Target="file:///D:\TITIP%20SOFWARE\Drawing1.vsd\Drawing\~Page-1\Document.4" TargetMode="External"/><Relationship Id="rId9" Type="http://schemas.openxmlformats.org/officeDocument/2006/relationships/oleObject" Target="file:///D:\TITIP%20SOFWARE\Drawing1.vsd\Drawing\~Page-1\Process.7" TargetMode="External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file:///D:\TITIP%20SOFWARE\Drawing1.vsd\Drawing\~Page-1\Process.7" TargetMode="External"/><Relationship Id="rId13" Type="http://schemas.openxmlformats.org/officeDocument/2006/relationships/oleObject" Target="../embeddings/oleObject19.bin"/><Relationship Id="rId3" Type="http://schemas.openxmlformats.org/officeDocument/2006/relationships/oleObject" Target="file:///D:\TITIP%20SOFWARE\Drawing1.vsd\Drawing\~Page-1\Document.4" TargetMode="External"/><Relationship Id="rId7" Type="http://schemas.openxmlformats.org/officeDocument/2006/relationships/oleObject" Target="../embeddings/oleObject17.bin"/><Relationship Id="rId12" Type="http://schemas.openxmlformats.org/officeDocument/2006/relationships/oleObject" Target="file:///D:\TITIP%20SOFWARE\Drawing1.vsd\Drawing\~Page-1\Document.13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???" TargetMode="External"/><Relationship Id="rId11" Type="http://schemas.openxmlformats.org/officeDocument/2006/relationships/oleObject" Target="file:///D:\TITIP%20SOFWARE\Drawing1.vsd\Drawing\~Page-1\Process.12" TargetMode="External"/><Relationship Id="rId5" Type="http://schemas.openxmlformats.org/officeDocument/2006/relationships/oleObject" Target="file:///D:\TITIP%20SOFWARE\Drawing1.vsd\Drawing\~Page-1\Decision" TargetMode="External"/><Relationship Id="rId10" Type="http://schemas.openxmlformats.org/officeDocument/2006/relationships/oleObject" Target="../embeddings/oleObject18.bin"/><Relationship Id="rId4" Type="http://schemas.openxmlformats.org/officeDocument/2006/relationships/oleObject" Target="file:///D:\TITIP%20SOFWARE\Drawing1.vsd\Drawing\~Page-1\Process" TargetMode="External"/><Relationship Id="rId9" Type="http://schemas.openxmlformats.org/officeDocument/2006/relationships/oleObject" Target="file:///D:\TITIP%20SOFWARE\Drawing1.vsd\Drawing\~Page-1\Process.10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file:///D:\TITIP%20SOFWARE\Drawing1.vsd\Drawing\~Page-1\Process.14" TargetMode="External"/><Relationship Id="rId3" Type="http://schemas.openxmlformats.org/officeDocument/2006/relationships/oleObject" Target="file:///D:\TITIP%20SOFWARE\Drawing1.vsd\Drawing\~Page-1\Document.11" TargetMode="Externa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file:///D:\TITIP%20SOFWARE\Drawing1.vsd\Drawing\~Page-1\Document.4" TargetMode="External"/><Relationship Id="rId5" Type="http://schemas.openxmlformats.org/officeDocument/2006/relationships/oleObject" Target="file:///D:\TITIP%20SOFWARE\Drawing1.vsd\Drawing\~Page-1\Paper%20tape" TargetMode="External"/><Relationship Id="rId4" Type="http://schemas.openxmlformats.org/officeDocument/2006/relationships/oleObject" Target="file:///D:\TITIP%20SOFWARE\Drawing1.vsd\Drawing\~Page-1\Process.10" TargetMode="External"/><Relationship Id="rId9" Type="http://schemas.openxmlformats.org/officeDocument/2006/relationships/oleObject" Target="file:///D:\TITIP%20SOFWARE\Drawing1.vsd\Drawing\~Page-1\Process.7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Drawing1/Drawing/~Page-1/Data" TargetMode="External"/><Relationship Id="rId3" Type="http://schemas.openxmlformats.org/officeDocument/2006/relationships/notesSlide" Target="../notesSlides/notesSlide1.xml"/><Relationship Id="rId7" Type="http://schemas.openxmlformats.org/officeDocument/2006/relationships/oleObject" Target="Drawing1/Drawing/~Page-1/Decision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Drawing1/Drawing/~Page-1/Predefined%20process.4" TargetMode="External"/><Relationship Id="rId5" Type="http://schemas.openxmlformats.org/officeDocument/2006/relationships/oleObject" Target="Drawing1/Drawing/~Page-1/Process" TargetMode="External"/><Relationship Id="rId10" Type="http://schemas.openxmlformats.org/officeDocument/2006/relationships/oleObject" Target="Drawing1/Drawing/~Page-1/Terminator" TargetMode="External"/><Relationship Id="rId4" Type="http://schemas.openxmlformats.org/officeDocument/2006/relationships/oleObject" Target="Drawing1/Drawing/~Page-1/Document" TargetMode="External"/><Relationship Id="rId9" Type="http://schemas.openxmlformats.org/officeDocument/2006/relationships/oleObject" Target="Drawing1/Drawing/~Page-1/Direct%20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Kodya.jpg"/>
          <p:cNvPicPr>
            <a:picLocks noGrp="1" noChangeAspect="1"/>
          </p:cNvPicPr>
          <p:nvPr isPhoto="1"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3429000"/>
            <a:ext cx="140493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WordArt 7"/>
          <p:cNvSpPr>
            <a:spLocks noChangeArrowheads="1" noChangeShapeType="1" noTextEdit="1"/>
          </p:cNvSpPr>
          <p:nvPr/>
        </p:nvSpPr>
        <p:spPr bwMode="auto">
          <a:xfrm>
            <a:off x="1195388" y="573088"/>
            <a:ext cx="7412037" cy="7223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KERANGKA  ACUAN  KERJA</a:t>
            </a:r>
          </a:p>
        </p:txBody>
      </p:sp>
      <p:sp>
        <p:nvSpPr>
          <p:cNvPr id="10244" name="WordArt 9"/>
          <p:cNvSpPr>
            <a:spLocks noChangeArrowheads="1" noChangeShapeType="1" noTextEdit="1"/>
          </p:cNvSpPr>
          <p:nvPr/>
        </p:nvSpPr>
        <p:spPr bwMode="auto">
          <a:xfrm>
            <a:off x="4090988" y="1495425"/>
            <a:ext cx="1539875" cy="795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 O P</a:t>
            </a:r>
          </a:p>
        </p:txBody>
      </p:sp>
      <p:sp>
        <p:nvSpPr>
          <p:cNvPr id="10245" name="WordArt 11"/>
          <p:cNvSpPr>
            <a:spLocks noChangeArrowheads="1" noChangeShapeType="1" noTextEdit="1"/>
          </p:cNvSpPr>
          <p:nvPr/>
        </p:nvSpPr>
        <p:spPr bwMode="auto">
          <a:xfrm>
            <a:off x="1749425" y="2357430"/>
            <a:ext cx="6591300" cy="5715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P E N G A N G G A R A N  P E L A K S A N A A N ,  E V A L U A S I  D A N  P E L A P O R A N </a:t>
            </a:r>
            <a:endParaRPr lang="id-ID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0246" name="WordArt 12"/>
          <p:cNvSpPr>
            <a:spLocks noChangeArrowheads="1" noChangeShapeType="1" noTextEdit="1"/>
          </p:cNvSpPr>
          <p:nvPr/>
        </p:nvSpPr>
        <p:spPr bwMode="auto">
          <a:xfrm>
            <a:off x="3044825" y="2824982"/>
            <a:ext cx="4040188" cy="5032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B E L A N J A  H I B A H  D A N  B A N T U A N  S O S I A L </a:t>
            </a:r>
            <a:endParaRPr lang="id-ID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0247" name="WordArt 15"/>
          <p:cNvSpPr>
            <a:spLocks noChangeArrowheads="1" noChangeShapeType="1" noTextEdit="1"/>
          </p:cNvSpPr>
          <p:nvPr/>
        </p:nvSpPr>
        <p:spPr bwMode="auto">
          <a:xfrm>
            <a:off x="2309794" y="5214949"/>
            <a:ext cx="5353069" cy="371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D I N A S  P E N G E L O L A A N  K E U A N G A N  D A N  A S E T  D A E R A H</a:t>
            </a:r>
            <a:endParaRPr lang="id-ID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0248" name="WordArt 16"/>
          <p:cNvSpPr>
            <a:spLocks noChangeArrowheads="1" noChangeShapeType="1" noTextEdit="1"/>
          </p:cNvSpPr>
          <p:nvPr/>
        </p:nvSpPr>
        <p:spPr bwMode="auto">
          <a:xfrm>
            <a:off x="4398963" y="5786453"/>
            <a:ext cx="1477962" cy="31907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T A H U N  2 </a:t>
            </a:r>
            <a:r>
              <a:rPr lang="pt-BR" sz="36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0.........</a:t>
            </a:r>
            <a:endParaRPr lang="id-ID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100000" contrast="-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988" y="531813"/>
          <a:ext cx="9854927" cy="618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020"/>
                <a:gridCol w="2032469"/>
                <a:gridCol w="2842766"/>
                <a:gridCol w="2872672"/>
              </a:tblGrid>
              <a:tr h="301762">
                <a:tc gridSpan="4"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A.</a:t>
                      </a:r>
                      <a:r>
                        <a:rPr lang="id-ID" sz="14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1. Pengajuan Permohonan Bantuan dan SPP – LS Bantuan Kegiatan Belanja Hibah dan Bantuan Sosial</a:t>
                      </a:r>
                      <a:endParaRPr lang="id-ID" sz="14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</a:tr>
              <a:tr h="303185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PEMOHON</a:t>
                      </a:r>
                      <a:endParaRPr lang="id-ID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SKPD</a:t>
                      </a:r>
                      <a:endParaRPr lang="id-ID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BENDAHARA PENGELUARAN</a:t>
                      </a:r>
                      <a:endParaRPr lang="id-ID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PPK - PPKD</a:t>
                      </a:r>
                      <a:endParaRPr lang="id-ID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4586">
                <a:tc>
                  <a:txBody>
                    <a:bodyPr/>
                    <a:lstStyle/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</a:txBody>
                  <a:tcPr marL="78205" marR="78205" marT="45922" marB="45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DD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</a:txBody>
                  <a:tcPr marL="78205" marR="78205" marT="45922" marB="45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DD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</a:txBody>
                  <a:tcPr marL="78205" marR="78205" marT="45922" marB="45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DD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  <a:p>
                      <a:endParaRPr lang="id-ID" sz="1800" dirty="0" smtClean="0"/>
                    </a:p>
                  </a:txBody>
                  <a:tcPr marL="78205" marR="78205" marT="45922" marB="45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6575" y="1504950"/>
          <a:ext cx="966788" cy="268288"/>
        </p:xfrm>
        <a:graphic>
          <a:graphicData uri="http://schemas.openxmlformats.org/presentationml/2006/ole">
            <p:oleObj spid="_x0000_s1026" name="Visio" r:id="rId4" imgW="1470638" imgH="403821" progId="Visio.Drawing.11">
              <p:link updateAutomatic="1"/>
            </p:oleObj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992188" y="1752600"/>
            <a:ext cx="0" cy="1698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555625" y="1905000"/>
          <a:ext cx="912813" cy="406400"/>
        </p:xfrm>
        <a:graphic>
          <a:graphicData uri="http://schemas.openxmlformats.org/presentationml/2006/ole">
            <p:oleObj spid="_x0000_s1027" name="Visio" r:id="rId5" imgW="1483865" imgH="583866" progId="Visio.Drawing.11">
              <p:link updateAutomatic="1"/>
            </p:oleObj>
          </a:graphicData>
        </a:graphic>
      </p:graphicFrame>
      <p:cxnSp>
        <p:nvCxnSpPr>
          <p:cNvPr id="19" name="Straight Connector 18"/>
          <p:cNvCxnSpPr/>
          <p:nvPr/>
        </p:nvCxnSpPr>
        <p:spPr bwMode="auto">
          <a:xfrm>
            <a:off x="996950" y="2298700"/>
            <a:ext cx="0" cy="166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727075" y="2446338"/>
          <a:ext cx="536575" cy="322262"/>
        </p:xfrm>
        <a:graphic>
          <a:graphicData uri="http://schemas.openxmlformats.org/presentationml/2006/ole">
            <p:oleObj spid="_x0000_s1028" name="Visio" r:id="rId6" imgW="896204" imgH="477513" progId="Visio.Drawing.11">
              <p:link updateAutomatic="1"/>
            </p:oleObj>
          </a:graphicData>
        </a:graphic>
      </p:graphicFrame>
      <p:sp>
        <p:nvSpPr>
          <p:cNvPr id="22" name="Freeform 21"/>
          <p:cNvSpPr/>
          <p:nvPr/>
        </p:nvSpPr>
        <p:spPr bwMode="auto">
          <a:xfrm>
            <a:off x="1220788" y="2425700"/>
            <a:ext cx="274637" cy="169863"/>
          </a:xfrm>
          <a:custGeom>
            <a:avLst/>
            <a:gdLst>
              <a:gd name="connsiteX0" fmla="*/ 0 w 329610"/>
              <a:gd name="connsiteY0" fmla="*/ 180753 h 180753"/>
              <a:gd name="connsiteX1" fmla="*/ 170121 w 329610"/>
              <a:gd name="connsiteY1" fmla="*/ 180753 h 180753"/>
              <a:gd name="connsiteX2" fmla="*/ 170121 w 329610"/>
              <a:gd name="connsiteY2" fmla="*/ 0 h 180753"/>
              <a:gd name="connsiteX3" fmla="*/ 329610 w 329610"/>
              <a:gd name="connsiteY3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610" h="180753">
                <a:moveTo>
                  <a:pt x="0" y="180753"/>
                </a:moveTo>
                <a:lnTo>
                  <a:pt x="170121" y="180753"/>
                </a:lnTo>
                <a:lnTo>
                  <a:pt x="170121" y="0"/>
                </a:lnTo>
                <a:lnTo>
                  <a:pt x="329610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1484313" y="2273300"/>
          <a:ext cx="431800" cy="336550"/>
        </p:xfrm>
        <a:graphic>
          <a:graphicData uri="http://schemas.openxmlformats.org/presentationml/2006/ole">
            <p:oleObj spid="_x0000_s1029" name="Visio" r:id="rId7" imgW="1303814" imgH="763912" progId="Visio.Drawing.11">
              <p:link updateAutomatic="1"/>
            </p:oleObj>
          </a:graphicData>
        </a:graphic>
      </p:graphicFrame>
      <p:graphicFrame>
        <p:nvGraphicFramePr>
          <p:cNvPr id="1030" name="Object 8"/>
          <p:cNvGraphicFramePr>
            <a:graphicFrameLocks noChangeAspect="1"/>
          </p:cNvGraphicFramePr>
          <p:nvPr/>
        </p:nvGraphicFramePr>
        <p:xfrm>
          <a:off x="1246188" y="2584450"/>
          <a:ext cx="254000" cy="134938"/>
        </p:xfrm>
        <a:graphic>
          <a:graphicData uri="http://schemas.openxmlformats.org/presentationml/2006/ole">
            <p:oleObj spid="_x0000_s1030" name="Visio" r:id="rId8" imgW="370089" imgH="217297" progId="Visio.Drawing.11">
              <p:link updateAutomatic="1"/>
            </p:oleObj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990600" y="2736850"/>
            <a:ext cx="0" cy="166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9"/>
          <p:cNvGraphicFramePr>
            <a:graphicFrameLocks noChangeAspect="1"/>
          </p:cNvGraphicFramePr>
          <p:nvPr/>
        </p:nvGraphicFramePr>
        <p:xfrm>
          <a:off x="1020763" y="2735263"/>
          <a:ext cx="109537" cy="134937"/>
        </p:xfrm>
        <a:graphic>
          <a:graphicData uri="http://schemas.openxmlformats.org/presentationml/2006/ole">
            <p:oleObj spid="_x0000_s1031" name="Visio" r:id="rId9" imgW="199486" imgH="217297" progId="Visio.Drawing.11">
              <p:link updateAutomatic="1"/>
            </p:oleObj>
          </a:graphicData>
        </a:graphic>
      </p:graphicFrame>
      <p:graphicFrame>
        <p:nvGraphicFramePr>
          <p:cNvPr id="1032" name="Object 10"/>
          <p:cNvGraphicFramePr>
            <a:graphicFrameLocks noChangeAspect="1"/>
          </p:cNvGraphicFramePr>
          <p:nvPr/>
        </p:nvGraphicFramePr>
        <p:xfrm>
          <a:off x="627063" y="2897188"/>
          <a:ext cx="776287" cy="512762"/>
        </p:xfrm>
        <a:graphic>
          <a:graphicData uri="http://schemas.openxmlformats.org/presentationml/2006/ole">
            <p:oleObj spid="_x0000_s1032" name="Visio" r:id="rId7" imgW="1303814" imgH="763912" progId="Visio.Drawing.11">
              <p:link updateAutomatic="1"/>
            </p:oleObj>
          </a:graphicData>
        </a:graphic>
      </p:graphicFrame>
      <p:cxnSp>
        <p:nvCxnSpPr>
          <p:cNvPr id="29" name="Straight Connector 28"/>
          <p:cNvCxnSpPr/>
          <p:nvPr/>
        </p:nvCxnSpPr>
        <p:spPr bwMode="auto">
          <a:xfrm>
            <a:off x="990600" y="3327400"/>
            <a:ext cx="0" cy="171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 bwMode="auto">
          <a:xfrm>
            <a:off x="544513" y="3498850"/>
            <a:ext cx="906462" cy="157163"/>
          </a:xfrm>
          <a:custGeom>
            <a:avLst/>
            <a:gdLst>
              <a:gd name="connsiteX0" fmla="*/ 0 w 1095153"/>
              <a:gd name="connsiteY0" fmla="*/ 170121 h 170121"/>
              <a:gd name="connsiteX1" fmla="*/ 0 w 1095153"/>
              <a:gd name="connsiteY1" fmla="*/ 0 h 170121"/>
              <a:gd name="connsiteX2" fmla="*/ 1095153 w 1095153"/>
              <a:gd name="connsiteY2" fmla="*/ 0 h 170121"/>
              <a:gd name="connsiteX3" fmla="*/ 1095153 w 1095153"/>
              <a:gd name="connsiteY3" fmla="*/ 159488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153" h="170121">
                <a:moveTo>
                  <a:pt x="0" y="170121"/>
                </a:moveTo>
                <a:lnTo>
                  <a:pt x="0" y="0"/>
                </a:lnTo>
                <a:lnTo>
                  <a:pt x="1095153" y="0"/>
                </a:lnTo>
                <a:lnTo>
                  <a:pt x="1095153" y="15948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33" name="Object 11"/>
          <p:cNvGraphicFramePr>
            <a:graphicFrameLocks noChangeAspect="1"/>
          </p:cNvGraphicFramePr>
          <p:nvPr/>
        </p:nvGraphicFramePr>
        <p:xfrm>
          <a:off x="125413" y="3635375"/>
          <a:ext cx="833437" cy="334963"/>
        </p:xfrm>
        <a:graphic>
          <a:graphicData uri="http://schemas.openxmlformats.org/presentationml/2006/ole">
            <p:oleObj spid="_x0000_s1033" name="Visio" r:id="rId10" imgW="1608848" imgH="386815" progId="Visio.Drawing.11">
              <p:link updateAutomatic="1"/>
            </p:oleObj>
          </a:graphicData>
        </a:graphic>
      </p:graphicFrame>
      <p:graphicFrame>
        <p:nvGraphicFramePr>
          <p:cNvPr id="1034" name="Object 12"/>
          <p:cNvGraphicFramePr>
            <a:graphicFrameLocks noChangeAspect="1"/>
          </p:cNvGraphicFramePr>
          <p:nvPr/>
        </p:nvGraphicFramePr>
        <p:xfrm>
          <a:off x="1079500" y="3629025"/>
          <a:ext cx="774700" cy="355600"/>
        </p:xfrm>
        <a:graphic>
          <a:graphicData uri="http://schemas.openxmlformats.org/presentationml/2006/ole">
            <p:oleObj spid="_x0000_s1034" name="Visio" r:id="rId10" imgW="1249016" imgH="396262" progId="Visio.Drawing.11">
              <p:link updateAutomatic="1"/>
            </p:oleObj>
          </a:graphicData>
        </a:graphic>
      </p:graphicFrame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595313" y="4270375"/>
          <a:ext cx="774700" cy="476250"/>
        </p:xfrm>
        <a:graphic>
          <a:graphicData uri="http://schemas.openxmlformats.org/presentationml/2006/ole">
            <p:oleObj spid="_x0000_s1035" name="Visio" r:id="rId7" imgW="1306784" imgH="947467" progId="Visio.Drawing.11">
              <p:link updateAutomatic="1"/>
            </p:oleObj>
          </a:graphicData>
        </a:graphic>
      </p:graphicFrame>
      <p:sp>
        <p:nvSpPr>
          <p:cNvPr id="34" name="Freeform 33"/>
          <p:cNvSpPr/>
          <p:nvPr/>
        </p:nvSpPr>
        <p:spPr bwMode="auto">
          <a:xfrm flipV="1">
            <a:off x="552450" y="3951288"/>
            <a:ext cx="904875" cy="158750"/>
          </a:xfrm>
          <a:custGeom>
            <a:avLst/>
            <a:gdLst>
              <a:gd name="connsiteX0" fmla="*/ 0 w 1095153"/>
              <a:gd name="connsiteY0" fmla="*/ 170121 h 170121"/>
              <a:gd name="connsiteX1" fmla="*/ 0 w 1095153"/>
              <a:gd name="connsiteY1" fmla="*/ 0 h 170121"/>
              <a:gd name="connsiteX2" fmla="*/ 1095153 w 1095153"/>
              <a:gd name="connsiteY2" fmla="*/ 0 h 170121"/>
              <a:gd name="connsiteX3" fmla="*/ 1095153 w 1095153"/>
              <a:gd name="connsiteY3" fmla="*/ 159488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153" h="170121">
                <a:moveTo>
                  <a:pt x="0" y="170121"/>
                </a:moveTo>
                <a:lnTo>
                  <a:pt x="0" y="0"/>
                </a:lnTo>
                <a:lnTo>
                  <a:pt x="1095153" y="0"/>
                </a:lnTo>
                <a:lnTo>
                  <a:pt x="1095153" y="15948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995363" y="4114800"/>
            <a:ext cx="0" cy="166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990600" y="4660900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6" name="Object 14"/>
          <p:cNvGraphicFramePr>
            <a:graphicFrameLocks noChangeAspect="1"/>
          </p:cNvGraphicFramePr>
          <p:nvPr/>
        </p:nvGraphicFramePr>
        <p:xfrm>
          <a:off x="692150" y="4811713"/>
          <a:ext cx="574675" cy="401637"/>
        </p:xfrm>
        <a:graphic>
          <a:graphicData uri="http://schemas.openxmlformats.org/presentationml/2006/ole">
            <p:oleObj spid="_x0000_s1036" name="Visio" r:id="rId7" imgW="943713" imgH="583866" progId="Visio.Drawing.11">
              <p:link updateAutomatic="1"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914400" y="4954588"/>
          <a:ext cx="576263" cy="401637"/>
        </p:xfrm>
        <a:graphic>
          <a:graphicData uri="http://schemas.openxmlformats.org/presentationml/2006/ole">
            <p:oleObj spid="_x0000_s1037" name="Visio" r:id="rId7" imgW="943713" imgH="583866" progId="Visio.Drawing.11">
              <p:link updateAutomatic="1"/>
            </p:oleObj>
          </a:graphicData>
        </a:graphic>
      </p:graphicFrame>
      <p:sp>
        <p:nvSpPr>
          <p:cNvPr id="39" name="Freeform 38"/>
          <p:cNvSpPr/>
          <p:nvPr/>
        </p:nvSpPr>
        <p:spPr bwMode="auto">
          <a:xfrm>
            <a:off x="1168400" y="5303838"/>
            <a:ext cx="158750" cy="141287"/>
          </a:xfrm>
          <a:custGeom>
            <a:avLst/>
            <a:gdLst>
              <a:gd name="connsiteX0" fmla="*/ 0 w 191386"/>
              <a:gd name="connsiteY0" fmla="*/ 0 h 148856"/>
              <a:gd name="connsiteX1" fmla="*/ 0 w 191386"/>
              <a:gd name="connsiteY1" fmla="*/ 148856 h 148856"/>
              <a:gd name="connsiteX2" fmla="*/ 191386 w 191386"/>
              <a:gd name="connsiteY2" fmla="*/ 148856 h 1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386" h="148856">
                <a:moveTo>
                  <a:pt x="0" y="0"/>
                </a:moveTo>
                <a:lnTo>
                  <a:pt x="0" y="148856"/>
                </a:lnTo>
                <a:lnTo>
                  <a:pt x="191386" y="148856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38" name="Object 16"/>
          <p:cNvGraphicFramePr>
            <a:graphicFrameLocks noChangeAspect="1"/>
          </p:cNvGraphicFramePr>
          <p:nvPr/>
        </p:nvGraphicFramePr>
        <p:xfrm>
          <a:off x="1290638" y="5338763"/>
          <a:ext cx="185737" cy="250825"/>
        </p:xfrm>
        <a:graphic>
          <a:graphicData uri="http://schemas.openxmlformats.org/presentationml/2006/ole">
            <p:oleObj spid="_x0000_s1038" name="Visio" r:id="rId11" imgW="779040" imgH="779040" progId="">
              <p:embed/>
            </p:oleObj>
          </a:graphicData>
        </a:graphic>
      </p:graphicFrame>
      <p:graphicFrame>
        <p:nvGraphicFramePr>
          <p:cNvPr id="1039" name="Object 17"/>
          <p:cNvGraphicFramePr>
            <a:graphicFrameLocks noChangeAspect="1"/>
          </p:cNvGraphicFramePr>
          <p:nvPr/>
        </p:nvGraphicFramePr>
        <p:xfrm>
          <a:off x="1441450" y="5365750"/>
          <a:ext cx="482600" cy="153988"/>
        </p:xfrm>
        <a:graphic>
          <a:graphicData uri="http://schemas.openxmlformats.org/presentationml/2006/ole">
            <p:oleObj spid="_x0000_s1039" name="Visio" r:id="rId12" imgW="723172" imgH="165739" progId="Visio.Drawing.11">
              <p:link updateAutomatic="1"/>
            </p:oleObj>
          </a:graphicData>
        </a:graphic>
      </p:graphicFrame>
      <p:graphicFrame>
        <p:nvGraphicFramePr>
          <p:cNvPr id="1040" name="Object 18"/>
          <p:cNvGraphicFramePr>
            <a:graphicFrameLocks noChangeAspect="1"/>
          </p:cNvGraphicFramePr>
          <p:nvPr/>
        </p:nvGraphicFramePr>
        <p:xfrm>
          <a:off x="2735263" y="1322388"/>
          <a:ext cx="638175" cy="476250"/>
        </p:xfrm>
        <a:graphic>
          <a:graphicData uri="http://schemas.openxmlformats.org/presentationml/2006/ole">
            <p:oleObj spid="_x0000_s1040" name="Visio" r:id="rId7" imgW="943713" imgH="583866" progId="Visio.Drawing.11">
              <p:link updateAutomatic="1"/>
            </p:oleObj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>
            <a:off x="3081338" y="1697038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 bwMode="auto">
          <a:xfrm>
            <a:off x="1474788" y="1520825"/>
            <a:ext cx="1295400" cy="3627438"/>
          </a:xfrm>
          <a:custGeom>
            <a:avLst/>
            <a:gdLst>
              <a:gd name="connsiteX0" fmla="*/ 0 w 1377538"/>
              <a:gd name="connsiteY0" fmla="*/ 3883231 h 3883231"/>
              <a:gd name="connsiteX1" fmla="*/ 748146 w 1377538"/>
              <a:gd name="connsiteY1" fmla="*/ 3883231 h 3883231"/>
              <a:gd name="connsiteX2" fmla="*/ 748146 w 1377538"/>
              <a:gd name="connsiteY2" fmla="*/ 0 h 3883231"/>
              <a:gd name="connsiteX3" fmla="*/ 1377538 w 1377538"/>
              <a:gd name="connsiteY3" fmla="*/ 0 h 388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538" h="3883231">
                <a:moveTo>
                  <a:pt x="0" y="3883231"/>
                </a:moveTo>
                <a:lnTo>
                  <a:pt x="748146" y="3883231"/>
                </a:lnTo>
                <a:lnTo>
                  <a:pt x="748146" y="0"/>
                </a:lnTo>
                <a:lnTo>
                  <a:pt x="1377538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41" name="Object 19"/>
          <p:cNvGraphicFramePr>
            <a:graphicFrameLocks noChangeAspect="1"/>
          </p:cNvGraphicFramePr>
          <p:nvPr/>
        </p:nvGraphicFramePr>
        <p:xfrm>
          <a:off x="2633663" y="1849438"/>
          <a:ext cx="925512" cy="385762"/>
        </p:xfrm>
        <a:graphic>
          <a:graphicData uri="http://schemas.openxmlformats.org/presentationml/2006/ole">
            <p:oleObj spid="_x0000_s1041" name="Visio" r:id="rId5" imgW="1117285" imgH="412459" progId="Visio.Drawing.11">
              <p:link updateAutomatic="1"/>
            </p:oleObj>
          </a:graphicData>
        </a:graphic>
      </p:graphicFrame>
      <p:cxnSp>
        <p:nvCxnSpPr>
          <p:cNvPr id="53" name="Straight Connector 52"/>
          <p:cNvCxnSpPr/>
          <p:nvPr/>
        </p:nvCxnSpPr>
        <p:spPr bwMode="auto">
          <a:xfrm>
            <a:off x="3098800" y="2197100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2" name="Object 20"/>
          <p:cNvGraphicFramePr>
            <a:graphicFrameLocks noChangeAspect="1"/>
          </p:cNvGraphicFramePr>
          <p:nvPr/>
        </p:nvGraphicFramePr>
        <p:xfrm>
          <a:off x="2832100" y="2354263"/>
          <a:ext cx="536575" cy="322262"/>
        </p:xfrm>
        <a:graphic>
          <a:graphicData uri="http://schemas.openxmlformats.org/presentationml/2006/ole">
            <p:oleObj spid="_x0000_s1042" name="Visio" r:id="rId6" imgW="896204" imgH="477513" progId="Visio.Drawing.11">
              <p:link updateAutomatic="1"/>
            </p:oleObj>
          </a:graphicData>
        </a:graphic>
      </p:graphicFrame>
      <p:sp>
        <p:nvSpPr>
          <p:cNvPr id="55" name="Freeform 54"/>
          <p:cNvSpPr/>
          <p:nvPr/>
        </p:nvSpPr>
        <p:spPr bwMode="auto">
          <a:xfrm>
            <a:off x="3341688" y="2508250"/>
            <a:ext cx="415925" cy="133350"/>
          </a:xfrm>
          <a:custGeom>
            <a:avLst/>
            <a:gdLst>
              <a:gd name="connsiteX0" fmla="*/ 0 w 332509"/>
              <a:gd name="connsiteY0" fmla="*/ 0 h 190005"/>
              <a:gd name="connsiteX1" fmla="*/ 332509 w 332509"/>
              <a:gd name="connsiteY1" fmla="*/ 0 h 190005"/>
              <a:gd name="connsiteX2" fmla="*/ 332509 w 332509"/>
              <a:gd name="connsiteY2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09" h="190005">
                <a:moveTo>
                  <a:pt x="0" y="0"/>
                </a:moveTo>
                <a:lnTo>
                  <a:pt x="332509" y="0"/>
                </a:lnTo>
                <a:lnTo>
                  <a:pt x="332509" y="19000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43" name="Object 21"/>
          <p:cNvGraphicFramePr>
            <a:graphicFrameLocks noChangeAspect="1"/>
          </p:cNvGraphicFramePr>
          <p:nvPr/>
        </p:nvGraphicFramePr>
        <p:xfrm>
          <a:off x="3459163" y="2633663"/>
          <a:ext cx="603250" cy="439737"/>
        </p:xfrm>
        <a:graphic>
          <a:graphicData uri="http://schemas.openxmlformats.org/presentationml/2006/ole">
            <p:oleObj spid="_x0000_s1043" name="Visio" r:id="rId7" imgW="1231740" imgH="655939" progId="Visio.Drawing.11">
              <p:link updateAutomatic="1"/>
            </p:oleObj>
          </a:graphicData>
        </a:graphic>
      </p:graphicFrame>
      <p:cxnSp>
        <p:nvCxnSpPr>
          <p:cNvPr id="57" name="Straight Connector 56"/>
          <p:cNvCxnSpPr/>
          <p:nvPr/>
        </p:nvCxnSpPr>
        <p:spPr bwMode="auto">
          <a:xfrm>
            <a:off x="3090863" y="2646363"/>
            <a:ext cx="0" cy="2016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" name="Object 22"/>
          <p:cNvGraphicFramePr>
            <a:graphicFrameLocks noChangeAspect="1"/>
          </p:cNvGraphicFramePr>
          <p:nvPr/>
        </p:nvGraphicFramePr>
        <p:xfrm>
          <a:off x="2703513" y="2825750"/>
          <a:ext cx="755650" cy="442913"/>
        </p:xfrm>
        <a:graphic>
          <a:graphicData uri="http://schemas.openxmlformats.org/presentationml/2006/ole">
            <p:oleObj spid="_x0000_s1044" name="Visio" r:id="rId7" imgW="1771892" imgH="871885" progId="Visio.Drawing.11">
              <p:link updateAutomatic="1"/>
            </p:oleObj>
          </a:graphicData>
        </a:graphic>
      </p:graphicFrame>
      <p:cxnSp>
        <p:nvCxnSpPr>
          <p:cNvPr id="59" name="Straight Connector 58"/>
          <p:cNvCxnSpPr/>
          <p:nvPr/>
        </p:nvCxnSpPr>
        <p:spPr bwMode="auto">
          <a:xfrm>
            <a:off x="3090863" y="3182938"/>
            <a:ext cx="0" cy="2016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5" name="Object 23"/>
          <p:cNvGraphicFramePr>
            <a:graphicFrameLocks noChangeAspect="1"/>
          </p:cNvGraphicFramePr>
          <p:nvPr/>
        </p:nvGraphicFramePr>
        <p:xfrm>
          <a:off x="2693988" y="3362325"/>
          <a:ext cx="814387" cy="584200"/>
        </p:xfrm>
        <a:graphic>
          <a:graphicData uri="http://schemas.openxmlformats.org/presentationml/2006/ole">
            <p:oleObj spid="_x0000_s1045" name="Visio" r:id="rId7" imgW="1411791" imgH="799813" progId="Visio.Drawing.11">
              <p:link updateAutomatic="1"/>
            </p:oleObj>
          </a:graphicData>
        </a:graphic>
      </p:graphicFrame>
      <p:sp>
        <p:nvSpPr>
          <p:cNvPr id="62" name="Left Brace 61"/>
          <p:cNvSpPr/>
          <p:nvPr/>
        </p:nvSpPr>
        <p:spPr bwMode="auto">
          <a:xfrm>
            <a:off x="1387475" y="2946400"/>
            <a:ext cx="147638" cy="504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46" name="Object 24"/>
          <p:cNvGraphicFramePr>
            <a:graphicFrameLocks noChangeAspect="1"/>
          </p:cNvGraphicFramePr>
          <p:nvPr/>
        </p:nvGraphicFramePr>
        <p:xfrm>
          <a:off x="1497013" y="2957513"/>
          <a:ext cx="596900" cy="527050"/>
        </p:xfrm>
        <a:graphic>
          <a:graphicData uri="http://schemas.openxmlformats.org/presentationml/2006/ole">
            <p:oleObj spid="_x0000_s1046" name="Visio" r:id="rId5" imgW="1907672" imgH="887812" progId="Visio.Drawing.11">
              <p:link updateAutomatic="1"/>
            </p:oleObj>
          </a:graphicData>
        </a:graphic>
      </p:graphicFrame>
      <p:graphicFrame>
        <p:nvGraphicFramePr>
          <p:cNvPr id="1047" name="Object 25"/>
          <p:cNvGraphicFramePr>
            <a:graphicFrameLocks noChangeAspect="1"/>
          </p:cNvGraphicFramePr>
          <p:nvPr/>
        </p:nvGraphicFramePr>
        <p:xfrm>
          <a:off x="2773363" y="4024313"/>
          <a:ext cx="655637" cy="442912"/>
        </p:xfrm>
        <a:graphic>
          <a:graphicData uri="http://schemas.openxmlformats.org/presentationml/2006/ole">
            <p:oleObj spid="_x0000_s1047" name="Visio" r:id="rId7" imgW="1411791" imgH="799813" progId="Visio.Drawing.11">
              <p:link updateAutomatic="1"/>
            </p:oleObj>
          </a:graphicData>
        </a:graphic>
      </p:graphicFrame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3352800" y="2398713"/>
          <a:ext cx="254000" cy="136525"/>
        </p:xfrm>
        <a:graphic>
          <a:graphicData uri="http://schemas.openxmlformats.org/presentationml/2006/ole">
            <p:oleObj spid="_x0000_s1048" name="Visio" r:id="rId8" imgW="370089" imgH="217297" progId="Visio.Drawing.11">
              <p:link updateAutomatic="1"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3130550" y="2655888"/>
          <a:ext cx="111125" cy="134937"/>
        </p:xfrm>
        <a:graphic>
          <a:graphicData uri="http://schemas.openxmlformats.org/presentationml/2006/ole">
            <p:oleObj spid="_x0000_s1049" name="Visio" r:id="rId9" imgW="199486" imgH="217297" progId="Visio.Drawing.11">
              <p:link updateAutomatic="1"/>
            </p:oleObj>
          </a:graphicData>
        </a:graphic>
      </p:graphicFrame>
      <p:cxnSp>
        <p:nvCxnSpPr>
          <p:cNvPr id="68" name="Straight Connector 67"/>
          <p:cNvCxnSpPr/>
          <p:nvPr/>
        </p:nvCxnSpPr>
        <p:spPr bwMode="auto">
          <a:xfrm>
            <a:off x="3098800" y="3844925"/>
            <a:ext cx="0" cy="20161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 bwMode="auto">
          <a:xfrm>
            <a:off x="3098800" y="4403725"/>
            <a:ext cx="0" cy="2032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0" name="Object 28"/>
          <p:cNvGraphicFramePr>
            <a:graphicFrameLocks noChangeAspect="1"/>
          </p:cNvGraphicFramePr>
          <p:nvPr/>
        </p:nvGraphicFramePr>
        <p:xfrm>
          <a:off x="2833688" y="4584700"/>
          <a:ext cx="536575" cy="336550"/>
        </p:xfrm>
        <a:graphic>
          <a:graphicData uri="http://schemas.openxmlformats.org/presentationml/2006/ole">
            <p:oleObj spid="_x0000_s1050" name="Visio" r:id="rId6" imgW="896204" imgH="477513" progId="Visio.Drawing.11">
              <p:link updateAutomatic="1"/>
            </p:oleObj>
          </a:graphicData>
        </a:graphic>
      </p:graphicFrame>
      <p:sp>
        <p:nvSpPr>
          <p:cNvPr id="71" name="Freeform 70"/>
          <p:cNvSpPr/>
          <p:nvPr/>
        </p:nvSpPr>
        <p:spPr bwMode="auto">
          <a:xfrm>
            <a:off x="2505075" y="4637088"/>
            <a:ext cx="334963" cy="112712"/>
          </a:xfrm>
          <a:custGeom>
            <a:avLst/>
            <a:gdLst>
              <a:gd name="connsiteX0" fmla="*/ 403761 w 403761"/>
              <a:gd name="connsiteY0" fmla="*/ 118753 h 118753"/>
              <a:gd name="connsiteX1" fmla="*/ 0 w 403761"/>
              <a:gd name="connsiteY1" fmla="*/ 118753 h 118753"/>
              <a:gd name="connsiteX2" fmla="*/ 0 w 403761"/>
              <a:gd name="connsiteY2" fmla="*/ 0 h 11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61" h="118753">
                <a:moveTo>
                  <a:pt x="403761" y="118753"/>
                </a:moveTo>
                <a:lnTo>
                  <a:pt x="0" y="118753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51" name="Object 29"/>
          <p:cNvGraphicFramePr>
            <a:graphicFrameLocks noChangeAspect="1"/>
          </p:cNvGraphicFramePr>
          <p:nvPr/>
        </p:nvGraphicFramePr>
        <p:xfrm>
          <a:off x="2246313" y="4303713"/>
          <a:ext cx="474662" cy="411162"/>
        </p:xfrm>
        <a:graphic>
          <a:graphicData uri="http://schemas.openxmlformats.org/presentationml/2006/ole">
            <p:oleObj spid="_x0000_s1051" name="Visio" r:id="rId7" imgW="1123764" imgH="799813" progId="Visio.Drawing.11">
              <p:link updateAutomatic="1"/>
            </p:oleObj>
          </a:graphicData>
        </a:graphic>
      </p:graphicFrame>
      <p:graphicFrame>
        <p:nvGraphicFramePr>
          <p:cNvPr id="1052" name="Object 30"/>
          <p:cNvGraphicFramePr>
            <a:graphicFrameLocks noChangeAspect="1"/>
          </p:cNvGraphicFramePr>
          <p:nvPr/>
        </p:nvGraphicFramePr>
        <p:xfrm>
          <a:off x="2605088" y="4638675"/>
          <a:ext cx="254000" cy="136525"/>
        </p:xfrm>
        <a:graphic>
          <a:graphicData uri="http://schemas.openxmlformats.org/presentationml/2006/ole">
            <p:oleObj spid="_x0000_s1052" name="Visio" r:id="rId8" imgW="370089" imgH="217297" progId="Visio.Drawing.11">
              <p:link updateAutomatic="1"/>
            </p:oleObj>
          </a:graphicData>
        </a:graphic>
      </p:graphicFrame>
      <p:cxnSp>
        <p:nvCxnSpPr>
          <p:cNvPr id="74" name="Straight Connector 73"/>
          <p:cNvCxnSpPr/>
          <p:nvPr/>
        </p:nvCxnSpPr>
        <p:spPr bwMode="auto">
          <a:xfrm>
            <a:off x="3092450" y="4886325"/>
            <a:ext cx="0" cy="20161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3" name="Object 31"/>
          <p:cNvGraphicFramePr>
            <a:graphicFrameLocks noChangeAspect="1"/>
          </p:cNvGraphicFramePr>
          <p:nvPr/>
        </p:nvGraphicFramePr>
        <p:xfrm>
          <a:off x="3109913" y="4910138"/>
          <a:ext cx="109537" cy="133350"/>
        </p:xfrm>
        <a:graphic>
          <a:graphicData uri="http://schemas.openxmlformats.org/presentationml/2006/ole">
            <p:oleObj spid="_x0000_s1053" name="Visio" r:id="rId9" imgW="199486" imgH="217297" progId="Visio.Drawing.11">
              <p:link updateAutomatic="1"/>
            </p:oleObj>
          </a:graphicData>
        </a:graphic>
      </p:graphicFrame>
      <p:graphicFrame>
        <p:nvGraphicFramePr>
          <p:cNvPr id="1054" name="Object 32"/>
          <p:cNvGraphicFramePr>
            <a:graphicFrameLocks noChangeAspect="1"/>
          </p:cNvGraphicFramePr>
          <p:nvPr/>
        </p:nvGraphicFramePr>
        <p:xfrm>
          <a:off x="2722563" y="5076825"/>
          <a:ext cx="755650" cy="304800"/>
        </p:xfrm>
        <a:graphic>
          <a:graphicData uri="http://schemas.openxmlformats.org/presentationml/2006/ole">
            <p:oleObj spid="_x0000_s1054" name="Visio" r:id="rId5" imgW="1225262" imgH="727741" progId="Visio.Drawing.11">
              <p:link updateAutomatic="1"/>
            </p:oleObj>
          </a:graphicData>
        </a:graphic>
      </p:graphicFrame>
      <p:sp>
        <p:nvSpPr>
          <p:cNvPr id="78" name="Freeform 77"/>
          <p:cNvSpPr/>
          <p:nvPr/>
        </p:nvSpPr>
        <p:spPr bwMode="auto">
          <a:xfrm>
            <a:off x="3429000" y="3106738"/>
            <a:ext cx="217488" cy="2119312"/>
          </a:xfrm>
          <a:custGeom>
            <a:avLst/>
            <a:gdLst>
              <a:gd name="connsiteX0" fmla="*/ 0 w 261257"/>
              <a:gd name="connsiteY0" fmla="*/ 0 h 2244436"/>
              <a:gd name="connsiteX1" fmla="*/ 261257 w 261257"/>
              <a:gd name="connsiteY1" fmla="*/ 0 h 2244436"/>
              <a:gd name="connsiteX2" fmla="*/ 261257 w 261257"/>
              <a:gd name="connsiteY2" fmla="*/ 2244436 h 2244436"/>
              <a:gd name="connsiteX3" fmla="*/ 35626 w 261257"/>
              <a:gd name="connsiteY3" fmla="*/ 2244436 h 22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57" h="2244436">
                <a:moveTo>
                  <a:pt x="0" y="0"/>
                </a:moveTo>
                <a:lnTo>
                  <a:pt x="261257" y="0"/>
                </a:lnTo>
                <a:lnTo>
                  <a:pt x="261257" y="2244436"/>
                </a:lnTo>
                <a:lnTo>
                  <a:pt x="35626" y="2244436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3097213" y="5357813"/>
            <a:ext cx="0" cy="2349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 bwMode="auto">
          <a:xfrm>
            <a:off x="2554288" y="5594350"/>
            <a:ext cx="906462" cy="158750"/>
          </a:xfrm>
          <a:custGeom>
            <a:avLst/>
            <a:gdLst>
              <a:gd name="connsiteX0" fmla="*/ 0 w 1095153"/>
              <a:gd name="connsiteY0" fmla="*/ 170121 h 170121"/>
              <a:gd name="connsiteX1" fmla="*/ 0 w 1095153"/>
              <a:gd name="connsiteY1" fmla="*/ 0 h 170121"/>
              <a:gd name="connsiteX2" fmla="*/ 1095153 w 1095153"/>
              <a:gd name="connsiteY2" fmla="*/ 0 h 170121"/>
              <a:gd name="connsiteX3" fmla="*/ 1095153 w 1095153"/>
              <a:gd name="connsiteY3" fmla="*/ 159488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153" h="170121">
                <a:moveTo>
                  <a:pt x="0" y="170121"/>
                </a:moveTo>
                <a:lnTo>
                  <a:pt x="0" y="0"/>
                </a:lnTo>
                <a:lnTo>
                  <a:pt x="1095153" y="0"/>
                </a:lnTo>
                <a:lnTo>
                  <a:pt x="1095153" y="15948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55" name="Object 33"/>
          <p:cNvGraphicFramePr>
            <a:graphicFrameLocks noChangeAspect="1"/>
          </p:cNvGraphicFramePr>
          <p:nvPr/>
        </p:nvGraphicFramePr>
        <p:xfrm>
          <a:off x="2208213" y="4954588"/>
          <a:ext cx="454025" cy="515937"/>
        </p:xfrm>
        <a:graphic>
          <a:graphicData uri="http://schemas.openxmlformats.org/presentationml/2006/ole">
            <p:oleObj spid="_x0000_s1055" name="Visio" r:id="rId13" imgW="1077064" imgH="552554" progId="Visio.Drawing.11">
              <p:link updateAutomatic="1"/>
            </p:oleObj>
          </a:graphicData>
        </a:graphic>
      </p:graphicFrame>
      <p:sp>
        <p:nvSpPr>
          <p:cNvPr id="84" name="Left Brace 83"/>
          <p:cNvSpPr/>
          <p:nvPr/>
        </p:nvSpPr>
        <p:spPr bwMode="auto">
          <a:xfrm flipH="1">
            <a:off x="2586038" y="4954588"/>
            <a:ext cx="147637" cy="504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56" name="Object 34"/>
          <p:cNvGraphicFramePr>
            <a:graphicFrameLocks noChangeAspect="1"/>
          </p:cNvGraphicFramePr>
          <p:nvPr/>
        </p:nvGraphicFramePr>
        <p:xfrm>
          <a:off x="2246313" y="5749925"/>
          <a:ext cx="596900" cy="411163"/>
        </p:xfrm>
        <a:graphic>
          <a:graphicData uri="http://schemas.openxmlformats.org/presentationml/2006/ole">
            <p:oleObj spid="_x0000_s1056" name="Visio" r:id="rId7" imgW="1015787" imgH="619767" progId="Visio.Drawing.11">
              <p:link updateAutomatic="1"/>
            </p:oleObj>
          </a:graphicData>
        </a:graphic>
      </p:graphicFrame>
      <p:graphicFrame>
        <p:nvGraphicFramePr>
          <p:cNvPr id="1057" name="Object 35"/>
          <p:cNvGraphicFramePr>
            <a:graphicFrameLocks noChangeAspect="1"/>
          </p:cNvGraphicFramePr>
          <p:nvPr/>
        </p:nvGraphicFramePr>
        <p:xfrm>
          <a:off x="3149600" y="5738813"/>
          <a:ext cx="596900" cy="411162"/>
        </p:xfrm>
        <a:graphic>
          <a:graphicData uri="http://schemas.openxmlformats.org/presentationml/2006/ole">
            <p:oleObj spid="_x0000_s1057" name="Visio" r:id="rId7" imgW="1015787" imgH="619767" progId="Visio.Drawing.11">
              <p:link updateAutomatic="1"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3403600" y="5881688"/>
          <a:ext cx="596900" cy="409575"/>
        </p:xfrm>
        <a:graphic>
          <a:graphicData uri="http://schemas.openxmlformats.org/presentationml/2006/ole">
            <p:oleObj spid="_x0000_s1058" name="Visio" r:id="rId7" imgW="1015787" imgH="619767" progId="Visio.Drawing.11">
              <p:link updateAutomatic="1"/>
            </p:oleObj>
          </a:graphicData>
        </a:graphic>
      </p:graphicFrame>
      <p:sp>
        <p:nvSpPr>
          <p:cNvPr id="88" name="Freeform 87"/>
          <p:cNvSpPr/>
          <p:nvPr/>
        </p:nvSpPr>
        <p:spPr bwMode="auto">
          <a:xfrm>
            <a:off x="2446338" y="6121400"/>
            <a:ext cx="158750" cy="303213"/>
          </a:xfrm>
          <a:custGeom>
            <a:avLst/>
            <a:gdLst>
              <a:gd name="connsiteX0" fmla="*/ 0 w 191386"/>
              <a:gd name="connsiteY0" fmla="*/ 0 h 148856"/>
              <a:gd name="connsiteX1" fmla="*/ 0 w 191386"/>
              <a:gd name="connsiteY1" fmla="*/ 148856 h 148856"/>
              <a:gd name="connsiteX2" fmla="*/ 191386 w 191386"/>
              <a:gd name="connsiteY2" fmla="*/ 148856 h 1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386" h="148856">
                <a:moveTo>
                  <a:pt x="0" y="0"/>
                </a:moveTo>
                <a:lnTo>
                  <a:pt x="0" y="148856"/>
                </a:lnTo>
                <a:lnTo>
                  <a:pt x="191386" y="148856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2568575" y="6316663"/>
          <a:ext cx="184150" cy="252412"/>
        </p:xfrm>
        <a:graphic>
          <a:graphicData uri="http://schemas.openxmlformats.org/presentationml/2006/ole">
            <p:oleObj spid="_x0000_s1059" name="Visio" r:id="rId14" imgW="779040" imgH="779040" progId="">
              <p:embed/>
            </p:oleObj>
          </a:graphicData>
        </a:graphic>
      </p:graphicFrame>
      <p:cxnSp>
        <p:nvCxnSpPr>
          <p:cNvPr id="91" name="Straight Connector 90"/>
          <p:cNvCxnSpPr/>
          <p:nvPr/>
        </p:nvCxnSpPr>
        <p:spPr bwMode="auto">
          <a:xfrm>
            <a:off x="2705100" y="6432550"/>
            <a:ext cx="149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 bwMode="auto">
          <a:xfrm>
            <a:off x="2854325" y="6188075"/>
            <a:ext cx="0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0" name="Object 38"/>
          <p:cNvGraphicFramePr>
            <a:graphicFrameLocks noChangeAspect="1"/>
          </p:cNvGraphicFramePr>
          <p:nvPr/>
        </p:nvGraphicFramePr>
        <p:xfrm>
          <a:off x="2871788" y="6299200"/>
          <a:ext cx="477837" cy="282575"/>
        </p:xfrm>
        <a:graphic>
          <a:graphicData uri="http://schemas.openxmlformats.org/presentationml/2006/ole">
            <p:oleObj spid="_x0000_s1060" name="Visio" r:id="rId13" imgW="735049" imgH="384925" progId="Visio.Drawing.11">
              <p:link updateAutomatic="1"/>
            </p:oleObj>
          </a:graphicData>
        </a:graphic>
      </p:graphicFrame>
      <p:sp>
        <p:nvSpPr>
          <p:cNvPr id="97" name="Freeform 96"/>
          <p:cNvSpPr/>
          <p:nvPr/>
        </p:nvSpPr>
        <p:spPr bwMode="auto">
          <a:xfrm>
            <a:off x="3479800" y="6267450"/>
            <a:ext cx="147638" cy="236538"/>
          </a:xfrm>
          <a:custGeom>
            <a:avLst/>
            <a:gdLst>
              <a:gd name="connsiteX0" fmla="*/ 0 w 237507"/>
              <a:gd name="connsiteY0" fmla="*/ 0 h 261257"/>
              <a:gd name="connsiteX1" fmla="*/ 0 w 237507"/>
              <a:gd name="connsiteY1" fmla="*/ 261257 h 261257"/>
              <a:gd name="connsiteX2" fmla="*/ 237507 w 237507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507" h="261257">
                <a:moveTo>
                  <a:pt x="0" y="0"/>
                </a:moveTo>
                <a:lnTo>
                  <a:pt x="0" y="261257"/>
                </a:lnTo>
                <a:lnTo>
                  <a:pt x="237507" y="26125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61" name="Object 39"/>
          <p:cNvGraphicFramePr>
            <a:graphicFrameLocks noChangeAspect="1"/>
          </p:cNvGraphicFramePr>
          <p:nvPr/>
        </p:nvGraphicFramePr>
        <p:xfrm>
          <a:off x="3582988" y="6392863"/>
          <a:ext cx="185737" cy="252412"/>
        </p:xfrm>
        <a:graphic>
          <a:graphicData uri="http://schemas.openxmlformats.org/presentationml/2006/ole">
            <p:oleObj spid="_x0000_s1061" name="Visio" r:id="rId15" imgW="779040" imgH="779040" progId="">
              <p:embed/>
            </p:oleObj>
          </a:graphicData>
        </a:graphic>
      </p:graphicFrame>
      <p:graphicFrame>
        <p:nvGraphicFramePr>
          <p:cNvPr id="1062" name="Object 40"/>
          <p:cNvGraphicFramePr>
            <a:graphicFrameLocks noChangeAspect="1"/>
          </p:cNvGraphicFramePr>
          <p:nvPr/>
        </p:nvGraphicFramePr>
        <p:xfrm>
          <a:off x="3740150" y="6411913"/>
          <a:ext cx="336550" cy="223837"/>
        </p:xfrm>
        <a:graphic>
          <a:graphicData uri="http://schemas.openxmlformats.org/presentationml/2006/ole">
            <p:oleObj spid="_x0000_s1062" name="Visio" r:id="rId13" imgW="649478" imgH="384925" progId="Visio.Drawing.11">
              <p:link updateAutomatic="1"/>
            </p:oleObj>
          </a:graphicData>
        </a:graphic>
      </p:graphicFrame>
      <p:sp>
        <p:nvSpPr>
          <p:cNvPr id="101" name="Freeform 100"/>
          <p:cNvSpPr/>
          <p:nvPr/>
        </p:nvSpPr>
        <p:spPr bwMode="auto">
          <a:xfrm>
            <a:off x="3973513" y="1431925"/>
            <a:ext cx="539750" cy="4606925"/>
          </a:xfrm>
          <a:custGeom>
            <a:avLst/>
            <a:gdLst>
              <a:gd name="connsiteX0" fmla="*/ 0 w 391885"/>
              <a:gd name="connsiteY0" fmla="*/ 4880758 h 4880758"/>
              <a:gd name="connsiteX1" fmla="*/ 249381 w 391885"/>
              <a:gd name="connsiteY1" fmla="*/ 4880758 h 4880758"/>
              <a:gd name="connsiteX2" fmla="*/ 249381 w 391885"/>
              <a:gd name="connsiteY2" fmla="*/ 0 h 4880758"/>
              <a:gd name="connsiteX3" fmla="*/ 391885 w 391885"/>
              <a:gd name="connsiteY3" fmla="*/ 0 h 488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" h="4880758">
                <a:moveTo>
                  <a:pt x="0" y="4880758"/>
                </a:moveTo>
                <a:lnTo>
                  <a:pt x="249381" y="4880758"/>
                </a:lnTo>
                <a:lnTo>
                  <a:pt x="249381" y="0"/>
                </a:lnTo>
                <a:lnTo>
                  <a:pt x="391885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" name="Freeform 101"/>
          <p:cNvSpPr/>
          <p:nvPr/>
        </p:nvSpPr>
        <p:spPr bwMode="auto">
          <a:xfrm>
            <a:off x="4672013" y="1547813"/>
            <a:ext cx="158750" cy="233362"/>
          </a:xfrm>
          <a:custGeom>
            <a:avLst/>
            <a:gdLst>
              <a:gd name="connsiteX0" fmla="*/ 0 w 191386"/>
              <a:gd name="connsiteY0" fmla="*/ 0 h 148856"/>
              <a:gd name="connsiteX1" fmla="*/ 0 w 191386"/>
              <a:gd name="connsiteY1" fmla="*/ 148856 h 148856"/>
              <a:gd name="connsiteX2" fmla="*/ 191386 w 191386"/>
              <a:gd name="connsiteY2" fmla="*/ 148856 h 1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386" h="148856">
                <a:moveTo>
                  <a:pt x="0" y="0"/>
                </a:moveTo>
                <a:lnTo>
                  <a:pt x="0" y="148856"/>
                </a:lnTo>
                <a:lnTo>
                  <a:pt x="191386" y="148856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5" name="Freeform 104"/>
          <p:cNvSpPr/>
          <p:nvPr/>
        </p:nvSpPr>
        <p:spPr bwMode="auto">
          <a:xfrm>
            <a:off x="4986338" y="1860550"/>
            <a:ext cx="506412" cy="201613"/>
          </a:xfrm>
          <a:custGeom>
            <a:avLst/>
            <a:gdLst>
              <a:gd name="connsiteX0" fmla="*/ 0 w 463138"/>
              <a:gd name="connsiteY0" fmla="*/ 0 h 320634"/>
              <a:gd name="connsiteX1" fmla="*/ 0 w 463138"/>
              <a:gd name="connsiteY1" fmla="*/ 320634 h 320634"/>
              <a:gd name="connsiteX2" fmla="*/ 463138 w 463138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138" h="320634">
                <a:moveTo>
                  <a:pt x="0" y="0"/>
                </a:moveTo>
                <a:lnTo>
                  <a:pt x="0" y="320634"/>
                </a:lnTo>
                <a:lnTo>
                  <a:pt x="463138" y="32063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06" name="Straight Connector 105"/>
          <p:cNvCxnSpPr/>
          <p:nvPr/>
        </p:nvCxnSpPr>
        <p:spPr bwMode="auto">
          <a:xfrm>
            <a:off x="5491163" y="2066925"/>
            <a:ext cx="0" cy="166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 bwMode="auto">
          <a:xfrm>
            <a:off x="5764213" y="2066925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 bwMode="auto">
          <a:xfrm>
            <a:off x="5764213" y="1690688"/>
            <a:ext cx="300037" cy="368300"/>
          </a:xfrm>
          <a:custGeom>
            <a:avLst/>
            <a:gdLst>
              <a:gd name="connsiteX0" fmla="*/ 361950 w 361950"/>
              <a:gd name="connsiteY0" fmla="*/ 0 h 371475"/>
              <a:gd name="connsiteX1" fmla="*/ 361950 w 361950"/>
              <a:gd name="connsiteY1" fmla="*/ 371475 h 371475"/>
              <a:gd name="connsiteX2" fmla="*/ 0 w 361950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371475">
                <a:moveTo>
                  <a:pt x="361950" y="0"/>
                </a:moveTo>
                <a:lnTo>
                  <a:pt x="361950" y="371475"/>
                </a:lnTo>
                <a:lnTo>
                  <a:pt x="0" y="37147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11" name="Straight Connector 110"/>
          <p:cNvCxnSpPr/>
          <p:nvPr/>
        </p:nvCxnSpPr>
        <p:spPr bwMode="auto">
          <a:xfrm>
            <a:off x="5634038" y="2709863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3" name="Object 45"/>
          <p:cNvGraphicFramePr>
            <a:graphicFrameLocks noChangeAspect="1"/>
          </p:cNvGraphicFramePr>
          <p:nvPr/>
        </p:nvGraphicFramePr>
        <p:xfrm>
          <a:off x="4529138" y="1327150"/>
          <a:ext cx="320675" cy="268288"/>
        </p:xfrm>
        <a:graphic>
          <a:graphicData uri="http://schemas.openxmlformats.org/presentationml/2006/ole">
            <p:oleObj spid="_x0000_s1063" name="Visio" r:id="rId16" imgW="799835" imgH="511794" progId="Visio.Drawing.11">
              <p:link updateAutomatic="1"/>
            </p:oleObj>
          </a:graphicData>
        </a:graphic>
      </p:graphicFrame>
      <p:graphicFrame>
        <p:nvGraphicFramePr>
          <p:cNvPr id="1064" name="Object 46"/>
          <p:cNvGraphicFramePr>
            <a:graphicFrameLocks noChangeAspect="1"/>
          </p:cNvGraphicFramePr>
          <p:nvPr/>
        </p:nvGraphicFramePr>
        <p:xfrm>
          <a:off x="4818063" y="1681163"/>
          <a:ext cx="292100" cy="239712"/>
        </p:xfrm>
        <a:graphic>
          <a:graphicData uri="http://schemas.openxmlformats.org/presentationml/2006/ole">
            <p:oleObj spid="_x0000_s1064" name="Visio" r:id="rId16" imgW="799835" imgH="511794" progId="Visio.Drawing.11">
              <p:link updateAutomatic="1"/>
            </p:oleObj>
          </a:graphicData>
        </a:graphic>
      </p:graphicFrame>
      <p:graphicFrame>
        <p:nvGraphicFramePr>
          <p:cNvPr id="1065" name="Object 47"/>
          <p:cNvGraphicFramePr>
            <a:graphicFrameLocks noChangeAspect="1"/>
          </p:cNvGraphicFramePr>
          <p:nvPr/>
        </p:nvGraphicFramePr>
        <p:xfrm>
          <a:off x="5259388" y="2205038"/>
          <a:ext cx="715962" cy="596900"/>
        </p:xfrm>
        <a:graphic>
          <a:graphicData uri="http://schemas.openxmlformats.org/presentationml/2006/ole">
            <p:oleObj spid="_x0000_s1065" name="Visio" r:id="rId7" imgW="1195838" imgH="902388" progId="Visio.Drawing.11">
              <p:link updateAutomatic="1"/>
            </p:oleObj>
          </a:graphicData>
        </a:graphic>
      </p:graphicFrame>
      <p:graphicFrame>
        <p:nvGraphicFramePr>
          <p:cNvPr id="1066" name="Object 48"/>
          <p:cNvGraphicFramePr>
            <a:graphicFrameLocks noChangeAspect="1"/>
          </p:cNvGraphicFramePr>
          <p:nvPr/>
        </p:nvGraphicFramePr>
        <p:xfrm>
          <a:off x="5683250" y="1308100"/>
          <a:ext cx="655638" cy="495300"/>
        </p:xfrm>
        <a:graphic>
          <a:graphicData uri="http://schemas.openxmlformats.org/presentationml/2006/ole">
            <p:oleObj spid="_x0000_s1066" name="Visio" r:id="rId7" imgW="1303814" imgH="871885" progId="Visio.Drawing.11">
              <p:link updateAutomatic="1"/>
            </p:oleObj>
          </a:graphicData>
        </a:graphic>
      </p:graphicFrame>
      <p:graphicFrame>
        <p:nvGraphicFramePr>
          <p:cNvPr id="1067" name="Object 49"/>
          <p:cNvGraphicFramePr>
            <a:graphicFrameLocks noChangeAspect="1"/>
          </p:cNvGraphicFramePr>
          <p:nvPr/>
        </p:nvGraphicFramePr>
        <p:xfrm>
          <a:off x="5213350" y="2870200"/>
          <a:ext cx="835025" cy="304800"/>
        </p:xfrm>
        <a:graphic>
          <a:graphicData uri="http://schemas.openxmlformats.org/presentationml/2006/ole">
            <p:oleObj spid="_x0000_s1067" name="Visio" r:id="rId5" imgW="1405312" imgH="511794" progId="Visio.Drawing.11">
              <p:link updateAutomatic="1"/>
            </p:oleObj>
          </a:graphicData>
        </a:graphic>
      </p:graphicFrame>
      <p:sp>
        <p:nvSpPr>
          <p:cNvPr id="118" name="Left Brace 117"/>
          <p:cNvSpPr/>
          <p:nvPr/>
        </p:nvSpPr>
        <p:spPr bwMode="auto">
          <a:xfrm>
            <a:off x="6032500" y="2651125"/>
            <a:ext cx="150813" cy="6048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19" name="Straight Connector 118"/>
          <p:cNvCxnSpPr/>
          <p:nvPr/>
        </p:nvCxnSpPr>
        <p:spPr bwMode="auto">
          <a:xfrm>
            <a:off x="5634038" y="3148013"/>
            <a:ext cx="0" cy="166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9" name="Object 51"/>
          <p:cNvGraphicFramePr>
            <a:graphicFrameLocks noChangeAspect="1"/>
          </p:cNvGraphicFramePr>
          <p:nvPr/>
        </p:nvGraphicFramePr>
        <p:xfrm>
          <a:off x="5438775" y="3313113"/>
          <a:ext cx="396875" cy="269875"/>
        </p:xfrm>
        <a:graphic>
          <a:graphicData uri="http://schemas.openxmlformats.org/presentationml/2006/ole">
            <p:oleObj spid="_x0000_s1069" name="Visio" r:id="rId6" imgW="896204" imgH="477513" progId="Visio.Drawing.11">
              <p:link updateAutomatic="1"/>
            </p:oleObj>
          </a:graphicData>
        </a:graphic>
      </p:graphicFrame>
      <p:graphicFrame>
        <p:nvGraphicFramePr>
          <p:cNvPr id="1070" name="Object 52"/>
          <p:cNvGraphicFramePr>
            <a:graphicFrameLocks noChangeAspect="1"/>
          </p:cNvGraphicFramePr>
          <p:nvPr/>
        </p:nvGraphicFramePr>
        <p:xfrm>
          <a:off x="5808663" y="3325813"/>
          <a:ext cx="254000" cy="134937"/>
        </p:xfrm>
        <a:graphic>
          <a:graphicData uri="http://schemas.openxmlformats.org/presentationml/2006/ole">
            <p:oleObj spid="_x0000_s1070" name="Visio" r:id="rId8" imgW="370089" imgH="217297" progId="Visio.Drawing.11">
              <p:link updateAutomatic="1"/>
            </p:oleObj>
          </a:graphicData>
        </a:graphic>
      </p:graphicFrame>
      <p:graphicFrame>
        <p:nvGraphicFramePr>
          <p:cNvPr id="1071" name="Object 53"/>
          <p:cNvGraphicFramePr>
            <a:graphicFrameLocks noChangeAspect="1"/>
          </p:cNvGraphicFramePr>
          <p:nvPr/>
        </p:nvGraphicFramePr>
        <p:xfrm>
          <a:off x="6080125" y="3300413"/>
          <a:ext cx="477838" cy="360362"/>
        </p:xfrm>
        <a:graphic>
          <a:graphicData uri="http://schemas.openxmlformats.org/presentationml/2006/ole">
            <p:oleObj spid="_x0000_s1071" name="Visio" r:id="rId7" imgW="1303814" imgH="871885" progId="Visio.Drawing.11">
              <p:link updateAutomatic="1"/>
            </p:oleObj>
          </a:graphicData>
        </a:graphic>
      </p:graphicFrame>
      <p:cxnSp>
        <p:nvCxnSpPr>
          <p:cNvPr id="125" name="Straight Connector 124"/>
          <p:cNvCxnSpPr/>
          <p:nvPr/>
        </p:nvCxnSpPr>
        <p:spPr bwMode="auto">
          <a:xfrm>
            <a:off x="5810250" y="3440113"/>
            <a:ext cx="2682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 bwMode="auto">
          <a:xfrm>
            <a:off x="5634038" y="3552825"/>
            <a:ext cx="0" cy="1698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2" name="Object 54"/>
          <p:cNvGraphicFramePr>
            <a:graphicFrameLocks noChangeAspect="1"/>
          </p:cNvGraphicFramePr>
          <p:nvPr/>
        </p:nvGraphicFramePr>
        <p:xfrm>
          <a:off x="5341938" y="3703638"/>
          <a:ext cx="596900" cy="403225"/>
        </p:xfrm>
        <a:graphic>
          <a:graphicData uri="http://schemas.openxmlformats.org/presentationml/2006/ole">
            <p:oleObj spid="_x0000_s1072" name="Visio" r:id="rId7" imgW="1195838" imgH="943688" progId="Visio.Drawing.11">
              <p:link updateAutomatic="1"/>
            </p:oleObj>
          </a:graphicData>
        </a:graphic>
      </p:graphicFrame>
      <p:graphicFrame>
        <p:nvGraphicFramePr>
          <p:cNvPr id="1073" name="Object 55"/>
          <p:cNvGraphicFramePr>
            <a:graphicFrameLocks noChangeAspect="1"/>
          </p:cNvGraphicFramePr>
          <p:nvPr/>
        </p:nvGraphicFramePr>
        <p:xfrm>
          <a:off x="5638800" y="3546475"/>
          <a:ext cx="109538" cy="134938"/>
        </p:xfrm>
        <a:graphic>
          <a:graphicData uri="http://schemas.openxmlformats.org/presentationml/2006/ole">
            <p:oleObj spid="_x0000_s1073" name="Visio" r:id="rId9" imgW="199486" imgH="217297" progId="Visio.Drawing.11">
              <p:link updateAutomatic="1"/>
            </p:oleObj>
          </a:graphicData>
        </a:graphic>
      </p:graphicFrame>
      <p:cxnSp>
        <p:nvCxnSpPr>
          <p:cNvPr id="130" name="Straight Connector 129"/>
          <p:cNvCxnSpPr/>
          <p:nvPr/>
        </p:nvCxnSpPr>
        <p:spPr bwMode="auto">
          <a:xfrm>
            <a:off x="5630863" y="4046538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4" name="Object 56"/>
          <p:cNvGraphicFramePr>
            <a:graphicFrameLocks noChangeAspect="1"/>
          </p:cNvGraphicFramePr>
          <p:nvPr/>
        </p:nvGraphicFramePr>
        <p:xfrm>
          <a:off x="5159375" y="4205288"/>
          <a:ext cx="954088" cy="331787"/>
        </p:xfrm>
        <a:graphic>
          <a:graphicData uri="http://schemas.openxmlformats.org/presentationml/2006/ole">
            <p:oleObj spid="_x0000_s1074" name="Visio" r:id="rId5" imgW="1657167" imgH="511794" progId="Visio.Drawing.11">
              <p:link updateAutomatic="1"/>
            </p:oleObj>
          </a:graphicData>
        </a:graphic>
      </p:graphicFrame>
      <p:cxnSp>
        <p:nvCxnSpPr>
          <p:cNvPr id="132" name="Straight Connector 131"/>
          <p:cNvCxnSpPr/>
          <p:nvPr/>
        </p:nvCxnSpPr>
        <p:spPr bwMode="auto">
          <a:xfrm>
            <a:off x="5634038" y="4518025"/>
            <a:ext cx="0" cy="166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5445125" y="4672013"/>
          <a:ext cx="398463" cy="268287"/>
        </p:xfrm>
        <a:graphic>
          <a:graphicData uri="http://schemas.openxmlformats.org/presentationml/2006/ole">
            <p:oleObj spid="_x0000_s1075" name="Visio" r:id="rId6" imgW="896204" imgH="477513" progId="Visio.Drawing.11">
              <p:link updateAutomatic="1"/>
            </p:oleObj>
          </a:graphicData>
        </a:graphic>
      </p:graphicFrame>
      <p:cxnSp>
        <p:nvCxnSpPr>
          <p:cNvPr id="134" name="Straight Connector 133"/>
          <p:cNvCxnSpPr/>
          <p:nvPr/>
        </p:nvCxnSpPr>
        <p:spPr bwMode="auto">
          <a:xfrm>
            <a:off x="5815013" y="4794250"/>
            <a:ext cx="35877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6" name="Object 52"/>
          <p:cNvGraphicFramePr>
            <a:graphicFrameLocks noChangeAspect="1"/>
          </p:cNvGraphicFramePr>
          <p:nvPr/>
        </p:nvGraphicFramePr>
        <p:xfrm>
          <a:off x="5645150" y="4905375"/>
          <a:ext cx="111125" cy="134938"/>
        </p:xfrm>
        <a:graphic>
          <a:graphicData uri="http://schemas.openxmlformats.org/presentationml/2006/ole">
            <p:oleObj spid="_x0000_s1076" name="Visio" r:id="rId9" imgW="199486" imgH="217297" progId="Visio.Drawing.11">
              <p:link updateAutomatic="1"/>
            </p:oleObj>
          </a:graphicData>
        </a:graphic>
      </p:graphicFrame>
      <p:graphicFrame>
        <p:nvGraphicFramePr>
          <p:cNvPr id="1077" name="Object 53"/>
          <p:cNvGraphicFramePr>
            <a:graphicFrameLocks noChangeAspect="1"/>
          </p:cNvGraphicFramePr>
          <p:nvPr/>
        </p:nvGraphicFramePr>
        <p:xfrm>
          <a:off x="5808663" y="4684713"/>
          <a:ext cx="254000" cy="134937"/>
        </p:xfrm>
        <a:graphic>
          <a:graphicData uri="http://schemas.openxmlformats.org/presentationml/2006/ole">
            <p:oleObj spid="_x0000_s1077" name="Visio" r:id="rId8" imgW="370089" imgH="217297" progId="Visio.Drawing.11">
              <p:link updateAutomatic="1"/>
            </p:oleObj>
          </a:graphicData>
        </a:graphic>
      </p:graphicFrame>
      <p:cxnSp>
        <p:nvCxnSpPr>
          <p:cNvPr id="137" name="Straight Connector 136"/>
          <p:cNvCxnSpPr/>
          <p:nvPr/>
        </p:nvCxnSpPr>
        <p:spPr bwMode="auto">
          <a:xfrm>
            <a:off x="5634038" y="4905375"/>
            <a:ext cx="0" cy="1698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8" name="Object 60"/>
          <p:cNvGraphicFramePr>
            <a:graphicFrameLocks noChangeAspect="1"/>
          </p:cNvGraphicFramePr>
          <p:nvPr/>
        </p:nvGraphicFramePr>
        <p:xfrm>
          <a:off x="6170613" y="4568825"/>
          <a:ext cx="596900" cy="471488"/>
        </p:xfrm>
        <a:graphic>
          <a:graphicData uri="http://schemas.openxmlformats.org/presentationml/2006/ole">
            <p:oleObj spid="_x0000_s1078" name="Visio" r:id="rId7" imgW="1195838" imgH="943688" progId="Visio.Drawing.11">
              <p:link updateAutomatic="1"/>
            </p:oleObj>
          </a:graphicData>
        </a:graphic>
      </p:graphicFrame>
      <p:graphicFrame>
        <p:nvGraphicFramePr>
          <p:cNvPr id="1079" name="Object 61"/>
          <p:cNvGraphicFramePr>
            <a:graphicFrameLocks noChangeAspect="1"/>
          </p:cNvGraphicFramePr>
          <p:nvPr/>
        </p:nvGraphicFramePr>
        <p:xfrm>
          <a:off x="5326063" y="5072063"/>
          <a:ext cx="636587" cy="309562"/>
        </p:xfrm>
        <a:graphic>
          <a:graphicData uri="http://schemas.openxmlformats.org/presentationml/2006/ole">
            <p:oleObj spid="_x0000_s1079" name="Visio" r:id="rId5" imgW="937235" imgH="403821" progId="Visio.Drawing.11">
              <p:link updateAutomatic="1"/>
            </p:oleObj>
          </a:graphicData>
        </a:graphic>
      </p:graphicFrame>
      <p:graphicFrame>
        <p:nvGraphicFramePr>
          <p:cNvPr id="1080" name="Object 62"/>
          <p:cNvGraphicFramePr>
            <a:graphicFrameLocks noChangeAspect="1"/>
          </p:cNvGraphicFramePr>
          <p:nvPr/>
        </p:nvGraphicFramePr>
        <p:xfrm>
          <a:off x="4730750" y="3983038"/>
          <a:ext cx="284163" cy="242887"/>
        </p:xfrm>
        <a:graphic>
          <a:graphicData uri="http://schemas.openxmlformats.org/presentationml/2006/ole">
            <p:oleObj spid="_x0000_s1080" name="Visio" r:id="rId17" imgW="655686" imgH="511794" progId="Visio.Drawing.11">
              <p:link updateAutomatic="1"/>
            </p:oleObj>
          </a:graphicData>
        </a:graphic>
      </p:graphicFrame>
      <p:sp>
        <p:nvSpPr>
          <p:cNvPr id="141" name="Freeform 140"/>
          <p:cNvSpPr/>
          <p:nvPr/>
        </p:nvSpPr>
        <p:spPr bwMode="auto">
          <a:xfrm>
            <a:off x="4992688" y="4079875"/>
            <a:ext cx="328612" cy="134938"/>
          </a:xfrm>
          <a:custGeom>
            <a:avLst/>
            <a:gdLst>
              <a:gd name="connsiteX0" fmla="*/ 0 w 332509"/>
              <a:gd name="connsiteY0" fmla="*/ 0 h 190005"/>
              <a:gd name="connsiteX1" fmla="*/ 332509 w 332509"/>
              <a:gd name="connsiteY1" fmla="*/ 0 h 190005"/>
              <a:gd name="connsiteX2" fmla="*/ 332509 w 332509"/>
              <a:gd name="connsiteY2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09" h="190005">
                <a:moveTo>
                  <a:pt x="0" y="0"/>
                </a:moveTo>
                <a:lnTo>
                  <a:pt x="332509" y="0"/>
                </a:lnTo>
                <a:lnTo>
                  <a:pt x="332509" y="19000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43" name="Freeform 142"/>
          <p:cNvSpPr/>
          <p:nvPr/>
        </p:nvSpPr>
        <p:spPr bwMode="auto">
          <a:xfrm>
            <a:off x="4527550" y="4079875"/>
            <a:ext cx="209550" cy="962025"/>
          </a:xfrm>
          <a:custGeom>
            <a:avLst/>
            <a:gdLst>
              <a:gd name="connsiteX0" fmla="*/ 361950 w 361950"/>
              <a:gd name="connsiteY0" fmla="*/ 0 h 1028700"/>
              <a:gd name="connsiteX1" fmla="*/ 0 w 361950"/>
              <a:gd name="connsiteY1" fmla="*/ 0 h 1028700"/>
              <a:gd name="connsiteX2" fmla="*/ 0 w 361950"/>
              <a:gd name="connsiteY2" fmla="*/ 1028700 h 1028700"/>
              <a:gd name="connsiteX3" fmla="*/ 0 w 361950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1028700">
                <a:moveTo>
                  <a:pt x="361950" y="0"/>
                </a:moveTo>
                <a:lnTo>
                  <a:pt x="0" y="0"/>
                </a:lnTo>
                <a:lnTo>
                  <a:pt x="0" y="1028700"/>
                </a:lnTo>
                <a:lnTo>
                  <a:pt x="0" y="10287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81" name="Object 57"/>
          <p:cNvGraphicFramePr>
            <a:graphicFrameLocks noChangeAspect="1"/>
          </p:cNvGraphicFramePr>
          <p:nvPr/>
        </p:nvGraphicFramePr>
        <p:xfrm>
          <a:off x="4437063" y="5021263"/>
          <a:ext cx="185737" cy="252412"/>
        </p:xfrm>
        <a:graphic>
          <a:graphicData uri="http://schemas.openxmlformats.org/presentationml/2006/ole">
            <p:oleObj spid="_x0000_s1081" name="Visio" r:id="rId18" imgW="779040" imgH="779040" progId="">
              <p:embed/>
            </p:oleObj>
          </a:graphicData>
        </a:graphic>
      </p:graphicFrame>
      <p:cxnSp>
        <p:nvCxnSpPr>
          <p:cNvPr id="146" name="Straight Connector 145"/>
          <p:cNvCxnSpPr/>
          <p:nvPr/>
        </p:nvCxnSpPr>
        <p:spPr bwMode="auto">
          <a:xfrm>
            <a:off x="4572000" y="5129213"/>
            <a:ext cx="150813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 bwMode="auto">
          <a:xfrm>
            <a:off x="4727575" y="4968875"/>
            <a:ext cx="0" cy="334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 bwMode="auto">
          <a:xfrm>
            <a:off x="4738688" y="4960938"/>
            <a:ext cx="149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 bwMode="auto">
          <a:xfrm>
            <a:off x="4730750" y="5300663"/>
            <a:ext cx="149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2" name="Object 58"/>
          <p:cNvGraphicFramePr>
            <a:graphicFrameLocks noChangeAspect="1"/>
          </p:cNvGraphicFramePr>
          <p:nvPr/>
        </p:nvGraphicFramePr>
        <p:xfrm>
          <a:off x="4870450" y="4843463"/>
          <a:ext cx="284163" cy="242887"/>
        </p:xfrm>
        <a:graphic>
          <a:graphicData uri="http://schemas.openxmlformats.org/presentationml/2006/ole">
            <p:oleObj spid="_x0000_s1082" name="Visio" r:id="rId17" imgW="655686" imgH="511794" progId="Visio.Drawing.11">
              <p:link updateAutomatic="1"/>
            </p:oleObj>
          </a:graphicData>
        </a:graphic>
      </p:graphicFrame>
      <p:graphicFrame>
        <p:nvGraphicFramePr>
          <p:cNvPr id="1083" name="Object 65"/>
          <p:cNvGraphicFramePr>
            <a:graphicFrameLocks noChangeAspect="1"/>
          </p:cNvGraphicFramePr>
          <p:nvPr/>
        </p:nvGraphicFramePr>
        <p:xfrm>
          <a:off x="4870450" y="5173663"/>
          <a:ext cx="298450" cy="269875"/>
        </p:xfrm>
        <a:graphic>
          <a:graphicData uri="http://schemas.openxmlformats.org/presentationml/2006/ole">
            <p:oleObj spid="_x0000_s1083" name="Visio" r:id="rId16" imgW="547710" imgH="439722" progId="Visio.Drawing.11">
              <p:link updateAutomatic="1"/>
            </p:oleObj>
          </a:graphicData>
        </a:graphic>
      </p:graphicFrame>
      <p:sp>
        <p:nvSpPr>
          <p:cNvPr id="155" name="Freeform 154"/>
          <p:cNvSpPr/>
          <p:nvPr/>
        </p:nvSpPr>
        <p:spPr bwMode="auto">
          <a:xfrm>
            <a:off x="5141913" y="4519613"/>
            <a:ext cx="95250" cy="436562"/>
          </a:xfrm>
          <a:custGeom>
            <a:avLst/>
            <a:gdLst>
              <a:gd name="connsiteX0" fmla="*/ 114300 w 114300"/>
              <a:gd name="connsiteY0" fmla="*/ 0 h 523875"/>
              <a:gd name="connsiteX1" fmla="*/ 114300 w 114300"/>
              <a:gd name="connsiteY1" fmla="*/ 523875 h 523875"/>
              <a:gd name="connsiteX2" fmla="*/ 0 w 114300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523875">
                <a:moveTo>
                  <a:pt x="114300" y="0"/>
                </a:moveTo>
                <a:lnTo>
                  <a:pt x="114300" y="523875"/>
                </a:lnTo>
                <a:lnTo>
                  <a:pt x="0" y="52387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56" name="Freeform 155"/>
          <p:cNvSpPr/>
          <p:nvPr/>
        </p:nvSpPr>
        <p:spPr bwMode="auto">
          <a:xfrm>
            <a:off x="5141913" y="4510088"/>
            <a:ext cx="149225" cy="773112"/>
          </a:xfrm>
          <a:custGeom>
            <a:avLst/>
            <a:gdLst>
              <a:gd name="connsiteX0" fmla="*/ 114300 w 114300"/>
              <a:gd name="connsiteY0" fmla="*/ 0 h 523875"/>
              <a:gd name="connsiteX1" fmla="*/ 114300 w 114300"/>
              <a:gd name="connsiteY1" fmla="*/ 523875 h 523875"/>
              <a:gd name="connsiteX2" fmla="*/ 0 w 114300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523875">
                <a:moveTo>
                  <a:pt x="114300" y="0"/>
                </a:moveTo>
                <a:lnTo>
                  <a:pt x="114300" y="523875"/>
                </a:lnTo>
                <a:lnTo>
                  <a:pt x="0" y="52387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57" name="Straight Connector 156"/>
          <p:cNvCxnSpPr/>
          <p:nvPr/>
        </p:nvCxnSpPr>
        <p:spPr bwMode="auto">
          <a:xfrm>
            <a:off x="5641975" y="5351463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 157"/>
          <p:cNvSpPr/>
          <p:nvPr/>
        </p:nvSpPr>
        <p:spPr bwMode="auto">
          <a:xfrm>
            <a:off x="5183188" y="5519738"/>
            <a:ext cx="908050" cy="158750"/>
          </a:xfrm>
          <a:custGeom>
            <a:avLst/>
            <a:gdLst>
              <a:gd name="connsiteX0" fmla="*/ 0 w 1095153"/>
              <a:gd name="connsiteY0" fmla="*/ 170121 h 170121"/>
              <a:gd name="connsiteX1" fmla="*/ 0 w 1095153"/>
              <a:gd name="connsiteY1" fmla="*/ 0 h 170121"/>
              <a:gd name="connsiteX2" fmla="*/ 1095153 w 1095153"/>
              <a:gd name="connsiteY2" fmla="*/ 0 h 170121"/>
              <a:gd name="connsiteX3" fmla="*/ 1095153 w 1095153"/>
              <a:gd name="connsiteY3" fmla="*/ 159488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153" h="170121">
                <a:moveTo>
                  <a:pt x="0" y="170121"/>
                </a:moveTo>
                <a:lnTo>
                  <a:pt x="0" y="0"/>
                </a:lnTo>
                <a:lnTo>
                  <a:pt x="1095153" y="0"/>
                </a:lnTo>
                <a:lnTo>
                  <a:pt x="1095153" y="15948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84" name="Object 66"/>
          <p:cNvGraphicFramePr>
            <a:graphicFrameLocks noChangeAspect="1"/>
          </p:cNvGraphicFramePr>
          <p:nvPr/>
        </p:nvGraphicFramePr>
        <p:xfrm>
          <a:off x="4972050" y="5667375"/>
          <a:ext cx="417513" cy="369888"/>
        </p:xfrm>
        <a:graphic>
          <a:graphicData uri="http://schemas.openxmlformats.org/presentationml/2006/ole">
            <p:oleObj spid="_x0000_s1084" name="Visio" r:id="rId7" imgW="835737" imgH="655939" progId="Visio.Drawing.11">
              <p:link updateAutomatic="1"/>
            </p:oleObj>
          </a:graphicData>
        </a:graphic>
      </p:graphicFrame>
      <p:graphicFrame>
        <p:nvGraphicFramePr>
          <p:cNvPr id="1085" name="Object 67"/>
          <p:cNvGraphicFramePr>
            <a:graphicFrameLocks noChangeAspect="1"/>
          </p:cNvGraphicFramePr>
          <p:nvPr/>
        </p:nvGraphicFramePr>
        <p:xfrm>
          <a:off x="5819775" y="5659438"/>
          <a:ext cx="536575" cy="398462"/>
        </p:xfrm>
        <a:graphic>
          <a:graphicData uri="http://schemas.openxmlformats.org/presentationml/2006/ole">
            <p:oleObj spid="_x0000_s1085" name="Visio" r:id="rId7" imgW="1051690" imgH="655939" progId="Visio.Drawing.11">
              <p:link updateAutomatic="1"/>
            </p:oleObj>
          </a:graphicData>
        </a:graphic>
      </p:graphicFrame>
      <p:graphicFrame>
        <p:nvGraphicFramePr>
          <p:cNvPr id="1086" name="Object 62"/>
          <p:cNvGraphicFramePr>
            <a:graphicFrameLocks noChangeAspect="1"/>
          </p:cNvGraphicFramePr>
          <p:nvPr/>
        </p:nvGraphicFramePr>
        <p:xfrm>
          <a:off x="6072188" y="5800725"/>
          <a:ext cx="536575" cy="400050"/>
        </p:xfrm>
        <a:graphic>
          <a:graphicData uri="http://schemas.openxmlformats.org/presentationml/2006/ole">
            <p:oleObj spid="_x0000_s1086" name="Visio" r:id="rId7" imgW="1051690" imgH="655939" progId="Visio.Drawing.11">
              <p:link updateAutomatic="1"/>
            </p:oleObj>
          </a:graphicData>
        </a:graphic>
      </p:graphicFrame>
      <p:cxnSp>
        <p:nvCxnSpPr>
          <p:cNvPr id="162" name="Straight Connector 161"/>
          <p:cNvCxnSpPr/>
          <p:nvPr/>
        </p:nvCxnSpPr>
        <p:spPr bwMode="auto">
          <a:xfrm>
            <a:off x="5181600" y="5978525"/>
            <a:ext cx="0" cy="2349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7" name="Object 69"/>
          <p:cNvGraphicFramePr>
            <a:graphicFrameLocks noChangeAspect="1"/>
          </p:cNvGraphicFramePr>
          <p:nvPr/>
        </p:nvGraphicFramePr>
        <p:xfrm>
          <a:off x="5092700" y="6205538"/>
          <a:ext cx="185738" cy="252412"/>
        </p:xfrm>
        <a:graphic>
          <a:graphicData uri="http://schemas.openxmlformats.org/presentationml/2006/ole">
            <p:oleObj spid="_x0000_s1087" name="Visio" r:id="rId19" imgW="779040" imgH="779040" progId="">
              <p:embed/>
            </p:oleObj>
          </a:graphicData>
        </a:graphic>
      </p:graphicFrame>
      <p:cxnSp>
        <p:nvCxnSpPr>
          <p:cNvPr id="164" name="Straight Connector 163"/>
          <p:cNvCxnSpPr/>
          <p:nvPr/>
        </p:nvCxnSpPr>
        <p:spPr bwMode="auto">
          <a:xfrm>
            <a:off x="5226050" y="6327775"/>
            <a:ext cx="147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 bwMode="auto">
          <a:xfrm>
            <a:off x="5380038" y="6084888"/>
            <a:ext cx="0" cy="50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8" name="Object 70"/>
          <p:cNvGraphicFramePr>
            <a:graphicFrameLocks noChangeAspect="1"/>
          </p:cNvGraphicFramePr>
          <p:nvPr/>
        </p:nvGraphicFramePr>
        <p:xfrm>
          <a:off x="5391150" y="6191250"/>
          <a:ext cx="715963" cy="269875"/>
        </p:xfrm>
        <a:graphic>
          <a:graphicData uri="http://schemas.openxmlformats.org/presentationml/2006/ole">
            <p:oleObj spid="_x0000_s1088" name="Visio" r:id="rId13" imgW="1348625" imgH="384925" progId="Visio.Drawing.11">
              <p:link updateAutomatic="1"/>
            </p:oleObj>
          </a:graphicData>
        </a:graphic>
      </p:graphicFrame>
      <p:sp>
        <p:nvSpPr>
          <p:cNvPr id="174" name="Freeform 173"/>
          <p:cNvSpPr/>
          <p:nvPr/>
        </p:nvSpPr>
        <p:spPr bwMode="auto">
          <a:xfrm>
            <a:off x="4940300" y="1216025"/>
            <a:ext cx="2413000" cy="481013"/>
          </a:xfrm>
          <a:custGeom>
            <a:avLst/>
            <a:gdLst>
              <a:gd name="connsiteX0" fmla="*/ 0 w 2743200"/>
              <a:gd name="connsiteY0" fmla="*/ 495300 h 514350"/>
              <a:gd name="connsiteX1" fmla="*/ 0 w 2743200"/>
              <a:gd name="connsiteY1" fmla="*/ 0 h 514350"/>
              <a:gd name="connsiteX2" fmla="*/ 2257425 w 2743200"/>
              <a:gd name="connsiteY2" fmla="*/ 0 h 514350"/>
              <a:gd name="connsiteX3" fmla="*/ 2257425 w 2743200"/>
              <a:gd name="connsiteY3" fmla="*/ 514350 h 514350"/>
              <a:gd name="connsiteX4" fmla="*/ 2743200 w 2743200"/>
              <a:gd name="connsiteY4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514350">
                <a:moveTo>
                  <a:pt x="0" y="495300"/>
                </a:moveTo>
                <a:lnTo>
                  <a:pt x="0" y="0"/>
                </a:lnTo>
                <a:lnTo>
                  <a:pt x="2257425" y="0"/>
                </a:lnTo>
                <a:lnTo>
                  <a:pt x="2257425" y="514350"/>
                </a:lnTo>
                <a:lnTo>
                  <a:pt x="2743200" y="51435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Freeform 177"/>
          <p:cNvSpPr/>
          <p:nvPr/>
        </p:nvSpPr>
        <p:spPr bwMode="auto">
          <a:xfrm>
            <a:off x="6311900" y="1517650"/>
            <a:ext cx="960438" cy="504825"/>
          </a:xfrm>
          <a:custGeom>
            <a:avLst/>
            <a:gdLst>
              <a:gd name="connsiteX0" fmla="*/ 0 w 1104900"/>
              <a:gd name="connsiteY0" fmla="*/ 0 h 514350"/>
              <a:gd name="connsiteX1" fmla="*/ 390525 w 1104900"/>
              <a:gd name="connsiteY1" fmla="*/ 0 h 514350"/>
              <a:gd name="connsiteX2" fmla="*/ 390525 w 1104900"/>
              <a:gd name="connsiteY2" fmla="*/ 514350 h 514350"/>
              <a:gd name="connsiteX3" fmla="*/ 1104900 w 1104900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514350">
                <a:moveTo>
                  <a:pt x="0" y="0"/>
                </a:moveTo>
                <a:lnTo>
                  <a:pt x="390525" y="0"/>
                </a:lnTo>
                <a:lnTo>
                  <a:pt x="390525" y="514350"/>
                </a:lnTo>
                <a:lnTo>
                  <a:pt x="1104900" y="51435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1" name="Freeform 180"/>
          <p:cNvSpPr/>
          <p:nvPr/>
        </p:nvSpPr>
        <p:spPr bwMode="auto">
          <a:xfrm>
            <a:off x="6591300" y="2452688"/>
            <a:ext cx="1362075" cy="3497262"/>
          </a:xfrm>
          <a:custGeom>
            <a:avLst/>
            <a:gdLst>
              <a:gd name="connsiteX0" fmla="*/ 0 w 1504950"/>
              <a:gd name="connsiteY0" fmla="*/ 3781425 h 3781425"/>
              <a:gd name="connsiteX1" fmla="*/ 638175 w 1504950"/>
              <a:gd name="connsiteY1" fmla="*/ 3781425 h 3781425"/>
              <a:gd name="connsiteX2" fmla="*/ 647700 w 1504950"/>
              <a:gd name="connsiteY2" fmla="*/ 0 h 3781425"/>
              <a:gd name="connsiteX3" fmla="*/ 1504950 w 1504950"/>
              <a:gd name="connsiteY3" fmla="*/ 0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3781425">
                <a:moveTo>
                  <a:pt x="0" y="3781425"/>
                </a:moveTo>
                <a:lnTo>
                  <a:pt x="638175" y="3781425"/>
                </a:lnTo>
                <a:lnTo>
                  <a:pt x="647700" y="0"/>
                </a:lnTo>
                <a:lnTo>
                  <a:pt x="1504950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89" name="Object 65"/>
          <p:cNvGraphicFramePr>
            <a:graphicFrameLocks noChangeAspect="1"/>
          </p:cNvGraphicFramePr>
          <p:nvPr/>
        </p:nvGraphicFramePr>
        <p:xfrm>
          <a:off x="7188200" y="1290041"/>
          <a:ext cx="185388" cy="252099"/>
        </p:xfrm>
        <a:graphic>
          <a:graphicData uri="http://schemas.openxmlformats.org/presentationml/2006/ole">
            <p:oleObj spid="_x0000_s1089" name="Visio" r:id="rId20" imgW="779040" imgH="779040" progId="">
              <p:embed/>
            </p:oleObj>
          </a:graphicData>
        </a:graphic>
      </p:graphicFrame>
      <p:graphicFrame>
        <p:nvGraphicFramePr>
          <p:cNvPr id="1090" name="Object 73"/>
          <p:cNvGraphicFramePr>
            <a:graphicFrameLocks noChangeAspect="1"/>
          </p:cNvGraphicFramePr>
          <p:nvPr/>
        </p:nvGraphicFramePr>
        <p:xfrm>
          <a:off x="7341560" y="1580812"/>
          <a:ext cx="298195" cy="270035"/>
        </p:xfrm>
        <a:graphic>
          <a:graphicData uri="http://schemas.openxmlformats.org/presentationml/2006/ole">
            <p:oleObj spid="_x0000_s1090" name="Visio" r:id="rId16" imgW="547710" imgH="439722" progId="Visio.Drawing.11">
              <p:link updateAutomatic="1"/>
            </p:oleObj>
          </a:graphicData>
        </a:graphic>
      </p:graphicFrame>
      <p:sp>
        <p:nvSpPr>
          <p:cNvPr id="172" name="Freeform 171"/>
          <p:cNvSpPr/>
          <p:nvPr/>
        </p:nvSpPr>
        <p:spPr bwMode="auto">
          <a:xfrm>
            <a:off x="7329488" y="1384300"/>
            <a:ext cx="150812" cy="201613"/>
          </a:xfrm>
          <a:custGeom>
            <a:avLst/>
            <a:gdLst>
              <a:gd name="connsiteX0" fmla="*/ 0 w 180975"/>
              <a:gd name="connsiteY0" fmla="*/ 0 h 247650"/>
              <a:gd name="connsiteX1" fmla="*/ 180975 w 180975"/>
              <a:gd name="connsiteY1" fmla="*/ 0 h 247650"/>
              <a:gd name="connsiteX2" fmla="*/ 180975 w 180975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247650">
                <a:moveTo>
                  <a:pt x="0" y="0"/>
                </a:moveTo>
                <a:lnTo>
                  <a:pt x="180975" y="0"/>
                </a:lnTo>
                <a:lnTo>
                  <a:pt x="180975" y="24765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91" name="Object 67"/>
          <p:cNvGraphicFramePr>
            <a:graphicFrameLocks noChangeAspect="1"/>
          </p:cNvGraphicFramePr>
          <p:nvPr/>
        </p:nvGraphicFramePr>
        <p:xfrm>
          <a:off x="7509117" y="1687582"/>
          <a:ext cx="298195" cy="270035"/>
        </p:xfrm>
        <a:graphic>
          <a:graphicData uri="http://schemas.openxmlformats.org/presentationml/2006/ole">
            <p:oleObj spid="_x0000_s1091" name="Visio" r:id="rId16" imgW="547710" imgH="439722" progId="Visio.Drawing.11">
              <p:link updateAutomatic="1"/>
            </p:oleObj>
          </a:graphicData>
        </a:graphic>
      </p:graphicFrame>
      <p:graphicFrame>
        <p:nvGraphicFramePr>
          <p:cNvPr id="1092" name="Object 75"/>
          <p:cNvGraphicFramePr>
            <a:graphicFrameLocks noChangeAspect="1"/>
          </p:cNvGraphicFramePr>
          <p:nvPr/>
        </p:nvGraphicFramePr>
        <p:xfrm>
          <a:off x="8510670" y="1257300"/>
          <a:ext cx="834943" cy="605383"/>
        </p:xfrm>
        <a:graphic>
          <a:graphicData uri="http://schemas.openxmlformats.org/presentationml/2006/ole">
            <p:oleObj spid="_x0000_s1092" name="Visio" r:id="rId7" imgW="1303814" imgH="799813" progId="Visio.Drawing.11">
              <p:link updateAutomatic="1"/>
            </p:oleObj>
          </a:graphicData>
        </a:graphic>
      </p:graphicFrame>
      <p:graphicFrame>
        <p:nvGraphicFramePr>
          <p:cNvPr id="1093" name="Object 76"/>
          <p:cNvGraphicFramePr>
            <a:graphicFrameLocks noChangeAspect="1"/>
          </p:cNvGraphicFramePr>
          <p:nvPr/>
        </p:nvGraphicFramePr>
        <p:xfrm>
          <a:off x="7258255" y="1840973"/>
          <a:ext cx="1220140" cy="207611"/>
        </p:xfrm>
        <a:graphic>
          <a:graphicData uri="http://schemas.openxmlformats.org/presentationml/2006/ole">
            <p:oleObj spid="_x0000_s1093" name="Visio" r:id="rId21" imgW="1967040" imgH="375120" progId="">
              <p:embed/>
            </p:oleObj>
          </a:graphicData>
        </a:graphic>
      </p:graphicFrame>
      <p:sp>
        <p:nvSpPr>
          <p:cNvPr id="177" name="Freeform 176"/>
          <p:cNvSpPr/>
          <p:nvPr/>
        </p:nvSpPr>
        <p:spPr bwMode="auto">
          <a:xfrm>
            <a:off x="8426450" y="1757363"/>
            <a:ext cx="520700" cy="269875"/>
          </a:xfrm>
          <a:custGeom>
            <a:avLst/>
            <a:gdLst>
              <a:gd name="connsiteX0" fmla="*/ 628650 w 628650"/>
              <a:gd name="connsiteY0" fmla="*/ 0 h 323850"/>
              <a:gd name="connsiteX1" fmla="*/ 628650 w 628650"/>
              <a:gd name="connsiteY1" fmla="*/ 323850 h 323850"/>
              <a:gd name="connsiteX2" fmla="*/ 0 w 628650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323850">
                <a:moveTo>
                  <a:pt x="628650" y="0"/>
                </a:moveTo>
                <a:lnTo>
                  <a:pt x="628650" y="323850"/>
                </a:lnTo>
                <a:lnTo>
                  <a:pt x="0" y="32385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8258175" y="2025650"/>
            <a:ext cx="0" cy="166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4" name="Object 77"/>
          <p:cNvGraphicFramePr>
            <a:graphicFrameLocks noChangeAspect="1"/>
          </p:cNvGraphicFramePr>
          <p:nvPr/>
        </p:nvGraphicFramePr>
        <p:xfrm>
          <a:off x="7930060" y="2181212"/>
          <a:ext cx="667387" cy="529058"/>
        </p:xfrm>
        <a:graphic>
          <a:graphicData uri="http://schemas.openxmlformats.org/presentationml/2006/ole">
            <p:oleObj spid="_x0000_s1094" name="Visio" r:id="rId7" imgW="1195838" imgH="655939" progId="Visio.Drawing.11">
              <p:link updateAutomatic="1"/>
            </p:oleObj>
          </a:graphicData>
        </a:graphic>
      </p:graphicFrame>
      <p:cxnSp>
        <p:nvCxnSpPr>
          <p:cNvPr id="182" name="Straight Connector 181"/>
          <p:cNvCxnSpPr/>
          <p:nvPr/>
        </p:nvCxnSpPr>
        <p:spPr bwMode="auto">
          <a:xfrm>
            <a:off x="8258175" y="2624138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5" name="Object 78"/>
          <p:cNvGraphicFramePr>
            <a:graphicFrameLocks noChangeAspect="1"/>
          </p:cNvGraphicFramePr>
          <p:nvPr/>
        </p:nvGraphicFramePr>
        <p:xfrm>
          <a:off x="7781754" y="2777699"/>
          <a:ext cx="963055" cy="269058"/>
        </p:xfrm>
        <a:graphic>
          <a:graphicData uri="http://schemas.openxmlformats.org/presentationml/2006/ole">
            <p:oleObj spid="_x0000_s1095" name="Visio" r:id="rId5" imgW="1657167" imgH="404900" progId="Visio.Drawing.11">
              <p:link updateAutomatic="1"/>
            </p:oleObj>
          </a:graphicData>
        </a:graphic>
      </p:graphicFrame>
      <p:graphicFrame>
        <p:nvGraphicFramePr>
          <p:cNvPr id="1096" name="Object 79"/>
          <p:cNvGraphicFramePr>
            <a:graphicFrameLocks noChangeAspect="1"/>
          </p:cNvGraphicFramePr>
          <p:nvPr/>
        </p:nvGraphicFramePr>
        <p:xfrm>
          <a:off x="7980864" y="3248552"/>
          <a:ext cx="559730" cy="336324"/>
        </p:xfrm>
        <a:graphic>
          <a:graphicData uri="http://schemas.openxmlformats.org/presentationml/2006/ole">
            <p:oleObj spid="_x0000_s1096" name="Visio" r:id="rId6" imgW="896204" imgH="477513" progId="Visio.Drawing.11">
              <p:link updateAutomatic="1"/>
            </p:oleObj>
          </a:graphicData>
        </a:graphic>
      </p:graphicFrame>
      <p:cxnSp>
        <p:nvCxnSpPr>
          <p:cNvPr id="185" name="Straight Connector 184"/>
          <p:cNvCxnSpPr/>
          <p:nvPr/>
        </p:nvCxnSpPr>
        <p:spPr bwMode="auto">
          <a:xfrm>
            <a:off x="8258175" y="3019425"/>
            <a:ext cx="0" cy="2349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7" name="Object 80"/>
          <p:cNvGraphicFramePr>
            <a:graphicFrameLocks noChangeAspect="1"/>
          </p:cNvGraphicFramePr>
          <p:nvPr/>
        </p:nvGraphicFramePr>
        <p:xfrm>
          <a:off x="8522974" y="3305551"/>
          <a:ext cx="254161" cy="135897"/>
        </p:xfrm>
        <a:graphic>
          <a:graphicData uri="http://schemas.openxmlformats.org/presentationml/2006/ole">
            <p:oleObj spid="_x0000_s1097" name="Visio" r:id="rId8" imgW="370089" imgH="217297" progId="Visio.Drawing.11">
              <p:link updateAutomatic="1"/>
            </p:oleObj>
          </a:graphicData>
        </a:graphic>
      </p:graphicFrame>
      <p:sp>
        <p:nvSpPr>
          <p:cNvPr id="188" name="Freeform 187"/>
          <p:cNvSpPr/>
          <p:nvPr/>
        </p:nvSpPr>
        <p:spPr bwMode="auto">
          <a:xfrm>
            <a:off x="8505825" y="3413125"/>
            <a:ext cx="268288" cy="166688"/>
          </a:xfrm>
          <a:custGeom>
            <a:avLst/>
            <a:gdLst>
              <a:gd name="connsiteX0" fmla="*/ 0 w 323850"/>
              <a:gd name="connsiteY0" fmla="*/ 0 h 295275"/>
              <a:gd name="connsiteX1" fmla="*/ 323850 w 323850"/>
              <a:gd name="connsiteY1" fmla="*/ 0 h 295275"/>
              <a:gd name="connsiteX2" fmla="*/ 323850 w 323850"/>
              <a:gd name="connsiteY2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295275">
                <a:moveTo>
                  <a:pt x="0" y="0"/>
                </a:moveTo>
                <a:lnTo>
                  <a:pt x="323850" y="0"/>
                </a:lnTo>
                <a:lnTo>
                  <a:pt x="323850" y="29527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98" name="Object 81"/>
          <p:cNvGraphicFramePr>
            <a:graphicFrameLocks noChangeAspect="1"/>
          </p:cNvGraphicFramePr>
          <p:nvPr/>
        </p:nvGraphicFramePr>
        <p:xfrm>
          <a:off x="8601863" y="3572061"/>
          <a:ext cx="528860" cy="397748"/>
        </p:xfrm>
        <a:graphic>
          <a:graphicData uri="http://schemas.openxmlformats.org/presentationml/2006/ole">
            <p:oleObj spid="_x0000_s1098" name="Visio" r:id="rId7" imgW="1555939" imgH="691840" progId="Visio.Drawing.11">
              <p:link updateAutomatic="1"/>
            </p:oleObj>
          </a:graphicData>
        </a:graphic>
      </p:graphicFrame>
      <p:cxnSp>
        <p:nvCxnSpPr>
          <p:cNvPr id="190" name="Straight Connector 189"/>
          <p:cNvCxnSpPr/>
          <p:nvPr/>
        </p:nvCxnSpPr>
        <p:spPr bwMode="auto">
          <a:xfrm>
            <a:off x="8264525" y="3551238"/>
            <a:ext cx="0" cy="2349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9" name="Object 82"/>
          <p:cNvGraphicFramePr>
            <a:graphicFrameLocks noChangeAspect="1"/>
          </p:cNvGraphicFramePr>
          <p:nvPr/>
        </p:nvGraphicFramePr>
        <p:xfrm>
          <a:off x="7944892" y="3777773"/>
          <a:ext cx="655123" cy="311623"/>
        </p:xfrm>
        <a:graphic>
          <a:graphicData uri="http://schemas.openxmlformats.org/presentationml/2006/ole">
            <p:oleObj spid="_x0000_s1099" name="Visio" r:id="rId5" imgW="937235" imgH="403821" progId="Visio.Drawing.11">
              <p:link updateAutomatic="1"/>
            </p:oleObj>
          </a:graphicData>
        </a:graphic>
      </p:graphicFrame>
      <p:graphicFrame>
        <p:nvGraphicFramePr>
          <p:cNvPr id="1100" name="Object 83"/>
          <p:cNvGraphicFramePr>
            <a:graphicFrameLocks noChangeAspect="1"/>
          </p:cNvGraphicFramePr>
          <p:nvPr/>
        </p:nvGraphicFramePr>
        <p:xfrm>
          <a:off x="8281691" y="3591715"/>
          <a:ext cx="109700" cy="134529"/>
        </p:xfrm>
        <a:graphic>
          <a:graphicData uri="http://schemas.openxmlformats.org/presentationml/2006/ole">
            <p:oleObj spid="_x0000_s1100" name="Visio" r:id="rId9" imgW="199486" imgH="217297" progId="Visio.Drawing.11">
              <p:link updateAutomatic="1"/>
            </p:oleObj>
          </a:graphicData>
        </a:graphic>
      </p:graphicFrame>
      <p:graphicFrame>
        <p:nvGraphicFramePr>
          <p:cNvPr id="1101" name="Object 84"/>
          <p:cNvGraphicFramePr>
            <a:graphicFrameLocks noChangeAspect="1"/>
          </p:cNvGraphicFramePr>
          <p:nvPr/>
        </p:nvGraphicFramePr>
        <p:xfrm>
          <a:off x="7881780" y="4213035"/>
          <a:ext cx="775304" cy="538119"/>
        </p:xfrm>
        <a:graphic>
          <a:graphicData uri="http://schemas.openxmlformats.org/presentationml/2006/ole">
            <p:oleObj spid="_x0000_s1101" name="Visio" r:id="rId7" imgW="1665265" imgH="799813" progId="Visio.Drawing.11">
              <p:link updateAutomatic="1"/>
            </p:oleObj>
          </a:graphicData>
        </a:graphic>
      </p:graphicFrame>
      <p:cxnSp>
        <p:nvCxnSpPr>
          <p:cNvPr id="194" name="Straight Connector 193"/>
          <p:cNvCxnSpPr/>
          <p:nvPr/>
        </p:nvCxnSpPr>
        <p:spPr bwMode="auto">
          <a:xfrm>
            <a:off x="8264525" y="4052888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 bwMode="auto">
          <a:xfrm>
            <a:off x="7808913" y="4830763"/>
            <a:ext cx="908050" cy="158750"/>
          </a:xfrm>
          <a:custGeom>
            <a:avLst/>
            <a:gdLst>
              <a:gd name="connsiteX0" fmla="*/ 0 w 1095153"/>
              <a:gd name="connsiteY0" fmla="*/ 170121 h 170121"/>
              <a:gd name="connsiteX1" fmla="*/ 0 w 1095153"/>
              <a:gd name="connsiteY1" fmla="*/ 0 h 170121"/>
              <a:gd name="connsiteX2" fmla="*/ 1095153 w 1095153"/>
              <a:gd name="connsiteY2" fmla="*/ 0 h 170121"/>
              <a:gd name="connsiteX3" fmla="*/ 1095153 w 1095153"/>
              <a:gd name="connsiteY3" fmla="*/ 159488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153" h="170121">
                <a:moveTo>
                  <a:pt x="0" y="170121"/>
                </a:moveTo>
                <a:lnTo>
                  <a:pt x="0" y="0"/>
                </a:lnTo>
                <a:lnTo>
                  <a:pt x="1095153" y="0"/>
                </a:lnTo>
                <a:lnTo>
                  <a:pt x="1095153" y="15948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8264525" y="4659313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2" name="Object 85"/>
          <p:cNvGraphicFramePr>
            <a:graphicFrameLocks noChangeAspect="1"/>
          </p:cNvGraphicFramePr>
          <p:nvPr/>
        </p:nvGraphicFramePr>
        <p:xfrm>
          <a:off x="7547368" y="4970997"/>
          <a:ext cx="549301" cy="440111"/>
        </p:xfrm>
        <a:graphic>
          <a:graphicData uri="http://schemas.openxmlformats.org/presentationml/2006/ole">
            <p:oleObj spid="_x0000_s1102" name="Visio" r:id="rId7" imgW="871909" imgH="619767" progId="Visio.Drawing.11">
              <p:link updateAutomatic="1"/>
            </p:oleObj>
          </a:graphicData>
        </a:graphic>
      </p:graphicFrame>
      <p:graphicFrame>
        <p:nvGraphicFramePr>
          <p:cNvPr id="1103" name="Object 86"/>
          <p:cNvGraphicFramePr>
            <a:graphicFrameLocks noChangeAspect="1"/>
          </p:cNvGraphicFramePr>
          <p:nvPr/>
        </p:nvGraphicFramePr>
        <p:xfrm>
          <a:off x="8451031" y="4961846"/>
          <a:ext cx="536749" cy="403589"/>
        </p:xfrm>
        <a:graphic>
          <a:graphicData uri="http://schemas.openxmlformats.org/presentationml/2006/ole">
            <p:oleObj spid="_x0000_s1103" name="Visio" r:id="rId7" imgW="1303814" imgH="619767" progId="Visio.Drawing.11">
              <p:link updateAutomatic="1"/>
            </p:oleObj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/>
        </p:nvGraphicFramePr>
        <p:xfrm>
          <a:off x="8664029" y="5104207"/>
          <a:ext cx="536749" cy="403589"/>
        </p:xfrm>
        <a:graphic>
          <a:graphicData uri="http://schemas.openxmlformats.org/presentationml/2006/ole">
            <p:oleObj spid="_x0000_s1104" name="Visio" r:id="rId7" imgW="1303814" imgH="619767" progId="Visio.Drawing.11">
              <p:link updateAutomatic="1"/>
            </p:oleObj>
          </a:graphicData>
        </a:graphic>
      </p:graphicFrame>
      <p:graphicFrame>
        <p:nvGraphicFramePr>
          <p:cNvPr id="1105" name="Object 88"/>
          <p:cNvGraphicFramePr>
            <a:graphicFrameLocks noChangeAspect="1"/>
          </p:cNvGraphicFramePr>
          <p:nvPr/>
        </p:nvGraphicFramePr>
        <p:xfrm>
          <a:off x="7405616" y="5710655"/>
          <a:ext cx="185387" cy="252099"/>
        </p:xfrm>
        <a:graphic>
          <a:graphicData uri="http://schemas.openxmlformats.org/presentationml/2006/ole">
            <p:oleObj spid="_x0000_s1105" name="Visio" r:id="rId22" imgW="779040" imgH="779040" progId="">
              <p:embed/>
            </p:oleObj>
          </a:graphicData>
        </a:graphic>
      </p:graphicFrame>
      <p:sp>
        <p:nvSpPr>
          <p:cNvPr id="202" name="Freeform 201"/>
          <p:cNvSpPr/>
          <p:nvPr/>
        </p:nvSpPr>
        <p:spPr bwMode="auto">
          <a:xfrm>
            <a:off x="7494588" y="5335588"/>
            <a:ext cx="339725" cy="382587"/>
          </a:xfrm>
          <a:custGeom>
            <a:avLst/>
            <a:gdLst>
              <a:gd name="connsiteX0" fmla="*/ 409575 w 409575"/>
              <a:gd name="connsiteY0" fmla="*/ 0 h 409575"/>
              <a:gd name="connsiteX1" fmla="*/ 409575 w 409575"/>
              <a:gd name="connsiteY1" fmla="*/ 171450 h 409575"/>
              <a:gd name="connsiteX2" fmla="*/ 0 w 409575"/>
              <a:gd name="connsiteY2" fmla="*/ 171450 h 409575"/>
              <a:gd name="connsiteX3" fmla="*/ 0 w 409575"/>
              <a:gd name="connsiteY3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409575">
                <a:moveTo>
                  <a:pt x="409575" y="0"/>
                </a:moveTo>
                <a:lnTo>
                  <a:pt x="409575" y="171450"/>
                </a:lnTo>
                <a:lnTo>
                  <a:pt x="0" y="171450"/>
                </a:lnTo>
                <a:lnTo>
                  <a:pt x="0" y="40957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203" name="Straight Connector 202"/>
          <p:cNvCxnSpPr/>
          <p:nvPr/>
        </p:nvCxnSpPr>
        <p:spPr bwMode="auto">
          <a:xfrm>
            <a:off x="7540625" y="5835650"/>
            <a:ext cx="149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 bwMode="auto">
          <a:xfrm>
            <a:off x="7696200" y="5573713"/>
            <a:ext cx="0" cy="50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6" name="Object 89"/>
          <p:cNvGraphicFramePr>
            <a:graphicFrameLocks noChangeAspect="1"/>
          </p:cNvGraphicFramePr>
          <p:nvPr/>
        </p:nvGraphicFramePr>
        <p:xfrm>
          <a:off x="7711699" y="5701760"/>
          <a:ext cx="775304" cy="269058"/>
        </p:xfrm>
        <a:graphic>
          <a:graphicData uri="http://schemas.openxmlformats.org/presentationml/2006/ole">
            <p:oleObj spid="_x0000_s1106" name="Visio" r:id="rId13" imgW="1371570" imgH="384925" progId="Visio.Drawing.11">
              <p:link updateAutomatic="1"/>
            </p:oleObj>
          </a:graphicData>
        </a:graphic>
      </p:graphicFrame>
      <p:cxnSp>
        <p:nvCxnSpPr>
          <p:cNvPr id="206" name="Straight Connector 205"/>
          <p:cNvCxnSpPr/>
          <p:nvPr/>
        </p:nvCxnSpPr>
        <p:spPr bwMode="auto">
          <a:xfrm>
            <a:off x="8961438" y="5410200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7" name="Object 90"/>
          <p:cNvGraphicFramePr>
            <a:graphicFrameLocks noChangeAspect="1"/>
          </p:cNvGraphicFramePr>
          <p:nvPr/>
        </p:nvGraphicFramePr>
        <p:xfrm>
          <a:off x="8630873" y="5570102"/>
          <a:ext cx="655471" cy="263220"/>
        </p:xfrm>
        <a:graphic>
          <a:graphicData uri="http://schemas.openxmlformats.org/presentationml/2006/ole">
            <p:oleObj spid="_x0000_s1107" name="Visio" r:id="rId5" imgW="937235" imgH="403821" progId="Visio.Drawing.11">
              <p:link updateAutomatic="1"/>
            </p:oleObj>
          </a:graphicData>
        </a:graphic>
      </p:graphicFrame>
      <p:cxnSp>
        <p:nvCxnSpPr>
          <p:cNvPr id="208" name="Straight Connector 207"/>
          <p:cNvCxnSpPr/>
          <p:nvPr/>
        </p:nvCxnSpPr>
        <p:spPr bwMode="auto">
          <a:xfrm>
            <a:off x="8961438" y="5802313"/>
            <a:ext cx="0" cy="16986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 bwMode="auto">
          <a:xfrm>
            <a:off x="8664575" y="6103938"/>
            <a:ext cx="15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 bwMode="auto">
          <a:xfrm>
            <a:off x="8655050" y="5857875"/>
            <a:ext cx="0" cy="50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8" name="Object 91"/>
          <p:cNvGraphicFramePr>
            <a:graphicFrameLocks noChangeAspect="1"/>
          </p:cNvGraphicFramePr>
          <p:nvPr/>
        </p:nvGraphicFramePr>
        <p:xfrm>
          <a:off x="8065115" y="5992527"/>
          <a:ext cx="596388" cy="201793"/>
        </p:xfrm>
        <a:graphic>
          <a:graphicData uri="http://schemas.openxmlformats.org/presentationml/2006/ole">
            <p:oleObj spid="_x0000_s1108" name="Visio" r:id="rId23" imgW="1301925" imgH="384925" progId="Visio.Drawing.11">
              <p:link updateAutomatic="1"/>
            </p:oleObj>
          </a:graphicData>
        </a:graphic>
      </p:graphicFrame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01592" y="5964784"/>
            <a:ext cx="389408" cy="389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1109" name="Object 85"/>
          <p:cNvGraphicFramePr>
            <a:graphicFrameLocks noChangeAspect="1"/>
          </p:cNvGraphicFramePr>
          <p:nvPr/>
        </p:nvGraphicFramePr>
        <p:xfrm>
          <a:off x="6135642" y="2674987"/>
          <a:ext cx="1000132" cy="571504"/>
        </p:xfrm>
        <a:graphic>
          <a:graphicData uri="http://schemas.openxmlformats.org/presentationml/2006/ole">
            <p:oleObj spid="_x0000_s1109" name="Visio" r:id="rId25" imgW="3422310" imgH="1223069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 bwMode="auto">
          <a:xfrm>
            <a:off x="6815138" y="1374775"/>
            <a:ext cx="193675" cy="234950"/>
          </a:xfrm>
          <a:custGeom>
            <a:avLst/>
            <a:gdLst>
              <a:gd name="connsiteX0" fmla="*/ 0 w 191386"/>
              <a:gd name="connsiteY0" fmla="*/ 0 h 148856"/>
              <a:gd name="connsiteX1" fmla="*/ 0 w 191386"/>
              <a:gd name="connsiteY1" fmla="*/ 148856 h 148856"/>
              <a:gd name="connsiteX2" fmla="*/ 191386 w 191386"/>
              <a:gd name="connsiteY2" fmla="*/ 148856 h 1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386" h="148856">
                <a:moveTo>
                  <a:pt x="0" y="0"/>
                </a:moveTo>
                <a:lnTo>
                  <a:pt x="0" y="148856"/>
                </a:lnTo>
                <a:lnTo>
                  <a:pt x="191386" y="148856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71" name="Freeform 70"/>
          <p:cNvSpPr/>
          <p:nvPr/>
        </p:nvSpPr>
        <p:spPr bwMode="auto">
          <a:xfrm>
            <a:off x="7200900" y="1690688"/>
            <a:ext cx="619125" cy="203200"/>
          </a:xfrm>
          <a:custGeom>
            <a:avLst/>
            <a:gdLst>
              <a:gd name="connsiteX0" fmla="*/ 0 w 463138"/>
              <a:gd name="connsiteY0" fmla="*/ 0 h 320634"/>
              <a:gd name="connsiteX1" fmla="*/ 0 w 463138"/>
              <a:gd name="connsiteY1" fmla="*/ 320634 h 320634"/>
              <a:gd name="connsiteX2" fmla="*/ 463138 w 463138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138" h="320634">
                <a:moveTo>
                  <a:pt x="0" y="0"/>
                </a:moveTo>
                <a:lnTo>
                  <a:pt x="0" y="320634"/>
                </a:lnTo>
                <a:lnTo>
                  <a:pt x="463138" y="32063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7816850" y="1898650"/>
            <a:ext cx="0" cy="1698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>
            <a:off x="8150225" y="1898650"/>
            <a:ext cx="0" cy="171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 bwMode="auto">
          <a:xfrm>
            <a:off x="8150225" y="1517650"/>
            <a:ext cx="366713" cy="373063"/>
          </a:xfrm>
          <a:custGeom>
            <a:avLst/>
            <a:gdLst>
              <a:gd name="connsiteX0" fmla="*/ 361950 w 361950"/>
              <a:gd name="connsiteY0" fmla="*/ 0 h 371475"/>
              <a:gd name="connsiteX1" fmla="*/ 361950 w 361950"/>
              <a:gd name="connsiteY1" fmla="*/ 371475 h 371475"/>
              <a:gd name="connsiteX2" fmla="*/ 0 w 361950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371475">
                <a:moveTo>
                  <a:pt x="361950" y="0"/>
                </a:moveTo>
                <a:lnTo>
                  <a:pt x="361950" y="371475"/>
                </a:lnTo>
                <a:lnTo>
                  <a:pt x="0" y="37147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7989888" y="2549525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8" name="Object 45"/>
          <p:cNvGraphicFramePr>
            <a:graphicFrameLocks noChangeAspect="1"/>
          </p:cNvGraphicFramePr>
          <p:nvPr/>
        </p:nvGraphicFramePr>
        <p:xfrm>
          <a:off x="6640809" y="1149889"/>
          <a:ext cx="392465" cy="272152"/>
        </p:xfrm>
        <a:graphic>
          <a:graphicData uri="http://schemas.openxmlformats.org/presentationml/2006/ole">
            <p:oleObj spid="_x0000_s4098" name="Visio" r:id="rId3" imgW="799835" imgH="511794" progId="Visio.Drawing.11">
              <p:link updateAutomatic="1"/>
            </p:oleObj>
          </a:graphicData>
        </a:graphic>
      </p:graphicFrame>
      <p:graphicFrame>
        <p:nvGraphicFramePr>
          <p:cNvPr id="4099" name="Object 46"/>
          <p:cNvGraphicFramePr>
            <a:graphicFrameLocks noChangeAspect="1"/>
          </p:cNvGraphicFramePr>
          <p:nvPr/>
        </p:nvGraphicFramePr>
        <p:xfrm>
          <a:off x="6994343" y="1508078"/>
          <a:ext cx="356999" cy="243534"/>
        </p:xfrm>
        <a:graphic>
          <a:graphicData uri="http://schemas.openxmlformats.org/presentationml/2006/ole">
            <p:oleObj spid="_x0000_s4099" name="Visio" r:id="rId3" imgW="799835" imgH="511794" progId="Visio.Drawing.11">
              <p:link updateAutomatic="1"/>
            </p:oleObj>
          </a:graphicData>
        </a:graphic>
      </p:graphicFrame>
      <p:graphicFrame>
        <p:nvGraphicFramePr>
          <p:cNvPr id="4100" name="Object 47"/>
          <p:cNvGraphicFramePr>
            <a:graphicFrameLocks noChangeAspect="1"/>
          </p:cNvGraphicFramePr>
          <p:nvPr/>
        </p:nvGraphicFramePr>
        <p:xfrm>
          <a:off x="7533319" y="2039419"/>
          <a:ext cx="874387" cy="603178"/>
        </p:xfrm>
        <a:graphic>
          <a:graphicData uri="http://schemas.openxmlformats.org/presentationml/2006/ole">
            <p:oleObj spid="_x0000_s4100" name="Visio" r:id="rId4" imgW="1195838" imgH="902388" progId="Visio.Drawing.11">
              <p:link updateAutomatic="1"/>
            </p:oleObj>
          </a:graphicData>
        </a:graphic>
      </p:graphicFrame>
      <p:graphicFrame>
        <p:nvGraphicFramePr>
          <p:cNvPr id="4101" name="Object 48"/>
          <p:cNvGraphicFramePr>
            <a:graphicFrameLocks noChangeAspect="1"/>
          </p:cNvGraphicFramePr>
          <p:nvPr/>
        </p:nvGraphicFramePr>
        <p:xfrm>
          <a:off x="8051084" y="1131888"/>
          <a:ext cx="801522" cy="500465"/>
        </p:xfrm>
        <a:graphic>
          <a:graphicData uri="http://schemas.openxmlformats.org/presentationml/2006/ole">
            <p:oleObj spid="_x0000_s4101" name="Visio" r:id="rId4" imgW="1303814" imgH="871885" progId="Visio.Drawing.11">
              <p:link updateAutomatic="1"/>
            </p:oleObj>
          </a:graphicData>
        </a:graphic>
      </p:graphicFrame>
      <p:graphicFrame>
        <p:nvGraphicFramePr>
          <p:cNvPr id="4102" name="Object 49"/>
          <p:cNvGraphicFramePr>
            <a:graphicFrameLocks noChangeAspect="1"/>
          </p:cNvGraphicFramePr>
          <p:nvPr/>
        </p:nvGraphicFramePr>
        <p:xfrm>
          <a:off x="7476644" y="2710800"/>
          <a:ext cx="1020119" cy="309791"/>
        </p:xfrm>
        <a:graphic>
          <a:graphicData uri="http://schemas.openxmlformats.org/presentationml/2006/ole">
            <p:oleObj spid="_x0000_s4102" name="Visio" r:id="rId5" imgW="1405312" imgH="511794" progId="Visio.Drawing.11">
              <p:link updateAutomatic="1"/>
            </p:oleObj>
          </a:graphicData>
        </a:graphic>
      </p:graphicFrame>
      <p:sp>
        <p:nvSpPr>
          <p:cNvPr id="82" name="Left Brace 81"/>
          <p:cNvSpPr/>
          <p:nvPr/>
        </p:nvSpPr>
        <p:spPr bwMode="auto">
          <a:xfrm>
            <a:off x="8478838" y="2458888"/>
            <a:ext cx="184150" cy="648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7991475" y="2992438"/>
            <a:ext cx="0" cy="16986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4" name="Object 51"/>
          <p:cNvGraphicFramePr>
            <a:graphicFrameLocks noChangeAspect="1"/>
          </p:cNvGraphicFramePr>
          <p:nvPr/>
        </p:nvGraphicFramePr>
        <p:xfrm>
          <a:off x="7751916" y="3160067"/>
          <a:ext cx="486163" cy="272152"/>
        </p:xfrm>
        <a:graphic>
          <a:graphicData uri="http://schemas.openxmlformats.org/presentationml/2006/ole">
            <p:oleObj spid="_x0000_s4104" name="Visio" r:id="rId6" imgW="896204" imgH="477513" progId="Visio.Drawing.11">
              <p:link updateAutomatic="1"/>
            </p:oleObj>
          </a:graphicData>
        </a:graphic>
      </p:graphicFrame>
      <p:graphicFrame>
        <p:nvGraphicFramePr>
          <p:cNvPr id="4105" name="Object 52"/>
          <p:cNvGraphicFramePr>
            <a:graphicFrameLocks noChangeAspect="1"/>
          </p:cNvGraphicFramePr>
          <p:nvPr/>
        </p:nvGraphicFramePr>
        <p:xfrm>
          <a:off x="8205508" y="3171644"/>
          <a:ext cx="310530" cy="137458"/>
        </p:xfrm>
        <a:graphic>
          <a:graphicData uri="http://schemas.openxmlformats.org/presentationml/2006/ole">
            <p:oleObj spid="_x0000_s4105" name="Visio" r:id="rId7" imgW="370089" imgH="217297" progId="Visio.Drawing.11">
              <p:link updateAutomatic="1"/>
            </p:oleObj>
          </a:graphicData>
        </a:graphic>
      </p:graphicFrame>
      <p:graphicFrame>
        <p:nvGraphicFramePr>
          <p:cNvPr id="4106" name="Object 53"/>
          <p:cNvGraphicFramePr>
            <a:graphicFrameLocks noChangeAspect="1"/>
          </p:cNvGraphicFramePr>
          <p:nvPr/>
        </p:nvGraphicFramePr>
        <p:xfrm>
          <a:off x="8537250" y="3147105"/>
          <a:ext cx="582925" cy="363974"/>
        </p:xfrm>
        <a:graphic>
          <a:graphicData uri="http://schemas.openxmlformats.org/presentationml/2006/ole">
            <p:oleObj spid="_x0000_s4106" name="Visio" r:id="rId4" imgW="1303814" imgH="871885" progId="Visio.Drawing.11">
              <p:link updateAutomatic="1"/>
            </p:oleObj>
          </a:graphicData>
        </a:graphic>
      </p:graphicFrame>
      <p:cxnSp>
        <p:nvCxnSpPr>
          <p:cNvPr id="87" name="Straight Connector 86"/>
          <p:cNvCxnSpPr/>
          <p:nvPr/>
        </p:nvCxnSpPr>
        <p:spPr bwMode="auto">
          <a:xfrm>
            <a:off x="8207375" y="3287713"/>
            <a:ext cx="3270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 bwMode="auto">
          <a:xfrm>
            <a:off x="7991475" y="3403600"/>
            <a:ext cx="0" cy="1698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7" name="Object 54"/>
          <p:cNvGraphicFramePr>
            <a:graphicFrameLocks noChangeAspect="1"/>
          </p:cNvGraphicFramePr>
          <p:nvPr/>
        </p:nvGraphicFramePr>
        <p:xfrm>
          <a:off x="7635100" y="3554255"/>
          <a:ext cx="728656" cy="408227"/>
        </p:xfrm>
        <a:graphic>
          <a:graphicData uri="http://schemas.openxmlformats.org/presentationml/2006/ole">
            <p:oleObj spid="_x0000_s4107" name="Visio" r:id="rId4" imgW="1195838" imgH="943688" progId="Visio.Drawing.11">
              <p:link updateAutomatic="1"/>
            </p:oleObj>
          </a:graphicData>
        </a:graphic>
      </p:graphicFrame>
      <p:graphicFrame>
        <p:nvGraphicFramePr>
          <p:cNvPr id="4108" name="Object 55"/>
          <p:cNvGraphicFramePr>
            <a:graphicFrameLocks noChangeAspect="1"/>
          </p:cNvGraphicFramePr>
          <p:nvPr/>
        </p:nvGraphicFramePr>
        <p:xfrm>
          <a:off x="7996341" y="3396218"/>
          <a:ext cx="134030" cy="136076"/>
        </p:xfrm>
        <a:graphic>
          <a:graphicData uri="http://schemas.openxmlformats.org/presentationml/2006/ole">
            <p:oleObj spid="_x0000_s4108" name="Visio" r:id="rId8" imgW="199486" imgH="217297" progId="Visio.Drawing.11">
              <p:link updateAutomatic="1"/>
            </p:oleObj>
          </a:graphicData>
        </a:graphic>
      </p:graphicFrame>
      <p:cxnSp>
        <p:nvCxnSpPr>
          <p:cNvPr id="91" name="Straight Connector 90"/>
          <p:cNvCxnSpPr/>
          <p:nvPr/>
        </p:nvCxnSpPr>
        <p:spPr bwMode="auto">
          <a:xfrm>
            <a:off x="7988300" y="3902075"/>
            <a:ext cx="0" cy="1698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9" name="Object 56"/>
          <p:cNvGraphicFramePr>
            <a:graphicFrameLocks noChangeAspect="1"/>
          </p:cNvGraphicFramePr>
          <p:nvPr/>
        </p:nvGraphicFramePr>
        <p:xfrm>
          <a:off x="7411106" y="4062560"/>
          <a:ext cx="1165851" cy="335759"/>
        </p:xfrm>
        <a:graphic>
          <a:graphicData uri="http://schemas.openxmlformats.org/presentationml/2006/ole">
            <p:oleObj spid="_x0000_s4109" name="Visio" r:id="rId5" imgW="1657167" imgH="511794" progId="Visio.Drawing.11">
              <p:link updateAutomatic="1"/>
            </p:oleObj>
          </a:graphicData>
        </a:graphic>
      </p:graphicFrame>
      <p:cxnSp>
        <p:nvCxnSpPr>
          <p:cNvPr id="93" name="Straight Connector 92"/>
          <p:cNvCxnSpPr/>
          <p:nvPr/>
        </p:nvCxnSpPr>
        <p:spPr bwMode="auto">
          <a:xfrm>
            <a:off x="7991475" y="4378325"/>
            <a:ext cx="0" cy="1698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7761555" y="4533786"/>
          <a:ext cx="486163" cy="272152"/>
        </p:xfrm>
        <a:graphic>
          <a:graphicData uri="http://schemas.openxmlformats.org/presentationml/2006/ole">
            <p:oleObj spid="_x0000_s4110" name="Visio" r:id="rId6" imgW="896204" imgH="477513" progId="Visio.Drawing.11">
              <p:link updateAutomatic="1"/>
            </p:oleObj>
          </a:graphicData>
        </a:graphic>
      </p:graphicFrame>
      <p:cxnSp>
        <p:nvCxnSpPr>
          <p:cNvPr id="95" name="Straight Connector 94"/>
          <p:cNvCxnSpPr/>
          <p:nvPr/>
        </p:nvCxnSpPr>
        <p:spPr bwMode="auto">
          <a:xfrm>
            <a:off x="8212138" y="4657725"/>
            <a:ext cx="43815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8005979" y="4769938"/>
          <a:ext cx="134030" cy="136076"/>
        </p:xfrm>
        <a:graphic>
          <a:graphicData uri="http://schemas.openxmlformats.org/presentationml/2006/ole">
            <p:oleObj spid="_x0000_s4111" name="Visio" r:id="rId8" imgW="199486" imgH="217297" progId="Visio.Drawing.11">
              <p:link updateAutomatic="1"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8205508" y="4546442"/>
          <a:ext cx="310530" cy="137458"/>
        </p:xfrm>
        <a:graphic>
          <a:graphicData uri="http://schemas.openxmlformats.org/presentationml/2006/ole">
            <p:oleObj spid="_x0000_s4112" name="Visio" r:id="rId7" imgW="370089" imgH="217297" progId="Visio.Drawing.11">
              <p:link updateAutomatic="1"/>
            </p:oleObj>
          </a:graphicData>
        </a:graphic>
      </p:graphicFrame>
      <p:cxnSp>
        <p:nvCxnSpPr>
          <p:cNvPr id="98" name="Straight Connector 97"/>
          <p:cNvCxnSpPr/>
          <p:nvPr/>
        </p:nvCxnSpPr>
        <p:spPr bwMode="auto">
          <a:xfrm>
            <a:off x="7991475" y="4770438"/>
            <a:ext cx="0" cy="17303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3" name="Object 60"/>
          <p:cNvGraphicFramePr>
            <a:graphicFrameLocks noChangeAspect="1"/>
          </p:cNvGraphicFramePr>
          <p:nvPr/>
        </p:nvGraphicFramePr>
        <p:xfrm>
          <a:off x="8646737" y="4429749"/>
          <a:ext cx="728681" cy="476264"/>
        </p:xfrm>
        <a:graphic>
          <a:graphicData uri="http://schemas.openxmlformats.org/presentationml/2006/ole">
            <p:oleObj spid="_x0000_s4113" name="Visio" r:id="rId4" imgW="1195838" imgH="943688" progId="Visio.Drawing.11">
              <p:link updateAutomatic="1"/>
            </p:oleObj>
          </a:graphicData>
        </a:graphic>
      </p:graphicFrame>
      <p:graphicFrame>
        <p:nvGraphicFramePr>
          <p:cNvPr id="4114" name="Object 61"/>
          <p:cNvGraphicFramePr>
            <a:graphicFrameLocks noChangeAspect="1"/>
          </p:cNvGraphicFramePr>
          <p:nvPr/>
        </p:nvGraphicFramePr>
        <p:xfrm>
          <a:off x="7615823" y="4938053"/>
          <a:ext cx="776473" cy="314502"/>
        </p:xfrm>
        <a:graphic>
          <a:graphicData uri="http://schemas.openxmlformats.org/presentationml/2006/ole">
            <p:oleObj spid="_x0000_s4114" name="Visio" r:id="rId5" imgW="937235" imgH="403821" progId="Visio.Drawing.11">
              <p:link updateAutomatic="1"/>
            </p:oleObj>
          </a:graphicData>
        </a:graphic>
      </p:graphicFrame>
      <p:graphicFrame>
        <p:nvGraphicFramePr>
          <p:cNvPr id="4115" name="Object 62"/>
          <p:cNvGraphicFramePr>
            <a:graphicFrameLocks noChangeAspect="1"/>
          </p:cNvGraphicFramePr>
          <p:nvPr/>
        </p:nvGraphicFramePr>
        <p:xfrm>
          <a:off x="6888320" y="3836484"/>
          <a:ext cx="347361" cy="246089"/>
        </p:xfrm>
        <a:graphic>
          <a:graphicData uri="http://schemas.openxmlformats.org/presentationml/2006/ole">
            <p:oleObj spid="_x0000_s4115" name="Visio" r:id="rId9" imgW="655686" imgH="511794" progId="Visio.Drawing.11">
              <p:link updateAutomatic="1"/>
            </p:oleObj>
          </a:graphicData>
        </a:graphic>
      </p:graphicFrame>
      <p:sp>
        <p:nvSpPr>
          <p:cNvPr id="102" name="Freeform 101"/>
          <p:cNvSpPr/>
          <p:nvPr/>
        </p:nvSpPr>
        <p:spPr bwMode="auto">
          <a:xfrm>
            <a:off x="7208838" y="3937000"/>
            <a:ext cx="400050" cy="134938"/>
          </a:xfrm>
          <a:custGeom>
            <a:avLst/>
            <a:gdLst>
              <a:gd name="connsiteX0" fmla="*/ 0 w 332509"/>
              <a:gd name="connsiteY0" fmla="*/ 0 h 190005"/>
              <a:gd name="connsiteX1" fmla="*/ 332509 w 332509"/>
              <a:gd name="connsiteY1" fmla="*/ 0 h 190005"/>
              <a:gd name="connsiteX2" fmla="*/ 332509 w 332509"/>
              <a:gd name="connsiteY2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09" h="190005">
                <a:moveTo>
                  <a:pt x="0" y="0"/>
                </a:moveTo>
                <a:lnTo>
                  <a:pt x="332509" y="0"/>
                </a:lnTo>
                <a:lnTo>
                  <a:pt x="332509" y="19000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3" name="Freeform 102"/>
          <p:cNvSpPr/>
          <p:nvPr/>
        </p:nvSpPr>
        <p:spPr bwMode="auto">
          <a:xfrm>
            <a:off x="6638925" y="3937000"/>
            <a:ext cx="255587" cy="971550"/>
          </a:xfrm>
          <a:custGeom>
            <a:avLst/>
            <a:gdLst>
              <a:gd name="connsiteX0" fmla="*/ 361950 w 361950"/>
              <a:gd name="connsiteY0" fmla="*/ 0 h 1028700"/>
              <a:gd name="connsiteX1" fmla="*/ 0 w 361950"/>
              <a:gd name="connsiteY1" fmla="*/ 0 h 1028700"/>
              <a:gd name="connsiteX2" fmla="*/ 0 w 361950"/>
              <a:gd name="connsiteY2" fmla="*/ 1028700 h 1028700"/>
              <a:gd name="connsiteX3" fmla="*/ 0 w 361950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1028700">
                <a:moveTo>
                  <a:pt x="361950" y="0"/>
                </a:moveTo>
                <a:lnTo>
                  <a:pt x="0" y="0"/>
                </a:lnTo>
                <a:lnTo>
                  <a:pt x="0" y="1028700"/>
                </a:lnTo>
                <a:lnTo>
                  <a:pt x="0" y="10287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4116" name="Object 57"/>
          <p:cNvGraphicFramePr>
            <a:graphicFrameLocks noChangeAspect="1"/>
          </p:cNvGraphicFramePr>
          <p:nvPr/>
        </p:nvGraphicFramePr>
        <p:xfrm>
          <a:off x="6529388" y="4888014"/>
          <a:ext cx="226505" cy="254996"/>
        </p:xfrm>
        <a:graphic>
          <a:graphicData uri="http://schemas.openxmlformats.org/presentationml/2006/ole">
            <p:oleObj spid="_x0000_s4116" name="Visio" r:id="rId10" imgW="779040" imgH="779040" progId="">
              <p:embed/>
            </p:oleObj>
          </a:graphicData>
        </a:graphic>
      </p:graphicFrame>
      <p:cxnSp>
        <p:nvCxnSpPr>
          <p:cNvPr id="105" name="Straight Connector 104"/>
          <p:cNvCxnSpPr/>
          <p:nvPr/>
        </p:nvCxnSpPr>
        <p:spPr bwMode="auto">
          <a:xfrm>
            <a:off x="6692900" y="4997450"/>
            <a:ext cx="18415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 bwMode="auto">
          <a:xfrm>
            <a:off x="6883400" y="4833938"/>
            <a:ext cx="0" cy="33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 bwMode="auto">
          <a:xfrm>
            <a:off x="6896100" y="4826000"/>
            <a:ext cx="182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 bwMode="auto">
          <a:xfrm>
            <a:off x="6886575" y="5168900"/>
            <a:ext cx="182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7" name="Object 58"/>
          <p:cNvGraphicFramePr>
            <a:graphicFrameLocks noChangeAspect="1"/>
          </p:cNvGraphicFramePr>
          <p:nvPr/>
        </p:nvGraphicFramePr>
        <p:xfrm>
          <a:off x="7058725" y="4706938"/>
          <a:ext cx="347361" cy="246089"/>
        </p:xfrm>
        <a:graphic>
          <a:graphicData uri="http://schemas.openxmlformats.org/presentationml/2006/ole">
            <p:oleObj spid="_x0000_s4117" name="Visio" r:id="rId9" imgW="655686" imgH="511794" progId="Visio.Drawing.11">
              <p:link updateAutomatic="1"/>
            </p:oleObj>
          </a:graphicData>
        </a:graphic>
      </p:graphicFrame>
      <p:graphicFrame>
        <p:nvGraphicFramePr>
          <p:cNvPr id="4118" name="Object 65"/>
          <p:cNvGraphicFramePr>
            <a:graphicFrameLocks noChangeAspect="1"/>
          </p:cNvGraphicFramePr>
          <p:nvPr/>
        </p:nvGraphicFramePr>
        <p:xfrm>
          <a:off x="7058726" y="5042090"/>
          <a:ext cx="364329" cy="273139"/>
        </p:xfrm>
        <a:graphic>
          <a:graphicData uri="http://schemas.openxmlformats.org/presentationml/2006/ole">
            <p:oleObj spid="_x0000_s4118" name="Visio" r:id="rId3" imgW="547710" imgH="439722" progId="Visio.Drawing.11">
              <p:link updateAutomatic="1"/>
            </p:oleObj>
          </a:graphicData>
        </a:graphic>
      </p:graphicFrame>
      <p:sp>
        <p:nvSpPr>
          <p:cNvPr id="111" name="Freeform 110"/>
          <p:cNvSpPr/>
          <p:nvPr/>
        </p:nvSpPr>
        <p:spPr bwMode="auto">
          <a:xfrm>
            <a:off x="7389813" y="4379913"/>
            <a:ext cx="115887" cy="441325"/>
          </a:xfrm>
          <a:custGeom>
            <a:avLst/>
            <a:gdLst>
              <a:gd name="connsiteX0" fmla="*/ 114300 w 114300"/>
              <a:gd name="connsiteY0" fmla="*/ 0 h 523875"/>
              <a:gd name="connsiteX1" fmla="*/ 114300 w 114300"/>
              <a:gd name="connsiteY1" fmla="*/ 523875 h 523875"/>
              <a:gd name="connsiteX2" fmla="*/ 0 w 114300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523875">
                <a:moveTo>
                  <a:pt x="114300" y="0"/>
                </a:moveTo>
                <a:lnTo>
                  <a:pt x="114300" y="523875"/>
                </a:lnTo>
                <a:lnTo>
                  <a:pt x="0" y="52387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12" name="Freeform 111"/>
          <p:cNvSpPr/>
          <p:nvPr/>
        </p:nvSpPr>
        <p:spPr bwMode="auto">
          <a:xfrm>
            <a:off x="7389813" y="4370388"/>
            <a:ext cx="184150" cy="781050"/>
          </a:xfrm>
          <a:custGeom>
            <a:avLst/>
            <a:gdLst>
              <a:gd name="connsiteX0" fmla="*/ 114300 w 114300"/>
              <a:gd name="connsiteY0" fmla="*/ 0 h 523875"/>
              <a:gd name="connsiteX1" fmla="*/ 114300 w 114300"/>
              <a:gd name="connsiteY1" fmla="*/ 523875 h 523875"/>
              <a:gd name="connsiteX2" fmla="*/ 0 w 114300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523875">
                <a:moveTo>
                  <a:pt x="114300" y="0"/>
                </a:moveTo>
                <a:lnTo>
                  <a:pt x="114300" y="523875"/>
                </a:lnTo>
                <a:lnTo>
                  <a:pt x="0" y="52387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13" name="Straight Connector 112"/>
          <p:cNvCxnSpPr/>
          <p:nvPr/>
        </p:nvCxnSpPr>
        <p:spPr bwMode="auto">
          <a:xfrm>
            <a:off x="7999413" y="5222875"/>
            <a:ext cx="0" cy="1682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13"/>
          <p:cNvSpPr/>
          <p:nvPr/>
        </p:nvSpPr>
        <p:spPr bwMode="auto">
          <a:xfrm>
            <a:off x="7442200" y="5391150"/>
            <a:ext cx="1108075" cy="160338"/>
          </a:xfrm>
          <a:custGeom>
            <a:avLst/>
            <a:gdLst>
              <a:gd name="connsiteX0" fmla="*/ 0 w 1095153"/>
              <a:gd name="connsiteY0" fmla="*/ 170121 h 170121"/>
              <a:gd name="connsiteX1" fmla="*/ 0 w 1095153"/>
              <a:gd name="connsiteY1" fmla="*/ 0 h 170121"/>
              <a:gd name="connsiteX2" fmla="*/ 1095153 w 1095153"/>
              <a:gd name="connsiteY2" fmla="*/ 0 h 170121"/>
              <a:gd name="connsiteX3" fmla="*/ 1095153 w 1095153"/>
              <a:gd name="connsiteY3" fmla="*/ 159488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153" h="170121">
                <a:moveTo>
                  <a:pt x="0" y="170121"/>
                </a:moveTo>
                <a:lnTo>
                  <a:pt x="0" y="0"/>
                </a:lnTo>
                <a:lnTo>
                  <a:pt x="1095153" y="0"/>
                </a:lnTo>
                <a:lnTo>
                  <a:pt x="1095153" y="15948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4119" name="Object 66"/>
          <p:cNvGraphicFramePr>
            <a:graphicFrameLocks noChangeAspect="1"/>
          </p:cNvGraphicFramePr>
          <p:nvPr/>
        </p:nvGraphicFramePr>
        <p:xfrm>
          <a:off x="7182872" y="5541395"/>
          <a:ext cx="510060" cy="373950"/>
        </p:xfrm>
        <a:graphic>
          <a:graphicData uri="http://schemas.openxmlformats.org/presentationml/2006/ole">
            <p:oleObj spid="_x0000_s4119" name="Visio" r:id="rId4" imgW="835737" imgH="655939" progId="Visio.Drawing.11">
              <p:link updateAutomatic="1"/>
            </p:oleObj>
          </a:graphicData>
        </a:graphic>
      </p:graphicFrame>
      <p:graphicFrame>
        <p:nvGraphicFramePr>
          <p:cNvPr id="4120" name="Object 67"/>
          <p:cNvGraphicFramePr>
            <a:graphicFrameLocks noChangeAspect="1"/>
          </p:cNvGraphicFramePr>
          <p:nvPr/>
        </p:nvGraphicFramePr>
        <p:xfrm>
          <a:off x="8218026" y="5532395"/>
          <a:ext cx="655790" cy="404150"/>
        </p:xfrm>
        <a:graphic>
          <a:graphicData uri="http://schemas.openxmlformats.org/presentationml/2006/ole">
            <p:oleObj spid="_x0000_s4120" name="Visio" r:id="rId4" imgW="1051690" imgH="655939" progId="Visio.Drawing.11">
              <p:link updateAutomatic="1"/>
            </p:oleObj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8526456" y="5676392"/>
          <a:ext cx="655790" cy="404150"/>
        </p:xfrm>
        <a:graphic>
          <a:graphicData uri="http://schemas.openxmlformats.org/presentationml/2006/ole">
            <p:oleObj spid="_x0000_s4121" name="Visio" r:id="rId4" imgW="1051690" imgH="655939" progId="Visio.Drawing.11">
              <p:link updateAutomatic="1"/>
            </p:oleObj>
          </a:graphicData>
        </a:graphic>
      </p:graphicFrame>
      <p:cxnSp>
        <p:nvCxnSpPr>
          <p:cNvPr id="118" name="Straight Connector 117"/>
          <p:cNvCxnSpPr/>
          <p:nvPr/>
        </p:nvCxnSpPr>
        <p:spPr bwMode="auto">
          <a:xfrm>
            <a:off x="7437438" y="5856288"/>
            <a:ext cx="0" cy="2381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22" name="Object 69"/>
          <p:cNvGraphicFramePr>
            <a:graphicFrameLocks noChangeAspect="1"/>
          </p:cNvGraphicFramePr>
          <p:nvPr/>
        </p:nvGraphicFramePr>
        <p:xfrm>
          <a:off x="7329751" y="6085101"/>
          <a:ext cx="226505" cy="254996"/>
        </p:xfrm>
        <a:graphic>
          <a:graphicData uri="http://schemas.openxmlformats.org/presentationml/2006/ole">
            <p:oleObj spid="_x0000_s4122" name="Visio" r:id="rId11" imgW="779040" imgH="779040" progId="">
              <p:embed/>
            </p:oleObj>
          </a:graphicData>
        </a:graphic>
      </p:graphicFrame>
      <p:cxnSp>
        <p:nvCxnSpPr>
          <p:cNvPr id="120" name="Straight Connector 119"/>
          <p:cNvCxnSpPr/>
          <p:nvPr/>
        </p:nvCxnSpPr>
        <p:spPr bwMode="auto">
          <a:xfrm>
            <a:off x="7491413" y="6208713"/>
            <a:ext cx="182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 bwMode="auto">
          <a:xfrm>
            <a:off x="7680325" y="5964238"/>
            <a:ext cx="0" cy="509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23" name="Object 70"/>
          <p:cNvGraphicFramePr>
            <a:graphicFrameLocks noChangeAspect="1"/>
          </p:cNvGraphicFramePr>
          <p:nvPr/>
        </p:nvGraphicFramePr>
        <p:xfrm>
          <a:off x="7695239" y="6071660"/>
          <a:ext cx="874387" cy="272152"/>
        </p:xfrm>
        <a:graphic>
          <a:graphicData uri="http://schemas.openxmlformats.org/presentationml/2006/ole">
            <p:oleObj spid="_x0000_s4123" name="Visio" r:id="rId12" imgW="1348625" imgH="384925" progId="Visio.Drawing.11">
              <p:link updateAutomatic="1"/>
            </p:oleObj>
          </a:graphicData>
        </a:graphic>
      </p:graphicFrame>
      <p:graphicFrame>
        <p:nvGraphicFramePr>
          <p:cNvPr id="165" name="Table 164"/>
          <p:cNvGraphicFramePr>
            <a:graphicFrameLocks noGrp="1"/>
          </p:cNvGraphicFramePr>
          <p:nvPr/>
        </p:nvGraphicFramePr>
        <p:xfrm>
          <a:off x="15875" y="206375"/>
          <a:ext cx="9869213" cy="646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3154"/>
                <a:gridCol w="3606059"/>
              </a:tblGrid>
              <a:tr h="372478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A. 1.3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Pengajuan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SPP – LS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Bantuan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Kegiatan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Belanja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Hibah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Bantuan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Sosial</a:t>
                      </a:r>
                      <a:endParaRPr lang="en-US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4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 R A I A 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BENDAHARA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PENGELUARAN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1702"/>
                    </a:solidFill>
                  </a:tcPr>
                </a:tc>
              </a:tr>
              <a:tr h="5724939"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8205" marR="78205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29"/>
          <p:cNvGraphicFramePr>
            <a:graphicFrameLocks noChangeAspect="1"/>
          </p:cNvGraphicFramePr>
          <p:nvPr/>
        </p:nvGraphicFramePr>
        <p:xfrm>
          <a:off x="8657511" y="2405095"/>
          <a:ext cx="1000132" cy="754063"/>
        </p:xfrm>
        <a:graphic>
          <a:graphicData uri="http://schemas.openxmlformats.org/presentationml/2006/ole">
            <p:oleObj spid="_x0000_s4125" name="Visio" r:id="rId13" imgW="3422310" imgH="1223069" progId="Visio.Drawing.11">
              <p:link updateAutomatic="1"/>
            </p:oleObj>
          </a:graphicData>
        </a:graphic>
      </p:graphicFrame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81590" y="1032007"/>
          <a:ext cx="6300170" cy="5614453"/>
        </p:xfrm>
        <a:graphic>
          <a:graphicData uri="http://schemas.openxmlformats.org/presentationml/2006/ole">
            <p:oleObj spid="_x0000_s4126" name="Visio" r:id="rId13" imgW="6770927" imgH="5381666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42938"/>
          <a:ext cx="9906000" cy="588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0388"/>
                <a:gridCol w="3095612"/>
              </a:tblGrid>
              <a:tr h="339830">
                <a:tc gridSpan="2">
                  <a:txBody>
                    <a:bodyPr/>
                    <a:lstStyle/>
                    <a:p>
                      <a:r>
                        <a:rPr kumimoji="0" lang="id-ID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A.</a:t>
                      </a:r>
                      <a:r>
                        <a:rPr kumimoji="0" lang="id-ID" sz="1600" b="1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</a:t>
                      </a:r>
                      <a:r>
                        <a:rPr kumimoji="0" lang="id-ID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</a:t>
                      </a:r>
                      <a:r>
                        <a:rPr kumimoji="0" lang="en-US" sz="16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Pengajuan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SP</a:t>
                      </a:r>
                      <a:r>
                        <a:rPr kumimoji="0" lang="id-ID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– LS </a:t>
                      </a:r>
                      <a:r>
                        <a:rPr kumimoji="0" lang="en-US" sz="16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Bantuan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Kagiatan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id-ID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Belanja Hibah dan Bantuan Sosial</a:t>
                      </a:r>
                      <a:endParaRPr lang="id-ID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91"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URAIAN</a:t>
                      </a:r>
                      <a:endParaRPr lang="id-ID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PPK - PPKD</a:t>
                      </a:r>
                      <a:endParaRPr lang="id-ID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448549">
                <a:tc>
                  <a:txBody>
                    <a:bodyPr/>
                    <a:lstStyle/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7188200" y="1525588"/>
            <a:ext cx="2157413" cy="5105400"/>
            <a:chOff x="7188200" y="1525588"/>
            <a:chExt cx="2157413" cy="5105400"/>
          </a:xfrm>
        </p:grpSpPr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7188200" y="1558329"/>
            <a:ext cx="185388" cy="252099"/>
          </p:xfrm>
          <a:graphic>
            <a:graphicData uri="http://schemas.openxmlformats.org/presentationml/2006/ole">
              <p:oleObj spid="_x0000_s5122" name="Visio" r:id="rId3" imgW="779040" imgH="779040" progId="">
                <p:embed/>
              </p:oleObj>
            </a:graphicData>
          </a:graphic>
        </p:graphicFrame>
        <p:graphicFrame>
          <p:nvGraphicFramePr>
            <p:cNvPr id="5123" name="Object 73"/>
            <p:cNvGraphicFramePr>
              <a:graphicFrameLocks noChangeAspect="1"/>
            </p:cNvGraphicFramePr>
            <p:nvPr/>
          </p:nvGraphicFramePr>
          <p:xfrm>
            <a:off x="7341560" y="1849100"/>
            <a:ext cx="298195" cy="270035"/>
          </p:xfrm>
          <a:graphic>
            <a:graphicData uri="http://schemas.openxmlformats.org/presentationml/2006/ole">
              <p:oleObj spid="_x0000_s5123" name="Visio" r:id="rId4" imgW="547710" imgH="439722" progId="Visio.Drawing.11">
                <p:link updateAutomatic="1"/>
              </p:oleObj>
            </a:graphicData>
          </a:graphic>
        </p:graphicFrame>
        <p:sp>
          <p:nvSpPr>
            <p:cNvPr id="6" name="Freeform 5"/>
            <p:cNvSpPr/>
            <p:nvPr/>
          </p:nvSpPr>
          <p:spPr bwMode="auto">
            <a:xfrm>
              <a:off x="7329488" y="1652588"/>
              <a:ext cx="149225" cy="201612"/>
            </a:xfrm>
            <a:custGeom>
              <a:avLst/>
              <a:gdLst>
                <a:gd name="connsiteX0" fmla="*/ 0 w 180975"/>
                <a:gd name="connsiteY0" fmla="*/ 0 h 247650"/>
                <a:gd name="connsiteX1" fmla="*/ 180975 w 180975"/>
                <a:gd name="connsiteY1" fmla="*/ 0 h 247650"/>
                <a:gd name="connsiteX2" fmla="*/ 180975 w 180975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247650">
                  <a:moveTo>
                    <a:pt x="0" y="0"/>
                  </a:moveTo>
                  <a:lnTo>
                    <a:pt x="180975" y="0"/>
                  </a:lnTo>
                  <a:lnTo>
                    <a:pt x="180975" y="24765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7509117" y="1955870"/>
            <a:ext cx="298195" cy="270035"/>
          </p:xfrm>
          <a:graphic>
            <a:graphicData uri="http://schemas.openxmlformats.org/presentationml/2006/ole">
              <p:oleObj spid="_x0000_s5124" name="Visio" r:id="rId4" imgW="547710" imgH="439722" progId="Visio.Drawing.11">
                <p:link updateAutomatic="1"/>
              </p:oleObj>
            </a:graphicData>
          </a:graphic>
        </p:graphicFrame>
        <p:graphicFrame>
          <p:nvGraphicFramePr>
            <p:cNvPr id="5125" name="Object 75"/>
            <p:cNvGraphicFramePr>
              <a:graphicFrameLocks noChangeAspect="1"/>
            </p:cNvGraphicFramePr>
            <p:nvPr/>
          </p:nvGraphicFramePr>
          <p:xfrm>
            <a:off x="8510670" y="1525588"/>
            <a:ext cx="834943" cy="605383"/>
          </p:xfrm>
          <a:graphic>
            <a:graphicData uri="http://schemas.openxmlformats.org/presentationml/2006/ole">
              <p:oleObj spid="_x0000_s5125" name="Visio" r:id="rId5" imgW="1303814" imgH="799813" progId="Visio.Drawing.11">
                <p:link updateAutomatic="1"/>
              </p:oleObj>
            </a:graphicData>
          </a:graphic>
        </p:graphicFrame>
        <p:sp>
          <p:nvSpPr>
            <p:cNvPr id="10" name="Freeform 9"/>
            <p:cNvSpPr/>
            <p:nvPr/>
          </p:nvSpPr>
          <p:spPr bwMode="auto">
            <a:xfrm>
              <a:off x="8426450" y="2016125"/>
              <a:ext cx="520700" cy="268288"/>
            </a:xfrm>
            <a:custGeom>
              <a:avLst/>
              <a:gdLst>
                <a:gd name="connsiteX0" fmla="*/ 628650 w 628650"/>
                <a:gd name="connsiteY0" fmla="*/ 0 h 323850"/>
                <a:gd name="connsiteX1" fmla="*/ 628650 w 628650"/>
                <a:gd name="connsiteY1" fmla="*/ 323850 h 323850"/>
                <a:gd name="connsiteX2" fmla="*/ 0 w 62865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50" h="323850">
                  <a:moveTo>
                    <a:pt x="628650" y="0"/>
                  </a:moveTo>
                  <a:lnTo>
                    <a:pt x="628650" y="323850"/>
                  </a:lnTo>
                  <a:lnTo>
                    <a:pt x="0" y="32385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258175" y="2293938"/>
              <a:ext cx="0" cy="1666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26" name="Object 77"/>
            <p:cNvGraphicFramePr>
              <a:graphicFrameLocks noChangeAspect="1"/>
            </p:cNvGraphicFramePr>
            <p:nvPr/>
          </p:nvGraphicFramePr>
          <p:xfrm>
            <a:off x="7930060" y="2449500"/>
            <a:ext cx="667387" cy="529058"/>
          </p:xfrm>
          <a:graphic>
            <a:graphicData uri="http://schemas.openxmlformats.org/presentationml/2006/ole">
              <p:oleObj spid="_x0000_s5126" name="Visio" r:id="rId5" imgW="1195838" imgH="655939" progId="Visio.Drawing.11">
                <p:link updateAutomatic="1"/>
              </p:oleObj>
            </a:graphicData>
          </a:graphic>
        </p:graphicFrame>
        <p:cxnSp>
          <p:nvCxnSpPr>
            <p:cNvPr id="13" name="Straight Connector 12"/>
            <p:cNvCxnSpPr/>
            <p:nvPr/>
          </p:nvCxnSpPr>
          <p:spPr bwMode="auto">
            <a:xfrm>
              <a:off x="8258175" y="2892425"/>
              <a:ext cx="0" cy="16827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27" name="Object 78"/>
            <p:cNvGraphicFramePr>
              <a:graphicFrameLocks noChangeAspect="1"/>
            </p:cNvGraphicFramePr>
            <p:nvPr/>
          </p:nvGraphicFramePr>
          <p:xfrm>
            <a:off x="7781754" y="3045987"/>
            <a:ext cx="963055" cy="269058"/>
          </p:xfrm>
          <a:graphic>
            <a:graphicData uri="http://schemas.openxmlformats.org/presentationml/2006/ole">
              <p:oleObj spid="_x0000_s5127" name="Visio" r:id="rId6" imgW="1657167" imgH="404900" progId="Visio.Drawing.11">
                <p:link updateAutomatic="1"/>
              </p:oleObj>
            </a:graphicData>
          </a:graphic>
        </p:graphicFrame>
        <p:graphicFrame>
          <p:nvGraphicFramePr>
            <p:cNvPr id="5128" name="Object 79"/>
            <p:cNvGraphicFramePr>
              <a:graphicFrameLocks noChangeAspect="1"/>
            </p:cNvGraphicFramePr>
            <p:nvPr/>
          </p:nvGraphicFramePr>
          <p:xfrm>
            <a:off x="7980864" y="3516840"/>
            <a:ext cx="559730" cy="336324"/>
          </p:xfrm>
          <a:graphic>
            <a:graphicData uri="http://schemas.openxmlformats.org/presentationml/2006/ole">
              <p:oleObj spid="_x0000_s5128" name="Visio" r:id="rId7" imgW="896204" imgH="477513" progId="Visio.Drawing.11">
                <p:link updateAutomatic="1"/>
              </p:oleObj>
            </a:graphicData>
          </a:graphic>
        </p:graphicFrame>
        <p:cxnSp>
          <p:nvCxnSpPr>
            <p:cNvPr id="16" name="Straight Connector 15"/>
            <p:cNvCxnSpPr/>
            <p:nvPr/>
          </p:nvCxnSpPr>
          <p:spPr bwMode="auto">
            <a:xfrm>
              <a:off x="8258175" y="3287713"/>
              <a:ext cx="0" cy="23495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29" name="Object 80"/>
            <p:cNvGraphicFramePr>
              <a:graphicFrameLocks noChangeAspect="1"/>
            </p:cNvGraphicFramePr>
            <p:nvPr/>
          </p:nvGraphicFramePr>
          <p:xfrm>
            <a:off x="8522974" y="3573839"/>
            <a:ext cx="254161" cy="135897"/>
          </p:xfrm>
          <a:graphic>
            <a:graphicData uri="http://schemas.openxmlformats.org/presentationml/2006/ole">
              <p:oleObj spid="_x0000_s5129" name="Visio" r:id="rId8" imgW="370089" imgH="217297" progId="Visio.Drawing.11">
                <p:link updateAutomatic="1"/>
              </p:oleObj>
            </a:graphicData>
          </a:graphic>
        </p:graphicFrame>
        <p:sp>
          <p:nvSpPr>
            <p:cNvPr id="18" name="Freeform 17"/>
            <p:cNvSpPr/>
            <p:nvPr/>
          </p:nvSpPr>
          <p:spPr bwMode="auto">
            <a:xfrm>
              <a:off x="8505825" y="3681413"/>
              <a:ext cx="268288" cy="166687"/>
            </a:xfrm>
            <a:custGeom>
              <a:avLst/>
              <a:gdLst>
                <a:gd name="connsiteX0" fmla="*/ 0 w 323850"/>
                <a:gd name="connsiteY0" fmla="*/ 0 h 295275"/>
                <a:gd name="connsiteX1" fmla="*/ 323850 w 323850"/>
                <a:gd name="connsiteY1" fmla="*/ 0 h 295275"/>
                <a:gd name="connsiteX2" fmla="*/ 323850 w 323850"/>
                <a:gd name="connsiteY2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295275">
                  <a:moveTo>
                    <a:pt x="0" y="0"/>
                  </a:moveTo>
                  <a:lnTo>
                    <a:pt x="323850" y="0"/>
                  </a:lnTo>
                  <a:lnTo>
                    <a:pt x="323850" y="295275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graphicFrame>
          <p:nvGraphicFramePr>
            <p:cNvPr id="5130" name="Object 81"/>
            <p:cNvGraphicFramePr>
              <a:graphicFrameLocks noChangeAspect="1"/>
            </p:cNvGraphicFramePr>
            <p:nvPr/>
          </p:nvGraphicFramePr>
          <p:xfrm>
            <a:off x="8601863" y="3840349"/>
            <a:ext cx="528860" cy="397748"/>
          </p:xfrm>
          <a:graphic>
            <a:graphicData uri="http://schemas.openxmlformats.org/presentationml/2006/ole">
              <p:oleObj spid="_x0000_s5130" name="Visio" r:id="rId5" imgW="1555939" imgH="691840" progId="Visio.Drawing.11">
                <p:link updateAutomatic="1"/>
              </p:oleObj>
            </a:graphicData>
          </a:graphic>
        </p:graphicFrame>
        <p:cxnSp>
          <p:nvCxnSpPr>
            <p:cNvPr id="20" name="Straight Connector 19"/>
            <p:cNvCxnSpPr/>
            <p:nvPr/>
          </p:nvCxnSpPr>
          <p:spPr bwMode="auto">
            <a:xfrm>
              <a:off x="8264525" y="3819525"/>
              <a:ext cx="0" cy="23495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31" name="Object 82"/>
            <p:cNvGraphicFramePr>
              <a:graphicFrameLocks noChangeAspect="1"/>
            </p:cNvGraphicFramePr>
            <p:nvPr/>
          </p:nvGraphicFramePr>
          <p:xfrm>
            <a:off x="7944892" y="4046061"/>
            <a:ext cx="655123" cy="311623"/>
          </p:xfrm>
          <a:graphic>
            <a:graphicData uri="http://schemas.openxmlformats.org/presentationml/2006/ole">
              <p:oleObj spid="_x0000_s5131" name="Visio" r:id="rId6" imgW="937235" imgH="403821" progId="Visio.Drawing.11">
                <p:link updateAutomatic="1"/>
              </p:oleObj>
            </a:graphicData>
          </a:graphic>
        </p:graphicFrame>
        <p:graphicFrame>
          <p:nvGraphicFramePr>
            <p:cNvPr id="5132" name="Object 83"/>
            <p:cNvGraphicFramePr>
              <a:graphicFrameLocks noChangeAspect="1"/>
            </p:cNvGraphicFramePr>
            <p:nvPr/>
          </p:nvGraphicFramePr>
          <p:xfrm>
            <a:off x="8281691" y="3860003"/>
            <a:ext cx="109700" cy="134529"/>
          </p:xfrm>
          <a:graphic>
            <a:graphicData uri="http://schemas.openxmlformats.org/presentationml/2006/ole">
              <p:oleObj spid="_x0000_s5132" name="Visio" r:id="rId9" imgW="199486" imgH="217297" progId="Visio.Drawing.11">
                <p:link updateAutomatic="1"/>
              </p:oleObj>
            </a:graphicData>
          </a:graphic>
        </p:graphicFrame>
        <p:graphicFrame>
          <p:nvGraphicFramePr>
            <p:cNvPr id="5133" name="Object 84"/>
            <p:cNvGraphicFramePr>
              <a:graphicFrameLocks noChangeAspect="1"/>
            </p:cNvGraphicFramePr>
            <p:nvPr/>
          </p:nvGraphicFramePr>
          <p:xfrm>
            <a:off x="7881780" y="4481323"/>
            <a:ext cx="775304" cy="538119"/>
          </p:xfrm>
          <a:graphic>
            <a:graphicData uri="http://schemas.openxmlformats.org/presentationml/2006/ole">
              <p:oleObj spid="_x0000_s5133" name="Visio" r:id="rId5" imgW="1665265" imgH="799813" progId="Visio.Drawing.11">
                <p:link updateAutomatic="1"/>
              </p:oleObj>
            </a:graphicData>
          </a:graphic>
        </p:graphicFrame>
        <p:cxnSp>
          <p:nvCxnSpPr>
            <p:cNvPr id="24" name="Straight Connector 23"/>
            <p:cNvCxnSpPr/>
            <p:nvPr/>
          </p:nvCxnSpPr>
          <p:spPr bwMode="auto">
            <a:xfrm>
              <a:off x="8264525" y="4321175"/>
              <a:ext cx="0" cy="16827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 bwMode="auto">
            <a:xfrm>
              <a:off x="7808913" y="5099050"/>
              <a:ext cx="908050" cy="158750"/>
            </a:xfrm>
            <a:custGeom>
              <a:avLst/>
              <a:gdLst>
                <a:gd name="connsiteX0" fmla="*/ 0 w 1095153"/>
                <a:gd name="connsiteY0" fmla="*/ 170121 h 170121"/>
                <a:gd name="connsiteX1" fmla="*/ 0 w 1095153"/>
                <a:gd name="connsiteY1" fmla="*/ 0 h 170121"/>
                <a:gd name="connsiteX2" fmla="*/ 1095153 w 1095153"/>
                <a:gd name="connsiteY2" fmla="*/ 0 h 170121"/>
                <a:gd name="connsiteX3" fmla="*/ 1095153 w 1095153"/>
                <a:gd name="connsiteY3" fmla="*/ 159488 h 17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153" h="170121">
                  <a:moveTo>
                    <a:pt x="0" y="170121"/>
                  </a:moveTo>
                  <a:lnTo>
                    <a:pt x="0" y="0"/>
                  </a:lnTo>
                  <a:lnTo>
                    <a:pt x="1095153" y="0"/>
                  </a:lnTo>
                  <a:lnTo>
                    <a:pt x="1095153" y="159488"/>
                  </a:ln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264525" y="4927600"/>
              <a:ext cx="0" cy="16827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34" name="Object 85"/>
            <p:cNvGraphicFramePr>
              <a:graphicFrameLocks noChangeAspect="1"/>
            </p:cNvGraphicFramePr>
            <p:nvPr/>
          </p:nvGraphicFramePr>
          <p:xfrm>
            <a:off x="7547368" y="5239285"/>
            <a:ext cx="549301" cy="440111"/>
          </p:xfrm>
          <a:graphic>
            <a:graphicData uri="http://schemas.openxmlformats.org/presentationml/2006/ole">
              <p:oleObj spid="_x0000_s5134" name="Visio" r:id="rId5" imgW="871909" imgH="619767" progId="Visio.Drawing.11">
                <p:link updateAutomatic="1"/>
              </p:oleObj>
            </a:graphicData>
          </a:graphic>
        </p:graphicFrame>
        <p:graphicFrame>
          <p:nvGraphicFramePr>
            <p:cNvPr id="5135" name="Object 86"/>
            <p:cNvGraphicFramePr>
              <a:graphicFrameLocks noChangeAspect="1"/>
            </p:cNvGraphicFramePr>
            <p:nvPr/>
          </p:nvGraphicFramePr>
          <p:xfrm>
            <a:off x="8451031" y="5230134"/>
            <a:ext cx="536749" cy="403589"/>
          </p:xfrm>
          <a:graphic>
            <a:graphicData uri="http://schemas.openxmlformats.org/presentationml/2006/ole">
              <p:oleObj spid="_x0000_s5135" name="Visio" r:id="rId5" imgW="1303814" imgH="619767" progId="Visio.Drawing.11">
                <p:link updateAutomatic="1"/>
              </p:oleObj>
            </a:graphicData>
          </a:graphic>
        </p:graphicFrame>
        <p:graphicFrame>
          <p:nvGraphicFramePr>
            <p:cNvPr id="5136" name="Object 17"/>
            <p:cNvGraphicFramePr>
              <a:graphicFrameLocks noChangeAspect="1"/>
            </p:cNvGraphicFramePr>
            <p:nvPr/>
          </p:nvGraphicFramePr>
          <p:xfrm>
            <a:off x="8664029" y="5372495"/>
            <a:ext cx="536749" cy="403589"/>
          </p:xfrm>
          <a:graphic>
            <a:graphicData uri="http://schemas.openxmlformats.org/presentationml/2006/ole">
              <p:oleObj spid="_x0000_s5136" name="Visio" r:id="rId5" imgW="1303814" imgH="619767" progId="Visio.Drawing.11">
                <p:link updateAutomatic="1"/>
              </p:oleObj>
            </a:graphicData>
          </a:graphic>
        </p:graphicFrame>
        <p:graphicFrame>
          <p:nvGraphicFramePr>
            <p:cNvPr id="5137" name="Object 88"/>
            <p:cNvGraphicFramePr>
              <a:graphicFrameLocks noChangeAspect="1"/>
            </p:cNvGraphicFramePr>
            <p:nvPr/>
          </p:nvGraphicFramePr>
          <p:xfrm>
            <a:off x="7405616" y="5978943"/>
            <a:ext cx="185387" cy="252099"/>
          </p:xfrm>
          <a:graphic>
            <a:graphicData uri="http://schemas.openxmlformats.org/presentationml/2006/ole">
              <p:oleObj spid="_x0000_s5137" name="Visio" r:id="rId10" imgW="779040" imgH="779040" progId="">
                <p:embed/>
              </p:oleObj>
            </a:graphicData>
          </a:graphic>
        </p:graphicFrame>
        <p:sp>
          <p:nvSpPr>
            <p:cNvPr id="31" name="Freeform 30"/>
            <p:cNvSpPr/>
            <p:nvPr/>
          </p:nvSpPr>
          <p:spPr bwMode="auto">
            <a:xfrm>
              <a:off x="7494588" y="5603875"/>
              <a:ext cx="339725" cy="382588"/>
            </a:xfrm>
            <a:custGeom>
              <a:avLst/>
              <a:gdLst>
                <a:gd name="connsiteX0" fmla="*/ 409575 w 409575"/>
                <a:gd name="connsiteY0" fmla="*/ 0 h 409575"/>
                <a:gd name="connsiteX1" fmla="*/ 409575 w 409575"/>
                <a:gd name="connsiteY1" fmla="*/ 171450 h 409575"/>
                <a:gd name="connsiteX2" fmla="*/ 0 w 409575"/>
                <a:gd name="connsiteY2" fmla="*/ 171450 h 409575"/>
                <a:gd name="connsiteX3" fmla="*/ 0 w 409575"/>
                <a:gd name="connsiteY3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" h="409575">
                  <a:moveTo>
                    <a:pt x="409575" y="0"/>
                  </a:moveTo>
                  <a:lnTo>
                    <a:pt x="409575" y="171450"/>
                  </a:lnTo>
                  <a:lnTo>
                    <a:pt x="0" y="171450"/>
                  </a:lnTo>
                  <a:lnTo>
                    <a:pt x="0" y="409575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7540625" y="6103938"/>
              <a:ext cx="149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>
              <a:off x="7696200" y="5842000"/>
              <a:ext cx="0" cy="50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38" name="Object 89"/>
            <p:cNvGraphicFramePr>
              <a:graphicFrameLocks noChangeAspect="1"/>
            </p:cNvGraphicFramePr>
            <p:nvPr/>
          </p:nvGraphicFramePr>
          <p:xfrm>
            <a:off x="7711699" y="5970048"/>
            <a:ext cx="775304" cy="269058"/>
          </p:xfrm>
          <a:graphic>
            <a:graphicData uri="http://schemas.openxmlformats.org/presentationml/2006/ole">
              <p:oleObj spid="_x0000_s5138" name="Visio" r:id="rId11" imgW="1371570" imgH="384925" progId="Visio.Drawing.11">
                <p:link updateAutomatic="1"/>
              </p:oleObj>
            </a:graphicData>
          </a:graphic>
        </p:graphicFrame>
        <p:cxnSp>
          <p:nvCxnSpPr>
            <p:cNvPr id="35" name="Straight Connector 34"/>
            <p:cNvCxnSpPr/>
            <p:nvPr/>
          </p:nvCxnSpPr>
          <p:spPr bwMode="auto">
            <a:xfrm>
              <a:off x="8961438" y="5678488"/>
              <a:ext cx="0" cy="16827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39" name="Object 90"/>
            <p:cNvGraphicFramePr>
              <a:graphicFrameLocks noChangeAspect="1"/>
            </p:cNvGraphicFramePr>
            <p:nvPr/>
          </p:nvGraphicFramePr>
          <p:xfrm>
            <a:off x="8630873" y="5838390"/>
            <a:ext cx="655471" cy="263220"/>
          </p:xfrm>
          <a:graphic>
            <a:graphicData uri="http://schemas.openxmlformats.org/presentationml/2006/ole">
              <p:oleObj spid="_x0000_s5139" name="Visio" r:id="rId6" imgW="937235" imgH="403821" progId="Visio.Drawing.11">
                <p:link updateAutomatic="1"/>
              </p:oleObj>
            </a:graphicData>
          </a:graphic>
        </p:graphicFrame>
        <p:cxnSp>
          <p:nvCxnSpPr>
            <p:cNvPr id="39" name="Straight Connector 38"/>
            <p:cNvCxnSpPr/>
            <p:nvPr/>
          </p:nvCxnSpPr>
          <p:spPr bwMode="auto">
            <a:xfrm>
              <a:off x="8664575" y="6372225"/>
              <a:ext cx="1508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>
              <a:off x="8655050" y="6126163"/>
              <a:ext cx="0" cy="50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40" name="Object 91"/>
            <p:cNvGraphicFramePr>
              <a:graphicFrameLocks noChangeAspect="1"/>
            </p:cNvGraphicFramePr>
            <p:nvPr/>
          </p:nvGraphicFramePr>
          <p:xfrm>
            <a:off x="8065115" y="6260815"/>
            <a:ext cx="596388" cy="201793"/>
          </p:xfrm>
          <a:graphic>
            <a:graphicData uri="http://schemas.openxmlformats.org/presentationml/2006/ole">
              <p:oleObj spid="_x0000_s5140" name="Visio" r:id="rId12" imgW="1301925" imgH="384925" progId="Visio.Drawing.11">
                <p:link updateAutomatic="1"/>
              </p:oleObj>
            </a:graphicData>
          </a:graphic>
        </p:graphicFrame>
        <p:sp>
          <p:nvSpPr>
            <p:cNvPr id="42" name="Freeform 41"/>
            <p:cNvSpPr/>
            <p:nvPr/>
          </p:nvSpPr>
          <p:spPr bwMode="auto">
            <a:xfrm>
              <a:off x="7643813" y="2182813"/>
              <a:ext cx="792162" cy="107950"/>
            </a:xfrm>
            <a:custGeom>
              <a:avLst/>
              <a:gdLst>
                <a:gd name="connsiteX0" fmla="*/ 0 w 584791"/>
                <a:gd name="connsiteY0" fmla="*/ 0 h 212651"/>
                <a:gd name="connsiteX1" fmla="*/ 0 w 584791"/>
                <a:gd name="connsiteY1" fmla="*/ 212651 h 212651"/>
                <a:gd name="connsiteX2" fmla="*/ 584791 w 584791"/>
                <a:gd name="connsiteY2" fmla="*/ 212651 h 2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791" h="212651">
                  <a:moveTo>
                    <a:pt x="0" y="0"/>
                  </a:moveTo>
                  <a:lnTo>
                    <a:pt x="0" y="212651"/>
                  </a:lnTo>
                  <a:lnTo>
                    <a:pt x="584791" y="21265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graphicFrame>
        <p:nvGraphicFramePr>
          <p:cNvPr id="5141" name="Object 22"/>
          <p:cNvGraphicFramePr>
            <a:graphicFrameLocks noChangeAspect="1"/>
          </p:cNvGraphicFramePr>
          <p:nvPr/>
        </p:nvGraphicFramePr>
        <p:xfrm>
          <a:off x="125413" y="1428750"/>
          <a:ext cx="7102475" cy="3757613"/>
        </p:xfrm>
        <a:graphic>
          <a:graphicData uri="http://schemas.openxmlformats.org/presentationml/2006/ole">
            <p:oleObj spid="_x0000_s5141" name="Visio" r:id="rId13" imgW="7103224" imgH="2731728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428604"/>
          <a:ext cx="9880271" cy="6209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96"/>
                <a:gridCol w="4773914"/>
                <a:gridCol w="2802561"/>
              </a:tblGrid>
              <a:tr h="306215">
                <a:tc gridSpan="3"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B. 1. Penerbitan SP2D</a:t>
                      </a:r>
                      <a:r>
                        <a:rPr lang="id-ID" sz="14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– LS – Bantuan Kegiatan Belanja Hibah dan Bantuan Sosial</a:t>
                      </a:r>
                      <a:endParaRPr lang="id-ID" sz="14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25406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PPKD</a:t>
                      </a:r>
                      <a:endParaRPr lang="id-ID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KUASA BUD</a:t>
                      </a:r>
                      <a:endParaRPr lang="id-ID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BANK</a:t>
                      </a:r>
                      <a:endParaRPr lang="id-ID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69171">
                <a:tc>
                  <a:txBody>
                    <a:bodyPr/>
                    <a:lstStyle/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738159" y="1168265"/>
          <a:ext cx="1214446" cy="404815"/>
        </p:xfrm>
        <a:graphic>
          <a:graphicData uri="http://schemas.openxmlformats.org/presentationml/2006/ole">
            <p:oleObj spid="_x0000_s20482" name="Visio" r:id="rId3" imgW="1483865" imgH="458617" progId="Visio.Drawing.11">
              <p:link updateAutomatic="1"/>
            </p:oleObj>
          </a:graphicData>
        </a:graphic>
      </p:graphicFrame>
      <p:cxnSp>
        <p:nvCxnSpPr>
          <p:cNvPr id="5" name="Straight Connector 4"/>
          <p:cNvCxnSpPr/>
          <p:nvPr/>
        </p:nvCxnSpPr>
        <p:spPr>
          <a:xfrm rot="5400000">
            <a:off x="1201662" y="1642980"/>
            <a:ext cx="216000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20755" y="1742954"/>
          <a:ext cx="736596" cy="473074"/>
        </p:xfrm>
        <a:graphic>
          <a:graphicData uri="http://schemas.openxmlformats.org/presentationml/2006/ole">
            <p:oleObj spid="_x0000_s20483" name="Visio" r:id="rId4" imgW="871909" imgH="554983" progId="Visio.Drawing.11">
              <p:link updateAutomatic="1"/>
            </p:oleObj>
          </a:graphicData>
        </a:graphic>
      </p:graphicFrame>
      <p:sp>
        <p:nvSpPr>
          <p:cNvPr id="8" name="Freeform 7"/>
          <p:cNvSpPr/>
          <p:nvPr/>
        </p:nvSpPr>
        <p:spPr>
          <a:xfrm>
            <a:off x="1619250" y="1339727"/>
            <a:ext cx="1181100" cy="619125"/>
          </a:xfrm>
          <a:custGeom>
            <a:avLst/>
            <a:gdLst>
              <a:gd name="connsiteX0" fmla="*/ 0 w 1181100"/>
              <a:gd name="connsiteY0" fmla="*/ 619125 h 619125"/>
              <a:gd name="connsiteX1" fmla="*/ 457200 w 1181100"/>
              <a:gd name="connsiteY1" fmla="*/ 619125 h 619125"/>
              <a:gd name="connsiteX2" fmla="*/ 457200 w 1181100"/>
              <a:gd name="connsiteY2" fmla="*/ 0 h 619125"/>
              <a:gd name="connsiteX3" fmla="*/ 1181100 w 11811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" h="619125">
                <a:moveTo>
                  <a:pt x="0" y="619125"/>
                </a:moveTo>
                <a:lnTo>
                  <a:pt x="457200" y="619125"/>
                </a:lnTo>
                <a:lnTo>
                  <a:pt x="457200" y="0"/>
                </a:lnTo>
                <a:lnTo>
                  <a:pt x="1181100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3" name="Group 102"/>
          <p:cNvGrpSpPr/>
          <p:nvPr/>
        </p:nvGrpSpPr>
        <p:grpSpPr>
          <a:xfrm>
            <a:off x="2600328" y="1125402"/>
            <a:ext cx="4377195" cy="5253955"/>
            <a:chOff x="2600328" y="1125402"/>
            <a:chExt cx="4377195" cy="5253955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2795573" y="1125402"/>
            <a:ext cx="736596" cy="473074"/>
          </p:xfrm>
          <a:graphic>
            <a:graphicData uri="http://schemas.openxmlformats.org/presentationml/2006/ole">
              <p:oleObj spid="_x0000_s20484" name="Visio" r:id="rId4" imgW="871909" imgH="554983" progId="Visio.Drawing.11">
                <p:link updateAutomatic="1"/>
              </p:oleObj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rot="5400000">
              <a:off x="3059844" y="1608848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2600328" y="1690565"/>
            <a:ext cx="1176325" cy="462981"/>
          </p:xfrm>
          <a:graphic>
            <a:graphicData uri="http://schemas.openxmlformats.org/presentationml/2006/ole">
              <p:oleObj spid="_x0000_s20485" name="Visio" r:id="rId5" imgW="1483865" imgH="583866" progId="Visio.Drawing.11">
                <p:link updateAutomatic="1"/>
              </p:oleObj>
            </a:graphicData>
          </a:graphic>
        </p:graphicFrame>
        <p:sp>
          <p:nvSpPr>
            <p:cNvPr id="11" name="Left Brace 10"/>
            <p:cNvSpPr/>
            <p:nvPr/>
          </p:nvSpPr>
          <p:spPr>
            <a:xfrm>
              <a:off x="3743318" y="1418549"/>
              <a:ext cx="144000" cy="1044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Left Brace 12"/>
            <p:cNvSpPr/>
            <p:nvPr/>
          </p:nvSpPr>
          <p:spPr>
            <a:xfrm flipH="1">
              <a:off x="6200784" y="1414911"/>
              <a:ext cx="144000" cy="1044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2969844" y="2318632"/>
              <a:ext cx="39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2801501" y="2501774"/>
            <a:ext cx="768350" cy="511175"/>
          </p:xfrm>
          <a:graphic>
            <a:graphicData uri="http://schemas.openxmlformats.org/presentationml/2006/ole">
              <p:oleObj spid="_x0000_s20487" name="Visio" r:id="rId6" imgW="769062" imgH="511794" progId="Visio.Drawing.11">
                <p:link updateAutomatic="1"/>
              </p:oleObj>
            </a:graphicData>
          </a:graphic>
        </p:graphicFrame>
        <p:cxnSp>
          <p:nvCxnSpPr>
            <p:cNvPr id="17" name="Straight Connector 16"/>
            <p:cNvCxnSpPr/>
            <p:nvPr/>
          </p:nvCxnSpPr>
          <p:spPr>
            <a:xfrm>
              <a:off x="3516256" y="2744794"/>
              <a:ext cx="36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88" name="Object 80"/>
            <p:cNvGraphicFramePr>
              <a:graphicFrameLocks noChangeAspect="1"/>
            </p:cNvGraphicFramePr>
            <p:nvPr/>
          </p:nvGraphicFramePr>
          <p:xfrm>
            <a:off x="3534873" y="2624723"/>
            <a:ext cx="254000" cy="136525"/>
          </p:xfrm>
          <a:graphic>
            <a:graphicData uri="http://schemas.openxmlformats.org/presentationml/2006/ole">
              <p:oleObj spid="_x0000_s20488" name="Visio" r:id="rId7" imgW="370089" imgH="217297" progId="Visio.Drawing.11">
                <p:link updateAutomatic="1"/>
              </p:oleObj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3868632" y="2533792"/>
            <a:ext cx="1038222" cy="411162"/>
          </p:xfrm>
          <a:graphic>
            <a:graphicData uri="http://schemas.openxmlformats.org/presentationml/2006/ole">
              <p:oleObj spid="_x0000_s20489" name="Visio" r:id="rId5" imgW="1303814" imgH="583866" progId="Visio.Drawing.11">
                <p:link updateAutomatic="1"/>
              </p:oleObj>
            </a:graphicData>
          </a:graphic>
        </p:graphicFrame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5581654" y="3064565"/>
            <a:ext cx="785818" cy="557217"/>
          </p:xfrm>
          <a:graphic>
            <a:graphicData uri="http://schemas.openxmlformats.org/presentationml/2006/ole">
              <p:oleObj spid="_x0000_s20490" name="Visio" r:id="rId4" imgW="1231740" imgH="691840" progId="Visio.Drawing.11">
                <p:link updateAutomatic="1"/>
              </p:oleObj>
            </a:graphicData>
          </a:graphic>
        </p:graphicFrame>
        <p:graphicFrame>
          <p:nvGraphicFramePr>
            <p:cNvPr id="22" name="Object 10"/>
            <p:cNvGraphicFramePr>
              <a:graphicFrameLocks noChangeAspect="1"/>
            </p:cNvGraphicFramePr>
            <p:nvPr/>
          </p:nvGraphicFramePr>
          <p:xfrm>
            <a:off x="5881694" y="3216965"/>
            <a:ext cx="785818" cy="557217"/>
          </p:xfrm>
          <a:graphic>
            <a:graphicData uri="http://schemas.openxmlformats.org/presentationml/2006/ole">
              <p:oleObj spid="_x0000_s20491" name="Visio" r:id="rId4" imgW="1231740" imgH="691840" progId="Visio.Drawing.11">
                <p:link updateAutomatic="1"/>
              </p:oleObj>
            </a:graphicData>
          </a:graphic>
        </p:graphicFrame>
        <p:cxnSp>
          <p:nvCxnSpPr>
            <p:cNvPr id="23" name="Straight Connector 22"/>
            <p:cNvCxnSpPr/>
            <p:nvPr/>
          </p:nvCxnSpPr>
          <p:spPr>
            <a:xfrm rot="5400000">
              <a:off x="6179301" y="3767088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92" name="Object 2"/>
            <p:cNvGraphicFramePr>
              <a:graphicFrameLocks noChangeAspect="1"/>
            </p:cNvGraphicFramePr>
            <p:nvPr/>
          </p:nvGraphicFramePr>
          <p:xfrm>
            <a:off x="6096005" y="3869434"/>
            <a:ext cx="400046" cy="357190"/>
          </p:xfrm>
          <a:graphic>
            <a:graphicData uri="http://schemas.openxmlformats.org/presentationml/2006/ole">
              <p:oleObj spid="_x0000_s20492" name="Visio" r:id="rId8" imgW="779040" imgH="779040" progId="">
                <p:embed/>
              </p:oleObj>
            </a:graphicData>
          </a:graphic>
        </p:graphicFrame>
        <p:cxnSp>
          <p:nvCxnSpPr>
            <p:cNvPr id="25" name="Straight Connector 24"/>
            <p:cNvCxnSpPr/>
            <p:nvPr/>
          </p:nvCxnSpPr>
          <p:spPr>
            <a:xfrm rot="5400000">
              <a:off x="3075610" y="3077147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93" name="Object 13"/>
            <p:cNvGraphicFramePr>
              <a:graphicFrameLocks noChangeAspect="1"/>
            </p:cNvGraphicFramePr>
            <p:nvPr/>
          </p:nvGraphicFramePr>
          <p:xfrm>
            <a:off x="2635137" y="3175768"/>
            <a:ext cx="1057272" cy="438157"/>
          </p:xfrm>
          <a:graphic>
            <a:graphicData uri="http://schemas.openxmlformats.org/presentationml/2006/ole">
              <p:oleObj spid="_x0000_s20493" name="Visio" r:id="rId5" imgW="1303814" imgH="583866" progId="Visio.Drawing.11">
                <p:link updateAutomatic="1"/>
              </p:oleObj>
            </a:graphicData>
          </a:graphic>
        </p:graphicFrame>
        <p:sp>
          <p:nvSpPr>
            <p:cNvPr id="27" name="Left Brace 26"/>
            <p:cNvSpPr/>
            <p:nvPr/>
          </p:nvSpPr>
          <p:spPr>
            <a:xfrm>
              <a:off x="3663841" y="3208513"/>
              <a:ext cx="144000" cy="36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20494" name="Object 14"/>
            <p:cNvGraphicFramePr>
              <a:graphicFrameLocks noChangeAspect="1"/>
            </p:cNvGraphicFramePr>
            <p:nvPr/>
          </p:nvGraphicFramePr>
          <p:xfrm>
            <a:off x="3773369" y="3237686"/>
            <a:ext cx="1649235" cy="285752"/>
          </p:xfrm>
          <a:graphic>
            <a:graphicData uri="http://schemas.openxmlformats.org/presentationml/2006/ole">
              <p:oleObj spid="_x0000_s20494" name="Visio" r:id="rId9" imgW="3111608" imgH="384925" progId="Visio.Drawing.11">
                <p:link updateAutomatic="1"/>
              </p:oleObj>
            </a:graphicData>
          </a:graphic>
        </p:graphicFrame>
        <p:sp>
          <p:nvSpPr>
            <p:cNvPr id="29" name="Left Brace 28"/>
            <p:cNvSpPr/>
            <p:nvPr/>
          </p:nvSpPr>
          <p:spPr>
            <a:xfrm flipH="1">
              <a:off x="5337972" y="3208932"/>
              <a:ext cx="144000" cy="36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3886193" y="1406391"/>
            <a:ext cx="2357453" cy="1071569"/>
          </p:xfrm>
          <a:graphic>
            <a:graphicData uri="http://schemas.openxmlformats.org/presentationml/2006/ole">
              <p:oleObj spid="_x0000_s20495" name="Visio" r:id="rId9" imgW="3057620" imgH="1558327" progId="Visio.Drawing.11">
                <p:link updateAutomatic="1"/>
              </p:oleObj>
            </a:graphicData>
          </a:graphic>
        </p:graphicFrame>
        <p:sp>
          <p:nvSpPr>
            <p:cNvPr id="31" name="Freeform 30"/>
            <p:cNvSpPr/>
            <p:nvPr/>
          </p:nvSpPr>
          <p:spPr>
            <a:xfrm>
              <a:off x="4880343" y="2744332"/>
              <a:ext cx="1044000" cy="350875"/>
            </a:xfrm>
            <a:custGeom>
              <a:avLst/>
              <a:gdLst>
                <a:gd name="connsiteX0" fmla="*/ 0 w 935665"/>
                <a:gd name="connsiteY0" fmla="*/ 0 h 350875"/>
                <a:gd name="connsiteX1" fmla="*/ 935665 w 935665"/>
                <a:gd name="connsiteY1" fmla="*/ 0 h 350875"/>
                <a:gd name="connsiteX2" fmla="*/ 935665 w 935665"/>
                <a:gd name="connsiteY2" fmla="*/ 350875 h 35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665" h="350875">
                  <a:moveTo>
                    <a:pt x="0" y="0"/>
                  </a:moveTo>
                  <a:lnTo>
                    <a:pt x="935665" y="0"/>
                  </a:lnTo>
                  <a:lnTo>
                    <a:pt x="935665" y="350875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20496" name="Object 83"/>
            <p:cNvGraphicFramePr>
              <a:graphicFrameLocks noChangeAspect="1"/>
            </p:cNvGraphicFramePr>
            <p:nvPr/>
          </p:nvGraphicFramePr>
          <p:xfrm>
            <a:off x="3214229" y="2991207"/>
            <a:ext cx="109537" cy="134937"/>
          </p:xfrm>
          <a:graphic>
            <a:graphicData uri="http://schemas.openxmlformats.org/presentationml/2006/ole">
              <p:oleObj spid="_x0000_s20496" name="Visio" r:id="rId7" imgW="199486" imgH="217297" progId="Visio.Drawing.11">
                <p:link updateAutomatic="1"/>
              </p:oleObj>
            </a:graphicData>
          </a:graphic>
        </p:graphicFrame>
        <p:cxnSp>
          <p:nvCxnSpPr>
            <p:cNvPr id="36" name="Straight Connector 35"/>
            <p:cNvCxnSpPr/>
            <p:nvPr/>
          </p:nvCxnSpPr>
          <p:spPr>
            <a:xfrm>
              <a:off x="5620201" y="4401694"/>
              <a:ext cx="135732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6192483" y="4295893"/>
              <a:ext cx="216000" cy="1588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97" name="Object 17"/>
            <p:cNvGraphicFramePr>
              <a:graphicFrameLocks noChangeAspect="1"/>
            </p:cNvGraphicFramePr>
            <p:nvPr/>
          </p:nvGraphicFramePr>
          <p:xfrm>
            <a:off x="5729525" y="4430601"/>
            <a:ext cx="1214446" cy="285752"/>
          </p:xfrm>
          <a:graphic>
            <a:graphicData uri="http://schemas.openxmlformats.org/presentationml/2006/ole">
              <p:oleObj spid="_x0000_s20497" name="Visio" r:id="rId5" imgW="1659327" imgH="384925" progId="Visio.Drawing.11">
                <p:link updateAutomatic="1"/>
              </p:oleObj>
            </a:graphicData>
          </a:graphic>
        </p:graphicFrame>
        <p:sp>
          <p:nvSpPr>
            <p:cNvPr id="39" name="Freeform 38"/>
            <p:cNvSpPr/>
            <p:nvPr/>
          </p:nvSpPr>
          <p:spPr>
            <a:xfrm>
              <a:off x="3179135" y="3594937"/>
              <a:ext cx="1254642" cy="288000"/>
            </a:xfrm>
            <a:custGeom>
              <a:avLst/>
              <a:gdLst>
                <a:gd name="connsiteX0" fmla="*/ 0 w 1254642"/>
                <a:gd name="connsiteY0" fmla="*/ 0 h 489098"/>
                <a:gd name="connsiteX1" fmla="*/ 0 w 1254642"/>
                <a:gd name="connsiteY1" fmla="*/ 170121 h 489098"/>
                <a:gd name="connsiteX2" fmla="*/ 1254642 w 1254642"/>
                <a:gd name="connsiteY2" fmla="*/ 170121 h 489098"/>
                <a:gd name="connsiteX3" fmla="*/ 1254642 w 1254642"/>
                <a:gd name="connsiteY3" fmla="*/ 489098 h 48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4642" h="489098">
                  <a:moveTo>
                    <a:pt x="0" y="0"/>
                  </a:moveTo>
                  <a:lnTo>
                    <a:pt x="0" y="170121"/>
                  </a:lnTo>
                  <a:lnTo>
                    <a:pt x="1254642" y="170121"/>
                  </a:lnTo>
                  <a:lnTo>
                    <a:pt x="1254642" y="48909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20498" name="Object 18"/>
            <p:cNvGraphicFramePr>
              <a:graphicFrameLocks noChangeAspect="1"/>
            </p:cNvGraphicFramePr>
            <p:nvPr/>
          </p:nvGraphicFramePr>
          <p:xfrm>
            <a:off x="4139648" y="3869691"/>
            <a:ext cx="559944" cy="413537"/>
          </p:xfrm>
          <a:graphic>
            <a:graphicData uri="http://schemas.openxmlformats.org/presentationml/2006/ole">
              <p:oleObj spid="_x0000_s20498" name="Visio" r:id="rId4" imgW="691858" imgH="511794" progId="Visio.Drawing.11">
                <p:link updateAutomatic="1"/>
              </p:oleObj>
            </a:graphicData>
          </a:graphic>
        </p:graphicFrame>
        <p:graphicFrame>
          <p:nvGraphicFramePr>
            <p:cNvPr id="41" name="Object 18"/>
            <p:cNvGraphicFramePr>
              <a:graphicFrameLocks noChangeAspect="1"/>
            </p:cNvGraphicFramePr>
            <p:nvPr/>
          </p:nvGraphicFramePr>
          <p:xfrm>
            <a:off x="4366479" y="4080603"/>
            <a:ext cx="559944" cy="413537"/>
          </p:xfrm>
          <a:graphic>
            <a:graphicData uri="http://schemas.openxmlformats.org/presentationml/2006/ole">
              <p:oleObj spid="_x0000_s20499" name="Visio" r:id="rId4" imgW="691858" imgH="511794" progId="Visio.Drawing.11">
                <p:link updateAutomatic="1"/>
              </p:oleObj>
            </a:graphicData>
          </a:graphic>
        </p:graphicFrame>
        <p:graphicFrame>
          <p:nvGraphicFramePr>
            <p:cNvPr id="42" name="Object 18"/>
            <p:cNvGraphicFramePr>
              <a:graphicFrameLocks noChangeAspect="1"/>
            </p:cNvGraphicFramePr>
            <p:nvPr/>
          </p:nvGraphicFramePr>
          <p:xfrm>
            <a:off x="4611395" y="4282442"/>
            <a:ext cx="559944" cy="413537"/>
          </p:xfrm>
          <a:graphic>
            <a:graphicData uri="http://schemas.openxmlformats.org/presentationml/2006/ole">
              <p:oleObj spid="_x0000_s20500" name="Visio" r:id="rId4" imgW="691858" imgH="511794" progId="Visio.Drawing.11">
                <p:link updateAutomatic="1"/>
              </p:oleObj>
            </a:graphicData>
          </a:graphic>
        </p:graphicFrame>
        <p:cxnSp>
          <p:nvCxnSpPr>
            <p:cNvPr id="43" name="Straight Connector 42"/>
            <p:cNvCxnSpPr/>
            <p:nvPr/>
          </p:nvCxnSpPr>
          <p:spPr>
            <a:xfrm rot="5400000">
              <a:off x="4362978" y="4626151"/>
              <a:ext cx="324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01" name="Object 21"/>
            <p:cNvGraphicFramePr>
              <a:graphicFrameLocks noChangeAspect="1"/>
            </p:cNvGraphicFramePr>
            <p:nvPr/>
          </p:nvGraphicFramePr>
          <p:xfrm>
            <a:off x="4056145" y="4791283"/>
            <a:ext cx="896855" cy="352229"/>
          </p:xfrm>
          <a:graphic>
            <a:graphicData uri="http://schemas.openxmlformats.org/presentationml/2006/ole">
              <p:oleObj spid="_x0000_s20501" name="Visio" r:id="rId10" imgW="958290" imgH="441611" progId="Visio.Drawing.11">
                <p:link updateAutomatic="1"/>
              </p:oleObj>
            </a:graphicData>
          </a:graphic>
        </p:graphicFrame>
        <p:cxnSp>
          <p:nvCxnSpPr>
            <p:cNvPr id="45" name="Straight Connector 44"/>
            <p:cNvCxnSpPr/>
            <p:nvPr/>
          </p:nvCxnSpPr>
          <p:spPr>
            <a:xfrm>
              <a:off x="3609281" y="4941073"/>
              <a:ext cx="468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02" name="Object 22"/>
            <p:cNvGraphicFramePr>
              <a:graphicFrameLocks noChangeAspect="1"/>
            </p:cNvGraphicFramePr>
            <p:nvPr/>
          </p:nvGraphicFramePr>
          <p:xfrm>
            <a:off x="3059611" y="4738635"/>
            <a:ext cx="578581" cy="428628"/>
          </p:xfrm>
          <a:graphic>
            <a:graphicData uri="http://schemas.openxmlformats.org/presentationml/2006/ole">
              <p:oleObj spid="_x0000_s20502" name="Visio" r:id="rId4" imgW="691858" imgH="512874" progId="Visio.Drawing.11">
                <p:link updateAutomatic="1"/>
              </p:oleObj>
            </a:graphicData>
          </a:graphic>
        </p:graphicFrame>
        <p:cxnSp>
          <p:nvCxnSpPr>
            <p:cNvPr id="47" name="Straight Connector 46"/>
            <p:cNvCxnSpPr/>
            <p:nvPr/>
          </p:nvCxnSpPr>
          <p:spPr>
            <a:xfrm rot="5400000">
              <a:off x="4397003" y="5232905"/>
              <a:ext cx="252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Object 18"/>
            <p:cNvGraphicFramePr>
              <a:graphicFrameLocks noChangeAspect="1"/>
            </p:cNvGraphicFramePr>
            <p:nvPr/>
          </p:nvGraphicFramePr>
          <p:xfrm>
            <a:off x="4251422" y="5348304"/>
            <a:ext cx="559944" cy="413537"/>
          </p:xfrm>
          <a:graphic>
            <a:graphicData uri="http://schemas.openxmlformats.org/presentationml/2006/ole">
              <p:oleObj spid="_x0000_s20504" name="Visio" r:id="rId4" imgW="691858" imgH="511794" progId="Visio.Drawing.11">
                <p:link updateAutomatic="1"/>
              </p:oleObj>
            </a:graphicData>
          </a:graphic>
        </p:graphicFrame>
        <p:graphicFrame>
          <p:nvGraphicFramePr>
            <p:cNvPr id="50" name="Object 2"/>
            <p:cNvGraphicFramePr>
              <a:graphicFrameLocks noChangeAspect="1"/>
            </p:cNvGraphicFramePr>
            <p:nvPr/>
          </p:nvGraphicFramePr>
          <p:xfrm>
            <a:off x="4322121" y="5917267"/>
            <a:ext cx="400046" cy="357190"/>
          </p:xfrm>
          <a:graphic>
            <a:graphicData uri="http://schemas.openxmlformats.org/presentationml/2006/ole">
              <p:oleObj spid="_x0000_s20505" name="Visio" r:id="rId11" imgW="779040" imgH="779040" progId="">
                <p:embed/>
              </p:oleObj>
            </a:graphicData>
          </a:graphic>
        </p:graphicFrame>
        <p:cxnSp>
          <p:nvCxnSpPr>
            <p:cNvPr id="51" name="Straight Connector 50"/>
            <p:cNvCxnSpPr/>
            <p:nvPr/>
          </p:nvCxnSpPr>
          <p:spPr>
            <a:xfrm rot="5400000">
              <a:off x="4395028" y="5802348"/>
              <a:ext cx="252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4189246" y="6072206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926869" y="6074267"/>
              <a:ext cx="504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06" name="Object 26"/>
            <p:cNvGraphicFramePr>
              <a:graphicFrameLocks noChangeAspect="1"/>
            </p:cNvGraphicFramePr>
            <p:nvPr/>
          </p:nvGraphicFramePr>
          <p:xfrm>
            <a:off x="3475612" y="6000581"/>
            <a:ext cx="714380" cy="163116"/>
          </p:xfrm>
          <a:graphic>
            <a:graphicData uri="http://schemas.openxmlformats.org/presentationml/2006/ole">
              <p:oleObj spid="_x0000_s20506" name="Visio" r:id="rId12" imgW="952621" imgH="217297" progId="Visio.Drawing.11">
                <p:link updateAutomatic="1"/>
              </p:oleObj>
            </a:graphicData>
          </a:graphic>
        </p:graphicFrame>
        <p:sp>
          <p:nvSpPr>
            <p:cNvPr id="57" name="Freeform 56"/>
            <p:cNvSpPr/>
            <p:nvPr/>
          </p:nvSpPr>
          <p:spPr>
            <a:xfrm>
              <a:off x="4524499" y="5201393"/>
              <a:ext cx="1128156" cy="213756"/>
            </a:xfrm>
            <a:custGeom>
              <a:avLst/>
              <a:gdLst>
                <a:gd name="connsiteX0" fmla="*/ 0 w 1128156"/>
                <a:gd name="connsiteY0" fmla="*/ 0 h 213756"/>
                <a:gd name="connsiteX1" fmla="*/ 1128156 w 1128156"/>
                <a:gd name="connsiteY1" fmla="*/ 0 h 213756"/>
                <a:gd name="connsiteX2" fmla="*/ 1128156 w 1128156"/>
                <a:gd name="connsiteY2" fmla="*/ 213756 h 2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156" h="213756">
                  <a:moveTo>
                    <a:pt x="0" y="0"/>
                  </a:moveTo>
                  <a:lnTo>
                    <a:pt x="1128156" y="0"/>
                  </a:lnTo>
                  <a:lnTo>
                    <a:pt x="1128156" y="213756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20507" name="Object 27"/>
            <p:cNvGraphicFramePr>
              <a:graphicFrameLocks noChangeAspect="1"/>
            </p:cNvGraphicFramePr>
            <p:nvPr/>
          </p:nvGraphicFramePr>
          <p:xfrm>
            <a:off x="5155628" y="5405514"/>
            <a:ext cx="972042" cy="472772"/>
          </p:xfrm>
          <a:graphic>
            <a:graphicData uri="http://schemas.openxmlformats.org/presentationml/2006/ole">
              <p:oleObj spid="_x0000_s20507" name="Visio" r:id="rId13" imgW="871909" imgH="641902" progId="Visio.Drawing.11">
                <p:link updateAutomatic="1"/>
              </p:oleObj>
            </a:graphicData>
          </a:graphic>
        </p:graphicFrame>
        <p:cxnSp>
          <p:nvCxnSpPr>
            <p:cNvPr id="59" name="Straight Connector 58"/>
            <p:cNvCxnSpPr/>
            <p:nvPr/>
          </p:nvCxnSpPr>
          <p:spPr>
            <a:xfrm rot="5400000">
              <a:off x="5553025" y="5907248"/>
              <a:ext cx="252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Object 2"/>
            <p:cNvGraphicFramePr>
              <a:graphicFrameLocks noChangeAspect="1"/>
            </p:cNvGraphicFramePr>
            <p:nvPr/>
          </p:nvGraphicFramePr>
          <p:xfrm>
            <a:off x="5481648" y="6022167"/>
            <a:ext cx="400046" cy="357190"/>
          </p:xfrm>
          <a:graphic>
            <a:graphicData uri="http://schemas.openxmlformats.org/presentationml/2006/ole">
              <p:oleObj spid="_x0000_s20508" name="Visio" r:id="rId14" imgW="779040" imgH="779040" progId="">
                <p:embed/>
              </p:oleObj>
            </a:graphicData>
          </a:graphic>
        </p:graphicFrame>
      </p:grpSp>
      <p:sp>
        <p:nvSpPr>
          <p:cNvPr id="63" name="Freeform 62"/>
          <p:cNvSpPr/>
          <p:nvPr/>
        </p:nvSpPr>
        <p:spPr>
          <a:xfrm>
            <a:off x="4912241" y="1435395"/>
            <a:ext cx="3204000" cy="3312000"/>
          </a:xfrm>
          <a:custGeom>
            <a:avLst/>
            <a:gdLst>
              <a:gd name="connsiteX0" fmla="*/ 0 w 2881423"/>
              <a:gd name="connsiteY0" fmla="*/ 3189767 h 3338623"/>
              <a:gd name="connsiteX1" fmla="*/ 0 w 2881423"/>
              <a:gd name="connsiteY1" fmla="*/ 3338623 h 3338623"/>
              <a:gd name="connsiteX2" fmla="*/ 2349795 w 2881423"/>
              <a:gd name="connsiteY2" fmla="*/ 3338623 h 3338623"/>
              <a:gd name="connsiteX3" fmla="*/ 2349795 w 2881423"/>
              <a:gd name="connsiteY3" fmla="*/ 0 h 3338623"/>
              <a:gd name="connsiteX4" fmla="*/ 2881423 w 2881423"/>
              <a:gd name="connsiteY4" fmla="*/ 0 h 33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23" h="3338623">
                <a:moveTo>
                  <a:pt x="0" y="3189767"/>
                </a:moveTo>
                <a:lnTo>
                  <a:pt x="0" y="3338623"/>
                </a:lnTo>
                <a:lnTo>
                  <a:pt x="2349795" y="3338623"/>
                </a:lnTo>
                <a:lnTo>
                  <a:pt x="2349795" y="0"/>
                </a:lnTo>
                <a:lnTo>
                  <a:pt x="2881423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4" name="Group 103"/>
          <p:cNvGrpSpPr/>
          <p:nvPr/>
        </p:nvGrpSpPr>
        <p:grpSpPr>
          <a:xfrm>
            <a:off x="7097964" y="1200796"/>
            <a:ext cx="2633872" cy="4582666"/>
            <a:chOff x="7097964" y="1200796"/>
            <a:chExt cx="2633872" cy="4582666"/>
          </a:xfrm>
        </p:grpSpPr>
        <p:graphicFrame>
          <p:nvGraphicFramePr>
            <p:cNvPr id="20510" name="Object 30"/>
            <p:cNvGraphicFramePr>
              <a:graphicFrameLocks noChangeAspect="1"/>
            </p:cNvGraphicFramePr>
            <p:nvPr/>
          </p:nvGraphicFramePr>
          <p:xfrm>
            <a:off x="8086978" y="1200796"/>
            <a:ext cx="692150" cy="511175"/>
          </p:xfrm>
          <a:graphic>
            <a:graphicData uri="http://schemas.openxmlformats.org/presentationml/2006/ole">
              <p:oleObj spid="_x0000_s20510" name="Visio" r:id="rId15" imgW="691858" imgH="511794" progId="Visio.Drawing.11">
                <p:link updateAutomatic="1"/>
              </p:oleObj>
            </a:graphicData>
          </a:graphic>
        </p:graphicFrame>
        <p:cxnSp>
          <p:nvCxnSpPr>
            <p:cNvPr id="66" name="Straight Connector 65"/>
            <p:cNvCxnSpPr/>
            <p:nvPr/>
          </p:nvCxnSpPr>
          <p:spPr>
            <a:xfrm rot="5400000">
              <a:off x="8382553" y="1697450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11" name="Object 31"/>
            <p:cNvGraphicFramePr>
              <a:graphicFrameLocks noChangeAspect="1"/>
            </p:cNvGraphicFramePr>
            <p:nvPr/>
          </p:nvGraphicFramePr>
          <p:xfrm>
            <a:off x="8053740" y="1804199"/>
            <a:ext cx="857256" cy="394565"/>
          </p:xfrm>
          <a:graphic>
            <a:graphicData uri="http://schemas.openxmlformats.org/presentationml/2006/ole">
              <p:oleObj spid="_x0000_s20511" name="Visio" r:id="rId10" imgW="958290" imgH="441611" progId="Visio.Drawing.11">
                <p:link updateAutomatic="1"/>
              </p:oleObj>
            </a:graphicData>
          </a:graphic>
        </p:graphicFrame>
        <p:cxnSp>
          <p:nvCxnSpPr>
            <p:cNvPr id="68" name="Straight Connector 67"/>
            <p:cNvCxnSpPr/>
            <p:nvPr/>
          </p:nvCxnSpPr>
          <p:spPr>
            <a:xfrm rot="5400000">
              <a:off x="8375458" y="2280535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9" name="Object 30"/>
            <p:cNvGraphicFramePr>
              <a:graphicFrameLocks noChangeAspect="1"/>
            </p:cNvGraphicFramePr>
            <p:nvPr/>
          </p:nvGraphicFramePr>
          <p:xfrm>
            <a:off x="8133048" y="2375227"/>
            <a:ext cx="692150" cy="511175"/>
          </p:xfrm>
          <a:graphic>
            <a:graphicData uri="http://schemas.openxmlformats.org/presentationml/2006/ole">
              <p:oleObj spid="_x0000_s20512" name="Visio" r:id="rId15" imgW="691858" imgH="511794" progId="Visio.Drawing.11">
                <p:link updateAutomatic="1"/>
              </p:oleObj>
            </a:graphicData>
          </a:graphic>
        </p:graphicFrame>
        <p:cxnSp>
          <p:nvCxnSpPr>
            <p:cNvPr id="70" name="Straight Connector 69"/>
            <p:cNvCxnSpPr/>
            <p:nvPr/>
          </p:nvCxnSpPr>
          <p:spPr>
            <a:xfrm rot="5400000">
              <a:off x="8378996" y="2891578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13" name="Object 33"/>
            <p:cNvGraphicFramePr>
              <a:graphicFrameLocks noChangeAspect="1"/>
            </p:cNvGraphicFramePr>
            <p:nvPr/>
          </p:nvGraphicFramePr>
          <p:xfrm>
            <a:off x="8056733" y="3000372"/>
            <a:ext cx="857256" cy="394565"/>
          </p:xfrm>
          <a:graphic>
            <a:graphicData uri="http://schemas.openxmlformats.org/presentationml/2006/ole">
              <p:oleObj spid="_x0000_s20513" name="Visio" r:id="rId10" imgW="958290" imgH="441611" progId="Visio.Drawing.11">
                <p:link updateAutomatic="1"/>
              </p:oleObj>
            </a:graphicData>
          </a:graphic>
        </p:graphicFrame>
        <p:cxnSp>
          <p:nvCxnSpPr>
            <p:cNvPr id="72" name="Straight Connector 71"/>
            <p:cNvCxnSpPr/>
            <p:nvPr/>
          </p:nvCxnSpPr>
          <p:spPr>
            <a:xfrm rot="5400000">
              <a:off x="8220534" y="3625082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9098587" y="3835584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750243" y="3833930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871325" y="3729486"/>
              <a:ext cx="133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Object 30"/>
            <p:cNvGraphicFramePr>
              <a:graphicFrameLocks noChangeAspect="1"/>
            </p:cNvGraphicFramePr>
            <p:nvPr/>
          </p:nvGraphicFramePr>
          <p:xfrm>
            <a:off x="8193944" y="3887776"/>
            <a:ext cx="605670" cy="447307"/>
          </p:xfrm>
          <a:graphic>
            <a:graphicData uri="http://schemas.openxmlformats.org/presentationml/2006/ole">
              <p:oleObj spid="_x0000_s20514" name="Visio" r:id="rId15" imgW="691858" imgH="511794" progId="Visio.Drawing.11">
                <p:link updateAutomatic="1"/>
              </p:oleObj>
            </a:graphicData>
          </a:graphic>
        </p:graphicFrame>
        <p:graphicFrame>
          <p:nvGraphicFramePr>
            <p:cNvPr id="20515" name="Object 35"/>
            <p:cNvGraphicFramePr>
              <a:graphicFrameLocks noChangeAspect="1"/>
            </p:cNvGraphicFramePr>
            <p:nvPr/>
          </p:nvGraphicFramePr>
          <p:xfrm>
            <a:off x="7628105" y="3920088"/>
            <a:ext cx="455484" cy="285752"/>
          </p:xfrm>
          <a:graphic>
            <a:graphicData uri="http://schemas.openxmlformats.org/presentationml/2006/ole">
              <p:oleObj spid="_x0000_s20515" name="Visio" r:id="rId16" imgW="673772" imgH="421906" progId="Visio.Drawing.11">
                <p:link updateAutomatic="1"/>
              </p:oleObj>
            </a:graphicData>
          </a:graphic>
        </p:graphicFrame>
        <p:graphicFrame>
          <p:nvGraphicFramePr>
            <p:cNvPr id="20516" name="Object 36"/>
            <p:cNvGraphicFramePr>
              <a:graphicFrameLocks noChangeAspect="1"/>
            </p:cNvGraphicFramePr>
            <p:nvPr/>
          </p:nvGraphicFramePr>
          <p:xfrm>
            <a:off x="8939995" y="3935374"/>
            <a:ext cx="584849" cy="433272"/>
          </p:xfrm>
          <a:graphic>
            <a:graphicData uri="http://schemas.openxmlformats.org/presentationml/2006/ole">
              <p:oleObj spid="_x0000_s20516" name="Visio" r:id="rId4" imgW="691858" imgH="512874" progId="Visio.Drawing.11">
                <p:link updateAutomatic="1"/>
              </p:oleObj>
            </a:graphicData>
          </a:graphic>
        </p:graphicFrame>
        <p:graphicFrame>
          <p:nvGraphicFramePr>
            <p:cNvPr id="82" name="Object 36"/>
            <p:cNvGraphicFramePr>
              <a:graphicFrameLocks noChangeAspect="1"/>
            </p:cNvGraphicFramePr>
            <p:nvPr/>
          </p:nvGraphicFramePr>
          <p:xfrm>
            <a:off x="9146987" y="4111524"/>
            <a:ext cx="584849" cy="433272"/>
          </p:xfrm>
          <a:graphic>
            <a:graphicData uri="http://schemas.openxmlformats.org/presentationml/2006/ole">
              <p:oleObj spid="_x0000_s20517" name="Visio" r:id="rId4" imgW="691858" imgH="512874" progId="Visio.Drawing.11">
                <p:link updateAutomatic="1"/>
              </p:oleObj>
            </a:graphicData>
          </a:graphic>
        </p:graphicFrame>
        <p:cxnSp>
          <p:nvCxnSpPr>
            <p:cNvPr id="84" name="Straight Connector 83"/>
            <p:cNvCxnSpPr/>
            <p:nvPr/>
          </p:nvCxnSpPr>
          <p:spPr>
            <a:xfrm>
              <a:off x="8337882" y="4686000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8153153" y="4493768"/>
              <a:ext cx="36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8874646" y="4509688"/>
              <a:ext cx="36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8541291" y="4794794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8" name="Object 2"/>
            <p:cNvGraphicFramePr>
              <a:graphicFrameLocks noChangeAspect="1"/>
            </p:cNvGraphicFramePr>
            <p:nvPr/>
          </p:nvGraphicFramePr>
          <p:xfrm>
            <a:off x="8465198" y="4888254"/>
            <a:ext cx="400046" cy="357190"/>
          </p:xfrm>
          <a:graphic>
            <a:graphicData uri="http://schemas.openxmlformats.org/presentationml/2006/ole">
              <p:oleObj spid="_x0000_s20518" name="Visio" r:id="rId17" imgW="779040" imgH="779040" progId="">
                <p:embed/>
              </p:oleObj>
            </a:graphicData>
          </a:graphic>
        </p:graphicFrame>
        <p:cxnSp>
          <p:nvCxnSpPr>
            <p:cNvPr id="90" name="Straight Connector 89"/>
            <p:cNvCxnSpPr/>
            <p:nvPr/>
          </p:nvCxnSpPr>
          <p:spPr>
            <a:xfrm>
              <a:off x="8739214" y="1428736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8791528" y="1415961"/>
              <a:ext cx="324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19" name="Object 39"/>
            <p:cNvGraphicFramePr>
              <a:graphicFrameLocks noChangeAspect="1"/>
            </p:cNvGraphicFramePr>
            <p:nvPr/>
          </p:nvGraphicFramePr>
          <p:xfrm>
            <a:off x="8968863" y="1349659"/>
            <a:ext cx="673132" cy="142876"/>
          </p:xfrm>
          <a:graphic>
            <a:graphicData uri="http://schemas.openxmlformats.org/presentationml/2006/ole">
              <p:oleObj spid="_x0000_s20519" name="Visio" r:id="rId18" imgW="1053309" imgH="217297" progId="Visio.Drawing.11">
                <p:link updateAutomatic="1"/>
              </p:oleObj>
            </a:graphicData>
          </a:graphic>
        </p:graphicFrame>
        <p:sp>
          <p:nvSpPr>
            <p:cNvPr id="95" name="Freeform 94"/>
            <p:cNvSpPr/>
            <p:nvPr/>
          </p:nvSpPr>
          <p:spPr>
            <a:xfrm>
              <a:off x="7634178" y="4146698"/>
              <a:ext cx="233916" cy="988828"/>
            </a:xfrm>
            <a:custGeom>
              <a:avLst/>
              <a:gdLst>
                <a:gd name="connsiteX0" fmla="*/ 233916 w 233916"/>
                <a:gd name="connsiteY0" fmla="*/ 0 h 988828"/>
                <a:gd name="connsiteX1" fmla="*/ 233916 w 233916"/>
                <a:gd name="connsiteY1" fmla="*/ 786809 h 988828"/>
                <a:gd name="connsiteX2" fmla="*/ 0 w 233916"/>
                <a:gd name="connsiteY2" fmla="*/ 786809 h 988828"/>
                <a:gd name="connsiteX3" fmla="*/ 0 w 233916"/>
                <a:gd name="connsiteY3" fmla="*/ 988828 h 98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916" h="988828">
                  <a:moveTo>
                    <a:pt x="233916" y="0"/>
                  </a:moveTo>
                  <a:lnTo>
                    <a:pt x="233916" y="786809"/>
                  </a:lnTo>
                  <a:lnTo>
                    <a:pt x="0" y="786809"/>
                  </a:lnTo>
                  <a:lnTo>
                    <a:pt x="0" y="98882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96" name="Object 35"/>
            <p:cNvGraphicFramePr>
              <a:graphicFrameLocks noChangeAspect="1"/>
            </p:cNvGraphicFramePr>
            <p:nvPr/>
          </p:nvGraphicFramePr>
          <p:xfrm>
            <a:off x="7406460" y="5104173"/>
            <a:ext cx="455484" cy="285752"/>
          </p:xfrm>
          <a:graphic>
            <a:graphicData uri="http://schemas.openxmlformats.org/presentationml/2006/ole">
              <p:oleObj spid="_x0000_s20520" name="Visio" r:id="rId16" imgW="673772" imgH="421906" progId="Visio.Drawing.11">
                <p:link updateAutomatic="1"/>
              </p:oleObj>
            </a:graphicData>
          </a:graphic>
        </p:graphicFrame>
        <p:cxnSp>
          <p:nvCxnSpPr>
            <p:cNvPr id="98" name="Straight Connector 97"/>
            <p:cNvCxnSpPr/>
            <p:nvPr/>
          </p:nvCxnSpPr>
          <p:spPr>
            <a:xfrm rot="5400000">
              <a:off x="7546539" y="5410486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7097964" y="5499088"/>
              <a:ext cx="151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24" name="Object 44"/>
            <p:cNvGraphicFramePr>
              <a:graphicFrameLocks noChangeAspect="1"/>
            </p:cNvGraphicFramePr>
            <p:nvPr/>
          </p:nvGraphicFramePr>
          <p:xfrm>
            <a:off x="7111421" y="5497710"/>
            <a:ext cx="1500197" cy="285752"/>
          </p:xfrm>
          <a:graphic>
            <a:graphicData uri="http://schemas.openxmlformats.org/presentationml/2006/ole">
              <p:oleObj spid="_x0000_s20524" name="Visio" r:id="rId18" imgW="1907942" imgH="384925" progId="Visio.Drawing.11">
                <p:link updateAutomatic="1"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28604"/>
          <a:ext cx="990600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917"/>
                <a:gridCol w="4656083"/>
              </a:tblGrid>
              <a:tr h="258899">
                <a:tc gridSpan="2">
                  <a:txBody>
                    <a:bodyPr/>
                    <a:lstStyle/>
                    <a:p>
                      <a:r>
                        <a:rPr lang="id-ID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B. 1.1 Penerbitan SP2D – Bantuan Kegiatan Belanja Hibah dan Bantuan Sosial</a:t>
                      </a:r>
                      <a:endParaRPr lang="id-ID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noFill/>
                  </a:tcPr>
                </a:tc>
              </a:tr>
              <a:tr h="258899"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</a:t>
                      </a:r>
                      <a:r>
                        <a:rPr lang="id-ID" sz="16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 A I A N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KUASA BUD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</a:tr>
              <a:tr h="410895">
                <a:tc>
                  <a:txBody>
                    <a:bodyPr/>
                    <a:lstStyle/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id-ID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402677" y="1229206"/>
            <a:ext cx="4377195" cy="5253955"/>
            <a:chOff x="2600328" y="1125402"/>
            <a:chExt cx="4377195" cy="525395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2795573" y="1125402"/>
            <a:ext cx="736596" cy="473074"/>
          </p:xfrm>
          <a:graphic>
            <a:graphicData uri="http://schemas.openxmlformats.org/presentationml/2006/ole">
              <p:oleObj spid="_x0000_s21506" name="Visio" r:id="rId3" imgW="871909" imgH="554983" progId="Visio.Drawing.11">
                <p:link updateAutomatic="1"/>
              </p:oleObj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 rot="5400000">
              <a:off x="3059844" y="1608848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2600328" y="1690565"/>
            <a:ext cx="1176325" cy="462981"/>
          </p:xfrm>
          <a:graphic>
            <a:graphicData uri="http://schemas.openxmlformats.org/presentationml/2006/ole">
              <p:oleObj spid="_x0000_s21507" name="Visio" r:id="rId4" imgW="1483865" imgH="583866" progId="Visio.Drawing.11">
                <p:link updateAutomatic="1"/>
              </p:oleObj>
            </a:graphicData>
          </a:graphic>
        </p:graphicFrame>
        <p:sp>
          <p:nvSpPr>
            <p:cNvPr id="7" name="Left Brace 6"/>
            <p:cNvSpPr/>
            <p:nvPr/>
          </p:nvSpPr>
          <p:spPr>
            <a:xfrm>
              <a:off x="3743318" y="1418549"/>
              <a:ext cx="144000" cy="1044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Left Brace 7"/>
            <p:cNvSpPr/>
            <p:nvPr/>
          </p:nvSpPr>
          <p:spPr>
            <a:xfrm flipH="1">
              <a:off x="6200784" y="1414911"/>
              <a:ext cx="144000" cy="1044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2969844" y="2318632"/>
              <a:ext cx="39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2801501" y="2501774"/>
            <a:ext cx="768350" cy="511175"/>
          </p:xfrm>
          <a:graphic>
            <a:graphicData uri="http://schemas.openxmlformats.org/presentationml/2006/ole">
              <p:oleObj spid="_x0000_s21508" name="Visio" r:id="rId5" imgW="769062" imgH="511794" progId="Visio.Drawing.11">
                <p:link updateAutomatic="1"/>
              </p:oleObj>
            </a:graphicData>
          </a:graphic>
        </p:graphicFrame>
        <p:cxnSp>
          <p:nvCxnSpPr>
            <p:cNvPr id="11" name="Straight Connector 10"/>
            <p:cNvCxnSpPr/>
            <p:nvPr/>
          </p:nvCxnSpPr>
          <p:spPr>
            <a:xfrm>
              <a:off x="3516256" y="2744794"/>
              <a:ext cx="36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80"/>
            <p:cNvGraphicFramePr>
              <a:graphicFrameLocks noChangeAspect="1"/>
            </p:cNvGraphicFramePr>
            <p:nvPr/>
          </p:nvGraphicFramePr>
          <p:xfrm>
            <a:off x="3534873" y="2624723"/>
            <a:ext cx="254000" cy="136525"/>
          </p:xfrm>
          <a:graphic>
            <a:graphicData uri="http://schemas.openxmlformats.org/presentationml/2006/ole">
              <p:oleObj spid="_x0000_s21509" name="Visio" r:id="rId6" imgW="370089" imgH="217297" progId="Visio.Drawing.11">
                <p:link updateAutomatic="1"/>
              </p:oleObj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3868632" y="2533792"/>
            <a:ext cx="1038222" cy="411162"/>
          </p:xfrm>
          <a:graphic>
            <a:graphicData uri="http://schemas.openxmlformats.org/presentationml/2006/ole">
              <p:oleObj spid="_x0000_s21510" name="Visio" r:id="rId4" imgW="1303814" imgH="583866" progId="Visio.Drawing.11">
                <p:link updateAutomatic="1"/>
              </p:oleObj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/>
          </p:nvGraphicFramePr>
          <p:xfrm>
            <a:off x="5581654" y="3064565"/>
            <a:ext cx="785818" cy="557217"/>
          </p:xfrm>
          <a:graphic>
            <a:graphicData uri="http://schemas.openxmlformats.org/presentationml/2006/ole">
              <p:oleObj spid="_x0000_s21511" name="Visio" r:id="rId3" imgW="1231740" imgH="691840" progId="Visio.Drawing.11">
                <p:link updateAutomatic="1"/>
              </p:oleObj>
            </a:graphicData>
          </a:graphic>
        </p:graphicFrame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5881694" y="3216965"/>
            <a:ext cx="785818" cy="557217"/>
          </p:xfrm>
          <a:graphic>
            <a:graphicData uri="http://schemas.openxmlformats.org/presentationml/2006/ole">
              <p:oleObj spid="_x0000_s21512" name="Visio" r:id="rId3" imgW="1231740" imgH="691840" progId="Visio.Drawing.11">
                <p:link updateAutomatic="1"/>
              </p:oleObj>
            </a:graphicData>
          </a:graphic>
        </p:graphicFrame>
        <p:cxnSp>
          <p:nvCxnSpPr>
            <p:cNvPr id="16" name="Straight Connector 15"/>
            <p:cNvCxnSpPr/>
            <p:nvPr/>
          </p:nvCxnSpPr>
          <p:spPr>
            <a:xfrm rot="5400000">
              <a:off x="6179301" y="3767088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6096005" y="3869434"/>
            <a:ext cx="400046" cy="357190"/>
          </p:xfrm>
          <a:graphic>
            <a:graphicData uri="http://schemas.openxmlformats.org/presentationml/2006/ole">
              <p:oleObj spid="_x0000_s21513" name="Visio" r:id="rId7" imgW="779040" imgH="779040" progId="">
                <p:embed/>
              </p:oleObj>
            </a:graphicData>
          </a:graphic>
        </p:graphicFrame>
        <p:cxnSp>
          <p:nvCxnSpPr>
            <p:cNvPr id="18" name="Straight Connector 17"/>
            <p:cNvCxnSpPr/>
            <p:nvPr/>
          </p:nvCxnSpPr>
          <p:spPr>
            <a:xfrm rot="5400000">
              <a:off x="3075610" y="3077147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2635137" y="3175768"/>
            <a:ext cx="1057272" cy="438157"/>
          </p:xfrm>
          <a:graphic>
            <a:graphicData uri="http://schemas.openxmlformats.org/presentationml/2006/ole">
              <p:oleObj spid="_x0000_s21514" name="Visio" r:id="rId4" imgW="1303814" imgH="583866" progId="Visio.Drawing.11">
                <p:link updateAutomatic="1"/>
              </p:oleObj>
            </a:graphicData>
          </a:graphic>
        </p:graphicFrame>
        <p:sp>
          <p:nvSpPr>
            <p:cNvPr id="20" name="Left Brace 19"/>
            <p:cNvSpPr/>
            <p:nvPr/>
          </p:nvSpPr>
          <p:spPr>
            <a:xfrm>
              <a:off x="3663841" y="3208513"/>
              <a:ext cx="144000" cy="36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21" name="Object 14"/>
            <p:cNvGraphicFramePr>
              <a:graphicFrameLocks noChangeAspect="1"/>
            </p:cNvGraphicFramePr>
            <p:nvPr/>
          </p:nvGraphicFramePr>
          <p:xfrm>
            <a:off x="3773369" y="3237686"/>
            <a:ext cx="1649235" cy="285752"/>
          </p:xfrm>
          <a:graphic>
            <a:graphicData uri="http://schemas.openxmlformats.org/presentationml/2006/ole">
              <p:oleObj spid="_x0000_s21515" name="Visio" r:id="rId8" imgW="3111608" imgH="384925" progId="Visio.Drawing.11">
                <p:link updateAutomatic="1"/>
              </p:oleObj>
            </a:graphicData>
          </a:graphic>
        </p:graphicFrame>
        <p:sp>
          <p:nvSpPr>
            <p:cNvPr id="22" name="Left Brace 21"/>
            <p:cNvSpPr/>
            <p:nvPr/>
          </p:nvSpPr>
          <p:spPr>
            <a:xfrm flipH="1">
              <a:off x="5337972" y="3208932"/>
              <a:ext cx="144000" cy="36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23" name="Object 15"/>
            <p:cNvGraphicFramePr>
              <a:graphicFrameLocks noChangeAspect="1"/>
            </p:cNvGraphicFramePr>
            <p:nvPr/>
          </p:nvGraphicFramePr>
          <p:xfrm>
            <a:off x="3886193" y="1406391"/>
            <a:ext cx="2357453" cy="1071569"/>
          </p:xfrm>
          <a:graphic>
            <a:graphicData uri="http://schemas.openxmlformats.org/presentationml/2006/ole">
              <p:oleObj spid="_x0000_s21516" name="Visio" r:id="rId8" imgW="3057620" imgH="1558327" progId="Visio.Drawing.11">
                <p:link updateAutomatic="1"/>
              </p:oleObj>
            </a:graphicData>
          </a:graphic>
        </p:graphicFrame>
        <p:sp>
          <p:nvSpPr>
            <p:cNvPr id="24" name="Freeform 23"/>
            <p:cNvSpPr/>
            <p:nvPr/>
          </p:nvSpPr>
          <p:spPr>
            <a:xfrm>
              <a:off x="4880343" y="2744332"/>
              <a:ext cx="1044000" cy="350875"/>
            </a:xfrm>
            <a:custGeom>
              <a:avLst/>
              <a:gdLst>
                <a:gd name="connsiteX0" fmla="*/ 0 w 935665"/>
                <a:gd name="connsiteY0" fmla="*/ 0 h 350875"/>
                <a:gd name="connsiteX1" fmla="*/ 935665 w 935665"/>
                <a:gd name="connsiteY1" fmla="*/ 0 h 350875"/>
                <a:gd name="connsiteX2" fmla="*/ 935665 w 935665"/>
                <a:gd name="connsiteY2" fmla="*/ 350875 h 35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665" h="350875">
                  <a:moveTo>
                    <a:pt x="0" y="0"/>
                  </a:moveTo>
                  <a:lnTo>
                    <a:pt x="935665" y="0"/>
                  </a:lnTo>
                  <a:lnTo>
                    <a:pt x="935665" y="350875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25" name="Object 83"/>
            <p:cNvGraphicFramePr>
              <a:graphicFrameLocks noChangeAspect="1"/>
            </p:cNvGraphicFramePr>
            <p:nvPr/>
          </p:nvGraphicFramePr>
          <p:xfrm>
            <a:off x="3214229" y="2991207"/>
            <a:ext cx="109537" cy="134937"/>
          </p:xfrm>
          <a:graphic>
            <a:graphicData uri="http://schemas.openxmlformats.org/presentationml/2006/ole">
              <p:oleObj spid="_x0000_s21517" name="Visio" r:id="rId6" imgW="199486" imgH="217297" progId="Visio.Drawing.11">
                <p:link updateAutomatic="1"/>
              </p:oleObj>
            </a:graphicData>
          </a:graphic>
        </p:graphicFrame>
        <p:cxnSp>
          <p:nvCxnSpPr>
            <p:cNvPr id="26" name="Straight Connector 25"/>
            <p:cNvCxnSpPr/>
            <p:nvPr/>
          </p:nvCxnSpPr>
          <p:spPr>
            <a:xfrm>
              <a:off x="5620201" y="4401694"/>
              <a:ext cx="135732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6192483" y="4295893"/>
              <a:ext cx="216000" cy="1588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Object 17"/>
            <p:cNvGraphicFramePr>
              <a:graphicFrameLocks noChangeAspect="1"/>
            </p:cNvGraphicFramePr>
            <p:nvPr/>
          </p:nvGraphicFramePr>
          <p:xfrm>
            <a:off x="5729525" y="4430601"/>
            <a:ext cx="1214446" cy="285752"/>
          </p:xfrm>
          <a:graphic>
            <a:graphicData uri="http://schemas.openxmlformats.org/presentationml/2006/ole">
              <p:oleObj spid="_x0000_s21518" name="Visio" r:id="rId4" imgW="1659327" imgH="384925" progId="Visio.Drawing.11">
                <p:link updateAutomatic="1"/>
              </p:oleObj>
            </a:graphicData>
          </a:graphic>
        </p:graphicFrame>
        <p:sp>
          <p:nvSpPr>
            <p:cNvPr id="29" name="Freeform 28"/>
            <p:cNvSpPr/>
            <p:nvPr/>
          </p:nvSpPr>
          <p:spPr>
            <a:xfrm>
              <a:off x="3179135" y="3594937"/>
              <a:ext cx="1254642" cy="288000"/>
            </a:xfrm>
            <a:custGeom>
              <a:avLst/>
              <a:gdLst>
                <a:gd name="connsiteX0" fmla="*/ 0 w 1254642"/>
                <a:gd name="connsiteY0" fmla="*/ 0 h 489098"/>
                <a:gd name="connsiteX1" fmla="*/ 0 w 1254642"/>
                <a:gd name="connsiteY1" fmla="*/ 170121 h 489098"/>
                <a:gd name="connsiteX2" fmla="*/ 1254642 w 1254642"/>
                <a:gd name="connsiteY2" fmla="*/ 170121 h 489098"/>
                <a:gd name="connsiteX3" fmla="*/ 1254642 w 1254642"/>
                <a:gd name="connsiteY3" fmla="*/ 489098 h 48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4642" h="489098">
                  <a:moveTo>
                    <a:pt x="0" y="0"/>
                  </a:moveTo>
                  <a:lnTo>
                    <a:pt x="0" y="170121"/>
                  </a:lnTo>
                  <a:lnTo>
                    <a:pt x="1254642" y="170121"/>
                  </a:lnTo>
                  <a:lnTo>
                    <a:pt x="1254642" y="48909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30" name="Object 18"/>
            <p:cNvGraphicFramePr>
              <a:graphicFrameLocks noChangeAspect="1"/>
            </p:cNvGraphicFramePr>
            <p:nvPr/>
          </p:nvGraphicFramePr>
          <p:xfrm>
            <a:off x="4139648" y="3869691"/>
            <a:ext cx="559944" cy="413537"/>
          </p:xfrm>
          <a:graphic>
            <a:graphicData uri="http://schemas.openxmlformats.org/presentationml/2006/ole">
              <p:oleObj spid="_x0000_s21519" name="Visio" r:id="rId3" imgW="691858" imgH="511794" progId="Visio.Drawing.11">
                <p:link updateAutomatic="1"/>
              </p:oleObj>
            </a:graphicData>
          </a:graphic>
        </p:graphicFrame>
        <p:graphicFrame>
          <p:nvGraphicFramePr>
            <p:cNvPr id="31" name="Object 18"/>
            <p:cNvGraphicFramePr>
              <a:graphicFrameLocks noChangeAspect="1"/>
            </p:cNvGraphicFramePr>
            <p:nvPr/>
          </p:nvGraphicFramePr>
          <p:xfrm>
            <a:off x="4366479" y="4080603"/>
            <a:ext cx="559944" cy="413537"/>
          </p:xfrm>
          <a:graphic>
            <a:graphicData uri="http://schemas.openxmlformats.org/presentationml/2006/ole">
              <p:oleObj spid="_x0000_s21520" name="Visio" r:id="rId3" imgW="691858" imgH="511794" progId="Visio.Drawing.11">
                <p:link updateAutomatic="1"/>
              </p:oleObj>
            </a:graphicData>
          </a:graphic>
        </p:graphicFrame>
        <p:graphicFrame>
          <p:nvGraphicFramePr>
            <p:cNvPr id="32" name="Object 18"/>
            <p:cNvGraphicFramePr>
              <a:graphicFrameLocks noChangeAspect="1"/>
            </p:cNvGraphicFramePr>
            <p:nvPr/>
          </p:nvGraphicFramePr>
          <p:xfrm>
            <a:off x="4611395" y="4282442"/>
            <a:ext cx="559944" cy="413537"/>
          </p:xfrm>
          <a:graphic>
            <a:graphicData uri="http://schemas.openxmlformats.org/presentationml/2006/ole">
              <p:oleObj spid="_x0000_s21521" name="Visio" r:id="rId3" imgW="691858" imgH="511794" progId="Visio.Drawing.11">
                <p:link updateAutomatic="1"/>
              </p:oleObj>
            </a:graphicData>
          </a:graphic>
        </p:graphicFrame>
        <p:cxnSp>
          <p:nvCxnSpPr>
            <p:cNvPr id="33" name="Straight Connector 32"/>
            <p:cNvCxnSpPr/>
            <p:nvPr/>
          </p:nvCxnSpPr>
          <p:spPr>
            <a:xfrm rot="5400000">
              <a:off x="4362978" y="4626151"/>
              <a:ext cx="324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Object 21"/>
            <p:cNvGraphicFramePr>
              <a:graphicFrameLocks noChangeAspect="1"/>
            </p:cNvGraphicFramePr>
            <p:nvPr/>
          </p:nvGraphicFramePr>
          <p:xfrm>
            <a:off x="4056145" y="4791283"/>
            <a:ext cx="896855" cy="352229"/>
          </p:xfrm>
          <a:graphic>
            <a:graphicData uri="http://schemas.openxmlformats.org/presentationml/2006/ole">
              <p:oleObj spid="_x0000_s21522" name="Visio" r:id="rId9" imgW="958290" imgH="441611" progId="Visio.Drawing.11">
                <p:link updateAutomatic="1"/>
              </p:oleObj>
            </a:graphicData>
          </a:graphic>
        </p:graphicFrame>
        <p:cxnSp>
          <p:nvCxnSpPr>
            <p:cNvPr id="35" name="Straight Connector 34"/>
            <p:cNvCxnSpPr/>
            <p:nvPr/>
          </p:nvCxnSpPr>
          <p:spPr>
            <a:xfrm>
              <a:off x="3609281" y="4941073"/>
              <a:ext cx="468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22"/>
            <p:cNvGraphicFramePr>
              <a:graphicFrameLocks noChangeAspect="1"/>
            </p:cNvGraphicFramePr>
            <p:nvPr/>
          </p:nvGraphicFramePr>
          <p:xfrm>
            <a:off x="3059611" y="4738635"/>
            <a:ext cx="578581" cy="428628"/>
          </p:xfrm>
          <a:graphic>
            <a:graphicData uri="http://schemas.openxmlformats.org/presentationml/2006/ole">
              <p:oleObj spid="_x0000_s21523" name="Visio" r:id="rId3" imgW="691858" imgH="512874" progId="Visio.Drawing.11">
                <p:link updateAutomatic="1"/>
              </p:oleObj>
            </a:graphicData>
          </a:graphic>
        </p:graphicFrame>
        <p:cxnSp>
          <p:nvCxnSpPr>
            <p:cNvPr id="37" name="Straight Connector 36"/>
            <p:cNvCxnSpPr/>
            <p:nvPr/>
          </p:nvCxnSpPr>
          <p:spPr>
            <a:xfrm rot="5400000">
              <a:off x="4397003" y="5232905"/>
              <a:ext cx="252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18"/>
            <p:cNvGraphicFramePr>
              <a:graphicFrameLocks noChangeAspect="1"/>
            </p:cNvGraphicFramePr>
            <p:nvPr/>
          </p:nvGraphicFramePr>
          <p:xfrm>
            <a:off x="4251422" y="5348304"/>
            <a:ext cx="559944" cy="413537"/>
          </p:xfrm>
          <a:graphic>
            <a:graphicData uri="http://schemas.openxmlformats.org/presentationml/2006/ole">
              <p:oleObj spid="_x0000_s21524" name="Visio" r:id="rId3" imgW="691858" imgH="511794" progId="Visio.Drawing.11">
                <p:link updateAutomatic="1"/>
              </p:oleObj>
            </a:graphicData>
          </a:graphic>
        </p:graphicFrame>
        <p:graphicFrame>
          <p:nvGraphicFramePr>
            <p:cNvPr id="39" name="Object 2"/>
            <p:cNvGraphicFramePr>
              <a:graphicFrameLocks noChangeAspect="1"/>
            </p:cNvGraphicFramePr>
            <p:nvPr/>
          </p:nvGraphicFramePr>
          <p:xfrm>
            <a:off x="4322121" y="5917267"/>
            <a:ext cx="400046" cy="357190"/>
          </p:xfrm>
          <a:graphic>
            <a:graphicData uri="http://schemas.openxmlformats.org/presentationml/2006/ole">
              <p:oleObj spid="_x0000_s21525" name="Visio" r:id="rId10" imgW="779040" imgH="779040" progId="">
                <p:embed/>
              </p:oleObj>
            </a:graphicData>
          </a:graphic>
        </p:graphicFrame>
        <p:cxnSp>
          <p:nvCxnSpPr>
            <p:cNvPr id="40" name="Straight Connector 39"/>
            <p:cNvCxnSpPr/>
            <p:nvPr/>
          </p:nvCxnSpPr>
          <p:spPr>
            <a:xfrm rot="5400000">
              <a:off x="4395028" y="5802348"/>
              <a:ext cx="252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189246" y="6072206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926869" y="6074267"/>
              <a:ext cx="504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26"/>
            <p:cNvGraphicFramePr>
              <a:graphicFrameLocks noChangeAspect="1"/>
            </p:cNvGraphicFramePr>
            <p:nvPr/>
          </p:nvGraphicFramePr>
          <p:xfrm>
            <a:off x="3475612" y="6000581"/>
            <a:ext cx="714380" cy="163116"/>
          </p:xfrm>
          <a:graphic>
            <a:graphicData uri="http://schemas.openxmlformats.org/presentationml/2006/ole">
              <p:oleObj spid="_x0000_s21526" name="Visio" r:id="rId11" imgW="952621" imgH="217297" progId="Visio.Drawing.11">
                <p:link updateAutomatic="1"/>
              </p:oleObj>
            </a:graphicData>
          </a:graphic>
        </p:graphicFrame>
        <p:sp>
          <p:nvSpPr>
            <p:cNvPr id="44" name="Freeform 43"/>
            <p:cNvSpPr/>
            <p:nvPr/>
          </p:nvSpPr>
          <p:spPr>
            <a:xfrm>
              <a:off x="4524499" y="5201393"/>
              <a:ext cx="1128156" cy="213756"/>
            </a:xfrm>
            <a:custGeom>
              <a:avLst/>
              <a:gdLst>
                <a:gd name="connsiteX0" fmla="*/ 0 w 1128156"/>
                <a:gd name="connsiteY0" fmla="*/ 0 h 213756"/>
                <a:gd name="connsiteX1" fmla="*/ 1128156 w 1128156"/>
                <a:gd name="connsiteY1" fmla="*/ 0 h 213756"/>
                <a:gd name="connsiteX2" fmla="*/ 1128156 w 1128156"/>
                <a:gd name="connsiteY2" fmla="*/ 213756 h 2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156" h="213756">
                  <a:moveTo>
                    <a:pt x="0" y="0"/>
                  </a:moveTo>
                  <a:lnTo>
                    <a:pt x="1128156" y="0"/>
                  </a:lnTo>
                  <a:lnTo>
                    <a:pt x="1128156" y="213756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45" name="Object 27"/>
            <p:cNvGraphicFramePr>
              <a:graphicFrameLocks noChangeAspect="1"/>
            </p:cNvGraphicFramePr>
            <p:nvPr/>
          </p:nvGraphicFramePr>
          <p:xfrm>
            <a:off x="5155628" y="5405514"/>
            <a:ext cx="972042" cy="472772"/>
          </p:xfrm>
          <a:graphic>
            <a:graphicData uri="http://schemas.openxmlformats.org/presentationml/2006/ole">
              <p:oleObj spid="_x0000_s21527" name="Visio" r:id="rId12" imgW="871909" imgH="641902" progId="Visio.Drawing.11">
                <p:link updateAutomatic="1"/>
              </p:oleObj>
            </a:graphicData>
          </a:graphic>
        </p:graphicFrame>
        <p:cxnSp>
          <p:nvCxnSpPr>
            <p:cNvPr id="46" name="Straight Connector 45"/>
            <p:cNvCxnSpPr/>
            <p:nvPr/>
          </p:nvCxnSpPr>
          <p:spPr>
            <a:xfrm rot="5400000">
              <a:off x="5553025" y="5907248"/>
              <a:ext cx="252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2"/>
            <p:cNvGraphicFramePr>
              <a:graphicFrameLocks noChangeAspect="1"/>
            </p:cNvGraphicFramePr>
            <p:nvPr/>
          </p:nvGraphicFramePr>
          <p:xfrm>
            <a:off x="5481648" y="6022167"/>
            <a:ext cx="400046" cy="357190"/>
          </p:xfrm>
          <a:graphic>
            <a:graphicData uri="http://schemas.openxmlformats.org/presentationml/2006/ole">
              <p:oleObj spid="_x0000_s21528" name="Visio" r:id="rId13" imgW="779040" imgH="779040" progId="">
                <p:embed/>
              </p:oleObj>
            </a:graphicData>
          </a:graphic>
        </p:graphicFrame>
      </p:grpSp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130625" y="1214422"/>
          <a:ext cx="5393879" cy="4786346"/>
        </p:xfrm>
        <a:graphic>
          <a:graphicData uri="http://schemas.openxmlformats.org/presentationml/2006/ole">
            <p:oleObj spid="_x0000_s21530" name="Visio" r:id="rId8" imgW="7157752" imgH="4240657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500043"/>
          <a:ext cx="99060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4"/>
                <a:gridCol w="3667116"/>
              </a:tblGrid>
              <a:tr h="249833">
                <a:tc gridSpan="2">
                  <a:txBody>
                    <a:bodyPr/>
                    <a:lstStyle/>
                    <a:p>
                      <a:r>
                        <a:rPr lang="id-ID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B. 1.2 Pencairan  Bank – Bantuan Kegiatan</a:t>
                      </a:r>
                      <a:r>
                        <a:rPr lang="id-ID" sz="16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Belanja Hibah dan Bantuan Sosial</a:t>
                      </a:r>
                      <a:endParaRPr lang="id-ID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d-ID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834"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</a:t>
                      </a:r>
                      <a:r>
                        <a:rPr lang="id-ID" sz="16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 A I A N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 A N K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025"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689666" y="1428736"/>
            <a:ext cx="2633872" cy="4582666"/>
            <a:chOff x="7097964" y="1200796"/>
            <a:chExt cx="2633872" cy="4582666"/>
          </a:xfrm>
        </p:grpSpPr>
        <p:graphicFrame>
          <p:nvGraphicFramePr>
            <p:cNvPr id="4" name="Object 30"/>
            <p:cNvGraphicFramePr>
              <a:graphicFrameLocks noChangeAspect="1"/>
            </p:cNvGraphicFramePr>
            <p:nvPr/>
          </p:nvGraphicFramePr>
          <p:xfrm>
            <a:off x="8086978" y="1200796"/>
            <a:ext cx="692150" cy="511175"/>
          </p:xfrm>
          <a:graphic>
            <a:graphicData uri="http://schemas.openxmlformats.org/presentationml/2006/ole">
              <p:oleObj spid="_x0000_s22530" name="Visio" r:id="rId3" imgW="691858" imgH="511794" progId="Visio.Drawing.11">
                <p:link updateAutomatic="1"/>
              </p:oleObj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 rot="5400000">
              <a:off x="8382553" y="1697450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31"/>
            <p:cNvGraphicFramePr>
              <a:graphicFrameLocks noChangeAspect="1"/>
            </p:cNvGraphicFramePr>
            <p:nvPr/>
          </p:nvGraphicFramePr>
          <p:xfrm>
            <a:off x="8053740" y="1804199"/>
            <a:ext cx="857256" cy="394565"/>
          </p:xfrm>
          <a:graphic>
            <a:graphicData uri="http://schemas.openxmlformats.org/presentationml/2006/ole">
              <p:oleObj spid="_x0000_s22531" name="Visio" r:id="rId4" imgW="958290" imgH="441611" progId="Visio.Drawing.11">
                <p:link updateAutomatic="1"/>
              </p:oleObj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 rot="5400000">
              <a:off x="8375458" y="2280535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30"/>
            <p:cNvGraphicFramePr>
              <a:graphicFrameLocks noChangeAspect="1"/>
            </p:cNvGraphicFramePr>
            <p:nvPr/>
          </p:nvGraphicFramePr>
          <p:xfrm>
            <a:off x="8133048" y="2375227"/>
            <a:ext cx="692150" cy="511175"/>
          </p:xfrm>
          <a:graphic>
            <a:graphicData uri="http://schemas.openxmlformats.org/presentationml/2006/ole">
              <p:oleObj spid="_x0000_s22532" name="Visio" r:id="rId3" imgW="691858" imgH="511794" progId="Visio.Drawing.11">
                <p:link updateAutomatic="1"/>
              </p:oleObj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rot="5400000">
              <a:off x="8378996" y="2891578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33"/>
            <p:cNvGraphicFramePr>
              <a:graphicFrameLocks noChangeAspect="1"/>
            </p:cNvGraphicFramePr>
            <p:nvPr/>
          </p:nvGraphicFramePr>
          <p:xfrm>
            <a:off x="8056733" y="3000372"/>
            <a:ext cx="857256" cy="394565"/>
          </p:xfrm>
          <a:graphic>
            <a:graphicData uri="http://schemas.openxmlformats.org/presentationml/2006/ole">
              <p:oleObj spid="_x0000_s22533" name="Visio" r:id="rId4" imgW="958290" imgH="441611" progId="Visio.Drawing.11">
                <p:link updateAutomatic="1"/>
              </p:oleObj>
            </a:graphicData>
          </a:graphic>
        </p:graphicFrame>
        <p:cxnSp>
          <p:nvCxnSpPr>
            <p:cNvPr id="11" name="Straight Connector 10"/>
            <p:cNvCxnSpPr/>
            <p:nvPr/>
          </p:nvCxnSpPr>
          <p:spPr>
            <a:xfrm rot="5400000">
              <a:off x="8220534" y="3625082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9098587" y="3835584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750243" y="3833930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871325" y="3729486"/>
              <a:ext cx="133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30"/>
            <p:cNvGraphicFramePr>
              <a:graphicFrameLocks noChangeAspect="1"/>
            </p:cNvGraphicFramePr>
            <p:nvPr/>
          </p:nvGraphicFramePr>
          <p:xfrm>
            <a:off x="8193944" y="3887776"/>
            <a:ext cx="605670" cy="447307"/>
          </p:xfrm>
          <a:graphic>
            <a:graphicData uri="http://schemas.openxmlformats.org/presentationml/2006/ole">
              <p:oleObj spid="_x0000_s22534" name="Visio" r:id="rId3" imgW="691858" imgH="511794" progId="Visio.Drawing.11">
                <p:link updateAutomatic="1"/>
              </p:oleObj>
            </a:graphicData>
          </a:graphic>
        </p:graphicFrame>
        <p:graphicFrame>
          <p:nvGraphicFramePr>
            <p:cNvPr id="16" name="Object 35"/>
            <p:cNvGraphicFramePr>
              <a:graphicFrameLocks noChangeAspect="1"/>
            </p:cNvGraphicFramePr>
            <p:nvPr/>
          </p:nvGraphicFramePr>
          <p:xfrm>
            <a:off x="7628105" y="3920088"/>
            <a:ext cx="455484" cy="285752"/>
          </p:xfrm>
          <a:graphic>
            <a:graphicData uri="http://schemas.openxmlformats.org/presentationml/2006/ole">
              <p:oleObj spid="_x0000_s22535" name="Visio" r:id="rId5" imgW="673772" imgH="421906" progId="Visio.Drawing.11">
                <p:link updateAutomatic="1"/>
              </p:oleObj>
            </a:graphicData>
          </a:graphic>
        </p:graphicFrame>
        <p:graphicFrame>
          <p:nvGraphicFramePr>
            <p:cNvPr id="17" name="Object 36"/>
            <p:cNvGraphicFramePr>
              <a:graphicFrameLocks noChangeAspect="1"/>
            </p:cNvGraphicFramePr>
            <p:nvPr/>
          </p:nvGraphicFramePr>
          <p:xfrm>
            <a:off x="8939995" y="3935374"/>
            <a:ext cx="584849" cy="433272"/>
          </p:xfrm>
          <a:graphic>
            <a:graphicData uri="http://schemas.openxmlformats.org/presentationml/2006/ole">
              <p:oleObj spid="_x0000_s22536" name="Visio" r:id="rId6" imgW="691858" imgH="512874" progId="Visio.Drawing.11">
                <p:link updateAutomatic="1"/>
              </p:oleObj>
            </a:graphicData>
          </a:graphic>
        </p:graphicFrame>
        <p:graphicFrame>
          <p:nvGraphicFramePr>
            <p:cNvPr id="18" name="Object 36"/>
            <p:cNvGraphicFramePr>
              <a:graphicFrameLocks noChangeAspect="1"/>
            </p:cNvGraphicFramePr>
            <p:nvPr/>
          </p:nvGraphicFramePr>
          <p:xfrm>
            <a:off x="9146987" y="4111524"/>
            <a:ext cx="584849" cy="433272"/>
          </p:xfrm>
          <a:graphic>
            <a:graphicData uri="http://schemas.openxmlformats.org/presentationml/2006/ole">
              <p:oleObj spid="_x0000_s22537" name="Visio" r:id="rId6" imgW="691858" imgH="512874" progId="Visio.Drawing.11">
                <p:link updateAutomatic="1"/>
              </p:oleObj>
            </a:graphicData>
          </a:graphic>
        </p:graphicFrame>
        <p:cxnSp>
          <p:nvCxnSpPr>
            <p:cNvPr id="19" name="Straight Connector 18"/>
            <p:cNvCxnSpPr/>
            <p:nvPr/>
          </p:nvCxnSpPr>
          <p:spPr>
            <a:xfrm>
              <a:off x="8337882" y="4686000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8153153" y="4493768"/>
              <a:ext cx="36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8874646" y="4509688"/>
              <a:ext cx="36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8541291" y="4794794"/>
              <a:ext cx="216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Object 2"/>
            <p:cNvGraphicFramePr>
              <a:graphicFrameLocks noChangeAspect="1"/>
            </p:cNvGraphicFramePr>
            <p:nvPr/>
          </p:nvGraphicFramePr>
          <p:xfrm>
            <a:off x="8465198" y="4888254"/>
            <a:ext cx="400046" cy="357190"/>
          </p:xfrm>
          <a:graphic>
            <a:graphicData uri="http://schemas.openxmlformats.org/presentationml/2006/ole">
              <p:oleObj spid="_x0000_s22538" name="Visio" r:id="rId7" imgW="779040" imgH="779040" progId="">
                <p:embed/>
              </p:oleObj>
            </a:graphicData>
          </a:graphic>
        </p:graphicFrame>
        <p:cxnSp>
          <p:nvCxnSpPr>
            <p:cNvPr id="24" name="Straight Connector 23"/>
            <p:cNvCxnSpPr/>
            <p:nvPr/>
          </p:nvCxnSpPr>
          <p:spPr>
            <a:xfrm>
              <a:off x="8739214" y="1428736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8791528" y="1415961"/>
              <a:ext cx="324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Object 39"/>
            <p:cNvGraphicFramePr>
              <a:graphicFrameLocks noChangeAspect="1"/>
            </p:cNvGraphicFramePr>
            <p:nvPr/>
          </p:nvGraphicFramePr>
          <p:xfrm>
            <a:off x="8968863" y="1349659"/>
            <a:ext cx="673132" cy="142876"/>
          </p:xfrm>
          <a:graphic>
            <a:graphicData uri="http://schemas.openxmlformats.org/presentationml/2006/ole">
              <p:oleObj spid="_x0000_s22539" name="Visio" r:id="rId8" imgW="1053309" imgH="217297" progId="Visio.Drawing.11">
                <p:link updateAutomatic="1"/>
              </p:oleObj>
            </a:graphicData>
          </a:graphic>
        </p:graphicFrame>
        <p:sp>
          <p:nvSpPr>
            <p:cNvPr id="27" name="Freeform 26"/>
            <p:cNvSpPr/>
            <p:nvPr/>
          </p:nvSpPr>
          <p:spPr>
            <a:xfrm>
              <a:off x="7634178" y="4146698"/>
              <a:ext cx="233916" cy="988828"/>
            </a:xfrm>
            <a:custGeom>
              <a:avLst/>
              <a:gdLst>
                <a:gd name="connsiteX0" fmla="*/ 233916 w 233916"/>
                <a:gd name="connsiteY0" fmla="*/ 0 h 988828"/>
                <a:gd name="connsiteX1" fmla="*/ 233916 w 233916"/>
                <a:gd name="connsiteY1" fmla="*/ 786809 h 988828"/>
                <a:gd name="connsiteX2" fmla="*/ 0 w 233916"/>
                <a:gd name="connsiteY2" fmla="*/ 786809 h 988828"/>
                <a:gd name="connsiteX3" fmla="*/ 0 w 233916"/>
                <a:gd name="connsiteY3" fmla="*/ 988828 h 98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916" h="988828">
                  <a:moveTo>
                    <a:pt x="233916" y="0"/>
                  </a:moveTo>
                  <a:lnTo>
                    <a:pt x="233916" y="786809"/>
                  </a:lnTo>
                  <a:lnTo>
                    <a:pt x="0" y="786809"/>
                  </a:lnTo>
                  <a:lnTo>
                    <a:pt x="0" y="98882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28" name="Object 35"/>
            <p:cNvGraphicFramePr>
              <a:graphicFrameLocks noChangeAspect="1"/>
            </p:cNvGraphicFramePr>
            <p:nvPr/>
          </p:nvGraphicFramePr>
          <p:xfrm>
            <a:off x="7406460" y="5104173"/>
            <a:ext cx="455484" cy="285752"/>
          </p:xfrm>
          <a:graphic>
            <a:graphicData uri="http://schemas.openxmlformats.org/presentationml/2006/ole">
              <p:oleObj spid="_x0000_s22540" name="Visio" r:id="rId5" imgW="673772" imgH="421906" progId="Visio.Drawing.11">
                <p:link updateAutomatic="1"/>
              </p:oleObj>
            </a:graphicData>
          </a:graphic>
        </p:graphicFrame>
        <p:cxnSp>
          <p:nvCxnSpPr>
            <p:cNvPr id="29" name="Straight Connector 28"/>
            <p:cNvCxnSpPr/>
            <p:nvPr/>
          </p:nvCxnSpPr>
          <p:spPr>
            <a:xfrm rot="5400000">
              <a:off x="7546539" y="5410486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7097964" y="5499088"/>
              <a:ext cx="151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44"/>
            <p:cNvGraphicFramePr>
              <a:graphicFrameLocks noChangeAspect="1"/>
            </p:cNvGraphicFramePr>
            <p:nvPr/>
          </p:nvGraphicFramePr>
          <p:xfrm>
            <a:off x="7111421" y="5497710"/>
            <a:ext cx="1500197" cy="285752"/>
          </p:xfrm>
          <a:graphic>
            <a:graphicData uri="http://schemas.openxmlformats.org/presentationml/2006/ole">
              <p:oleObj spid="_x0000_s22541" name="Visio" r:id="rId8" imgW="1907942" imgH="384925" progId="Visio.Drawing.11">
                <p:link updateAutomatic="1"/>
              </p:oleObj>
            </a:graphicData>
          </a:graphic>
        </p:graphicFrame>
      </p:grp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08057" y="1311498"/>
          <a:ext cx="6702331" cy="1545998"/>
        </p:xfrm>
        <a:graphic>
          <a:graphicData uri="http://schemas.openxmlformats.org/presentationml/2006/ole">
            <p:oleObj spid="_x0000_s22542" name="Visio" r:id="rId9" imgW="6505305" imgH="1055440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500043"/>
          <a:ext cx="990600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96"/>
                <a:gridCol w="5524504"/>
              </a:tblGrid>
              <a:tr h="282230">
                <a:tc gridSpan="2">
                  <a:txBody>
                    <a:bodyPr/>
                    <a:lstStyle/>
                    <a:p>
                      <a:r>
                        <a:rPr lang="id-ID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B. 1.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r>
                        <a:rPr lang="id-ID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Laporan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Pertanggungjawaban</a:t>
                      </a:r>
                      <a:r>
                        <a:rPr lang="id-ID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– Bantuan Kegiatan</a:t>
                      </a:r>
                      <a:r>
                        <a:rPr lang="id-ID" sz="16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Belanja Hibah dan Bantuan Sosial</a:t>
                      </a:r>
                      <a:endParaRPr lang="id-ID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d-ID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2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PEMOHON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BPKA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8876"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Pemohon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mengajukan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berkas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Laporan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Pertanggungjawaban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Pemerintah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Kota Bandung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Walikota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melalui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Kepala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BPKA Kota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Bandung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sesuai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surat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Edaran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LPJ Paling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Lambat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Tanggal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10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Januari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Tahun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Berikutnya</a:t>
                      </a:r>
                      <a:endParaRPr lang="en-US" sz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Berkas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LPJ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terima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oleh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Bendahara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Pengeluaran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SKPD</a:t>
                      </a: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Bendahara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SKPD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Melakukan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Verifikasi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berkas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LPJ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sudah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sesuai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dengan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surat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Edaran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LPJ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atau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belum</a:t>
                      </a:r>
                      <a:endParaRPr lang="en-US" sz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Jika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Berkas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LPJ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atau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Lengkap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lanjut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TU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Sekretariat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untuk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Laporkan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Walikota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bandung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melalui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Kepala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BPKA,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Jika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Tidak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Lengkap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Berkas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LPJ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Kembalikan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lagi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pemohon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untuk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lengkapi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atau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perbaiki</a:t>
                      </a:r>
                      <a:endParaRPr lang="en-US" sz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Berkas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LPJ yang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Lengkap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Arsipkan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oleh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bag. BPKA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Upload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Website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Sabilulungan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Hibah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Bansos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Online</a:t>
                      </a: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Selesai</a:t>
                      </a:r>
                      <a:endParaRPr lang="en-US" sz="12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 algn="just">
                        <a:buNone/>
                      </a:pPr>
                      <a:endParaRPr lang="en-US" sz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 algn="just">
                        <a:buNone/>
                      </a:pPr>
                      <a:endParaRPr lang="en-US" sz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 algn="just">
                        <a:buNone/>
                      </a:pPr>
                      <a:endParaRPr lang="en-US" sz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 algn="just">
                        <a:buNone/>
                      </a:pPr>
                      <a:endParaRPr lang="en-US" sz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 algn="just">
                        <a:buNone/>
                      </a:pPr>
                      <a:endParaRPr lang="id-ID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5310190" y="1500174"/>
            <a:ext cx="3600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5646114" y="1256954"/>
          <a:ext cx="928039" cy="571504"/>
        </p:xfrm>
        <a:graphic>
          <a:graphicData uri="http://schemas.openxmlformats.org/presentationml/2006/ole">
            <p:oleObj spid="_x0000_s23571" name="Visio" r:id="rId4" imgW="1123764" imgH="691840" progId="Visio.Drawing.11">
              <p:link updateAutomatic="1"/>
            </p:oleObj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rot="5400000">
            <a:off x="6040379" y="1808251"/>
            <a:ext cx="2160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4452934" y="1293500"/>
          <a:ext cx="942975" cy="403225"/>
        </p:xfrm>
        <a:graphic>
          <a:graphicData uri="http://schemas.openxmlformats.org/presentationml/2006/ole">
            <p:oleObj spid="_x0000_s23574" name="Visio" r:id="rId4" imgW="943713" imgH="403821" progId="Visio.Drawing.11">
              <p:link updateAutomatic="1"/>
            </p:oleObj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rot="5400000">
            <a:off x="6048019" y="2567973"/>
            <a:ext cx="2160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>
            <a:off x="6614347" y="1807192"/>
            <a:ext cx="396000" cy="212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766517" y="1866658"/>
            <a:ext cx="28605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Surat</a:t>
            </a:r>
            <a:r>
              <a:rPr lang="en-US" sz="800" dirty="0" smtClean="0"/>
              <a:t> </a:t>
            </a:r>
            <a:r>
              <a:rPr lang="en-US" sz="800" dirty="0" err="1" smtClean="0"/>
              <a:t>Laporan</a:t>
            </a:r>
            <a:r>
              <a:rPr lang="en-US" sz="800" dirty="0" smtClean="0"/>
              <a:t> </a:t>
            </a:r>
            <a:r>
              <a:rPr lang="en-US" sz="800" dirty="0" err="1" smtClean="0"/>
              <a:t>Penggunaan</a:t>
            </a:r>
            <a:r>
              <a:rPr lang="en-US" sz="800" dirty="0" smtClean="0"/>
              <a:t> </a:t>
            </a:r>
            <a:r>
              <a:rPr lang="en-US" sz="800" dirty="0" err="1" smtClean="0"/>
              <a:t>Belanja</a:t>
            </a:r>
            <a:r>
              <a:rPr lang="en-US" sz="800" dirty="0" smtClean="0"/>
              <a:t> </a:t>
            </a:r>
            <a:r>
              <a:rPr lang="en-US" sz="800" dirty="0" err="1" smtClean="0"/>
              <a:t>Hibah</a:t>
            </a:r>
            <a:r>
              <a:rPr lang="en-US" sz="800" dirty="0" smtClean="0"/>
              <a:t> </a:t>
            </a:r>
            <a:r>
              <a:rPr lang="en-US" sz="800" dirty="0" err="1" smtClean="0"/>
              <a:t>Tahun</a:t>
            </a:r>
            <a:r>
              <a:rPr lang="en-US" sz="800" dirty="0" smtClean="0"/>
              <a:t> 20XX;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Surat</a:t>
            </a:r>
            <a:r>
              <a:rPr lang="en-US" sz="800" dirty="0" smtClean="0"/>
              <a:t> </a:t>
            </a:r>
            <a:r>
              <a:rPr lang="en-US" sz="800" dirty="0" err="1" smtClean="0"/>
              <a:t>Pernyataan</a:t>
            </a:r>
            <a:r>
              <a:rPr lang="en-US" sz="800" dirty="0" smtClean="0"/>
              <a:t> </a:t>
            </a:r>
            <a:r>
              <a:rPr lang="en-US" sz="800" dirty="0" err="1" smtClean="0"/>
              <a:t>Tanggung</a:t>
            </a:r>
            <a:r>
              <a:rPr lang="en-US" sz="800" dirty="0" smtClean="0"/>
              <a:t> </a:t>
            </a:r>
            <a:r>
              <a:rPr lang="en-US" sz="800" dirty="0" err="1" smtClean="0"/>
              <a:t>Jawab</a:t>
            </a:r>
            <a:r>
              <a:rPr lang="en-US" sz="800" dirty="0" smtClean="0"/>
              <a:t> </a:t>
            </a:r>
            <a:r>
              <a:rPr lang="en-US" sz="800" dirty="0" err="1" smtClean="0"/>
              <a:t>Penggunaan</a:t>
            </a:r>
            <a:r>
              <a:rPr lang="en-US" sz="800" dirty="0" smtClean="0"/>
              <a:t> </a:t>
            </a:r>
            <a:r>
              <a:rPr lang="en-US" sz="800" dirty="0" err="1" smtClean="0"/>
              <a:t>Belanja</a:t>
            </a:r>
            <a:r>
              <a:rPr lang="en-US" sz="800" dirty="0" smtClean="0"/>
              <a:t> </a:t>
            </a:r>
            <a:r>
              <a:rPr lang="en-US" sz="800" dirty="0" err="1" smtClean="0"/>
              <a:t>Hibah</a:t>
            </a:r>
            <a:r>
              <a:rPr lang="en-US" sz="800" dirty="0" smtClean="0"/>
              <a:t>; 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Salinan</a:t>
            </a:r>
            <a:r>
              <a:rPr lang="en-US" sz="800" dirty="0" smtClean="0"/>
              <a:t> / </a:t>
            </a:r>
            <a:r>
              <a:rPr lang="en-US" sz="800" dirty="0" err="1" smtClean="0"/>
              <a:t>fotocopy</a:t>
            </a:r>
            <a:r>
              <a:rPr lang="en-US" sz="800" dirty="0" smtClean="0"/>
              <a:t> KTP </a:t>
            </a:r>
            <a:r>
              <a:rPr lang="en-US" sz="800" dirty="0" err="1" smtClean="0"/>
              <a:t>Ketua</a:t>
            </a:r>
            <a:r>
              <a:rPr lang="en-US" sz="800" dirty="0" smtClean="0"/>
              <a:t>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Salinan</a:t>
            </a:r>
            <a:r>
              <a:rPr lang="en-US" sz="800" dirty="0" smtClean="0"/>
              <a:t>/</a:t>
            </a:r>
            <a:r>
              <a:rPr lang="en-US" sz="800" dirty="0" err="1" smtClean="0"/>
              <a:t>fotocopy</a:t>
            </a:r>
            <a:r>
              <a:rPr lang="en-US" sz="800" dirty="0" smtClean="0"/>
              <a:t> SP2D (</a:t>
            </a:r>
            <a:r>
              <a:rPr lang="en-US" sz="800" dirty="0" err="1" smtClean="0"/>
              <a:t>Surat</a:t>
            </a:r>
            <a:r>
              <a:rPr lang="en-US" sz="800" dirty="0" smtClean="0"/>
              <a:t> </a:t>
            </a:r>
            <a:r>
              <a:rPr lang="en-US" sz="800" dirty="0" err="1" smtClean="0"/>
              <a:t>Perintah</a:t>
            </a:r>
            <a:r>
              <a:rPr lang="en-US" sz="800" dirty="0" smtClean="0"/>
              <a:t> </a:t>
            </a:r>
            <a:r>
              <a:rPr lang="en-US" sz="800" dirty="0" err="1" smtClean="0"/>
              <a:t>Pencairan</a:t>
            </a:r>
            <a:r>
              <a:rPr lang="en-US" sz="800" dirty="0" smtClean="0"/>
              <a:t> Dana);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Salinan</a:t>
            </a:r>
            <a:r>
              <a:rPr lang="en-US" sz="800" dirty="0" smtClean="0"/>
              <a:t> </a:t>
            </a:r>
            <a:r>
              <a:rPr lang="en-US" sz="800" dirty="0" err="1" smtClean="0"/>
              <a:t>Rekening</a:t>
            </a:r>
            <a:r>
              <a:rPr lang="en-US" sz="800" dirty="0" smtClean="0"/>
              <a:t> Koran/Tabungan (</a:t>
            </a:r>
            <a:r>
              <a:rPr lang="en-US" sz="800" dirty="0" err="1" smtClean="0"/>
              <a:t>Bukti</a:t>
            </a:r>
            <a:r>
              <a:rPr lang="en-US" sz="800" dirty="0" smtClean="0"/>
              <a:t> </a:t>
            </a:r>
            <a:r>
              <a:rPr lang="en-US" sz="800" dirty="0" err="1" smtClean="0"/>
              <a:t>Uang</a:t>
            </a:r>
            <a:r>
              <a:rPr lang="en-US" sz="800" dirty="0" smtClean="0"/>
              <a:t> </a:t>
            </a:r>
            <a:r>
              <a:rPr lang="en-US" sz="800" dirty="0" err="1" smtClean="0"/>
              <a:t>Masuk</a:t>
            </a:r>
            <a:r>
              <a:rPr lang="en-US" sz="800" dirty="0" smtClean="0"/>
              <a:t>);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Salinan</a:t>
            </a:r>
            <a:r>
              <a:rPr lang="en-US" sz="800" dirty="0" smtClean="0"/>
              <a:t> </a:t>
            </a:r>
            <a:r>
              <a:rPr lang="en-US" sz="800" dirty="0" err="1" smtClean="0"/>
              <a:t>Naskah</a:t>
            </a:r>
            <a:r>
              <a:rPr lang="en-US" sz="800" dirty="0" smtClean="0"/>
              <a:t> </a:t>
            </a:r>
            <a:r>
              <a:rPr lang="en-US" sz="800" dirty="0" err="1" smtClean="0"/>
              <a:t>Perjanjian</a:t>
            </a:r>
            <a:r>
              <a:rPr lang="en-US" sz="800" dirty="0" smtClean="0"/>
              <a:t> </a:t>
            </a:r>
            <a:r>
              <a:rPr lang="en-US" sz="800" dirty="0" err="1" smtClean="0"/>
              <a:t>Hibah</a:t>
            </a:r>
            <a:r>
              <a:rPr lang="en-US" sz="800" dirty="0" smtClean="0"/>
              <a:t> Daerah (NPHD);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Dokumen</a:t>
            </a:r>
            <a:r>
              <a:rPr lang="en-US" sz="800" dirty="0" smtClean="0"/>
              <a:t>/Photo-photo </a:t>
            </a:r>
            <a:r>
              <a:rPr lang="en-US" sz="800" dirty="0" err="1" smtClean="0"/>
              <a:t>Kegiatan</a:t>
            </a:r>
            <a:r>
              <a:rPr lang="en-US" sz="800" dirty="0" smtClean="0"/>
              <a:t>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Salinan</a:t>
            </a:r>
            <a:r>
              <a:rPr lang="en-US" sz="800" dirty="0" smtClean="0"/>
              <a:t> / </a:t>
            </a:r>
            <a:r>
              <a:rPr lang="en-US" sz="800" dirty="0" err="1" smtClean="0"/>
              <a:t>fotocopy</a:t>
            </a:r>
            <a:r>
              <a:rPr lang="en-US" sz="800" dirty="0" smtClean="0"/>
              <a:t> </a:t>
            </a:r>
            <a:r>
              <a:rPr lang="en-US" sz="800" dirty="0" err="1" smtClean="0"/>
              <a:t>kwitansi</a:t>
            </a:r>
            <a:r>
              <a:rPr lang="en-US" sz="800" dirty="0" smtClean="0"/>
              <a:t>, </a:t>
            </a:r>
            <a:r>
              <a:rPr lang="en-US" sz="800" dirty="0" err="1" smtClean="0"/>
              <a:t>faktur</a:t>
            </a:r>
            <a:r>
              <a:rPr lang="en-US" sz="800" dirty="0" smtClean="0"/>
              <a:t> </a:t>
            </a:r>
            <a:r>
              <a:rPr lang="en-US" sz="800" dirty="0" err="1" smtClean="0"/>
              <a:t>dll</a:t>
            </a:r>
            <a:r>
              <a:rPr lang="en-US" sz="800" dirty="0" smtClean="0"/>
              <a:t>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Salinan</a:t>
            </a:r>
            <a:r>
              <a:rPr lang="en-US" sz="800" dirty="0" smtClean="0"/>
              <a:t> </a:t>
            </a:r>
            <a:r>
              <a:rPr lang="en-US" sz="800" dirty="0" err="1" smtClean="0"/>
              <a:t>Akta</a:t>
            </a:r>
            <a:r>
              <a:rPr lang="en-US" sz="800" dirty="0" smtClean="0"/>
              <a:t> </a:t>
            </a:r>
            <a:r>
              <a:rPr lang="en-US" sz="800" dirty="0" err="1" smtClean="0"/>
              <a:t>Pendiri</a:t>
            </a:r>
            <a:r>
              <a:rPr lang="en-US" sz="800" dirty="0" smtClean="0"/>
              <a:t> </a:t>
            </a:r>
            <a:r>
              <a:rPr lang="en-US" sz="800" dirty="0" err="1" smtClean="0"/>
              <a:t>Lembaga</a:t>
            </a:r>
            <a:r>
              <a:rPr lang="en-US" sz="800" dirty="0" smtClean="0"/>
              <a:t>/</a:t>
            </a:r>
            <a:r>
              <a:rPr lang="en-US" sz="800" dirty="0" err="1" smtClean="0"/>
              <a:t>Ormas</a:t>
            </a:r>
            <a:r>
              <a:rPr lang="en-US" sz="800" dirty="0" smtClean="0"/>
              <a:t>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dirty="0" err="1" smtClean="0"/>
              <a:t>Salinan</a:t>
            </a:r>
            <a:r>
              <a:rPr lang="en-US" sz="800" dirty="0" smtClean="0"/>
              <a:t> </a:t>
            </a:r>
            <a:r>
              <a:rPr lang="en-US" sz="800" err="1" smtClean="0"/>
              <a:t>Izin</a:t>
            </a:r>
            <a:r>
              <a:rPr lang="en-US" sz="800" smtClean="0"/>
              <a:t> Operasional;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smtClean="0"/>
              <a:t>Salinan Surat Keterangan Domisili Lembaga/Ormas;</a:t>
            </a:r>
          </a:p>
          <a:p>
            <a:pPr marL="180975" indent="-180975">
              <a:buFont typeface="Wingdings" pitchFamily="2" charset="2"/>
              <a:buChar char="ü"/>
              <a:tabLst>
                <a:tab pos="180975" algn="l"/>
              </a:tabLst>
            </a:pPr>
            <a:r>
              <a:rPr lang="en-US" sz="800" smtClean="0"/>
              <a:t>Surat Keterangan Terdaftar (SKT);</a:t>
            </a:r>
          </a:p>
          <a:p>
            <a:pPr marL="180975" indent="-180975">
              <a:tabLst>
                <a:tab pos="180975" algn="l"/>
              </a:tabLst>
            </a:pPr>
            <a:endParaRPr lang="en-US" sz="800" dirty="0"/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5516864" y="1907536"/>
          <a:ext cx="1285875" cy="584200"/>
        </p:xfrm>
        <a:graphic>
          <a:graphicData uri="http://schemas.openxmlformats.org/presentationml/2006/ole">
            <p:oleObj spid="_x0000_s23579" name="Visio" r:id="rId5" imgW="1285728" imgH="583866" progId="Visio.Drawing.11">
              <p:link updateAutomatic="1"/>
            </p:oleObj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5638474" y="2664448"/>
          <a:ext cx="1033463" cy="493713"/>
        </p:xfrm>
        <a:graphic>
          <a:graphicData uri="http://schemas.openxmlformats.org/presentationml/2006/ole">
            <p:oleObj spid="_x0000_s23580" name="Visio" r:id="rId6" imgW="1033874" imgH="493709" progId="Visio.Drawing.11">
              <p:link updateAutomatic="1"/>
            </p:oleObj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rot="5400000">
            <a:off x="6051557" y="3238135"/>
            <a:ext cx="2160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5688646" y="3318023"/>
          <a:ext cx="942975" cy="584200"/>
        </p:xfrm>
        <a:graphic>
          <a:graphicData uri="http://schemas.openxmlformats.org/presentationml/2006/ole">
            <p:oleObj spid="_x0000_s23581" name="Visio" r:id="rId7" imgW="943713" imgH="583866" progId="Visio.Drawing.11">
              <p:link updateAutomatic="1"/>
            </p:oleObj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rot="5400000">
            <a:off x="6049607" y="3963148"/>
            <a:ext cx="2160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77735" y="3845865"/>
            <a:ext cx="357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Ya</a:t>
            </a:r>
            <a:endParaRPr lang="en-US" sz="800" b="1" dirty="0"/>
          </a:p>
        </p:txBody>
      </p:sp>
      <p:sp>
        <p:nvSpPr>
          <p:cNvPr id="62" name="Freeform 61"/>
          <p:cNvSpPr/>
          <p:nvPr/>
        </p:nvSpPr>
        <p:spPr>
          <a:xfrm>
            <a:off x="4976035" y="2743200"/>
            <a:ext cx="756000" cy="864000"/>
          </a:xfrm>
          <a:custGeom>
            <a:avLst/>
            <a:gdLst>
              <a:gd name="connsiteX0" fmla="*/ 691116 w 691116"/>
              <a:gd name="connsiteY0" fmla="*/ 861238 h 861238"/>
              <a:gd name="connsiteX1" fmla="*/ 0 w 691116"/>
              <a:gd name="connsiteY1" fmla="*/ 861238 h 861238"/>
              <a:gd name="connsiteX2" fmla="*/ 0 w 691116"/>
              <a:gd name="connsiteY2" fmla="*/ 0 h 8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116" h="861238">
                <a:moveTo>
                  <a:pt x="691116" y="861238"/>
                </a:moveTo>
                <a:lnTo>
                  <a:pt x="0" y="861238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4524372" y="2270712"/>
          <a:ext cx="942975" cy="584200"/>
        </p:xfrm>
        <a:graphic>
          <a:graphicData uri="http://schemas.openxmlformats.org/presentationml/2006/ole">
            <p:oleObj spid="_x0000_s23582" name="Visio" r:id="rId4" imgW="943713" imgH="583866" progId="Visio.Drawing.11">
              <p:link updateAutomatic="1"/>
            </p:oleObj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rot="16200000">
            <a:off x="4647794" y="1973061"/>
            <a:ext cx="6120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7270" y="3429000"/>
            <a:ext cx="50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Tidak</a:t>
            </a:r>
            <a:endParaRPr lang="en-US" sz="800" b="1" dirty="0"/>
          </a:p>
        </p:txBody>
      </p:sp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5667380" y="4050676"/>
          <a:ext cx="942975" cy="584200"/>
        </p:xfrm>
        <a:graphic>
          <a:graphicData uri="http://schemas.openxmlformats.org/presentationml/2006/ole">
            <p:oleObj spid="_x0000_s23583" name="Visio" r:id="rId4" imgW="943713" imgH="583866" progId="Visio.Drawing.11">
              <p:link updateAutomatic="1"/>
            </p:oleObj>
          </a:graphicData>
        </a:graphic>
      </p:graphicFrame>
      <p:graphicFrame>
        <p:nvGraphicFramePr>
          <p:cNvPr id="67" name="Object 31"/>
          <p:cNvGraphicFramePr>
            <a:graphicFrameLocks noChangeAspect="1"/>
          </p:cNvGraphicFramePr>
          <p:nvPr/>
        </p:nvGraphicFramePr>
        <p:xfrm>
          <a:off x="5819780" y="4139278"/>
          <a:ext cx="942975" cy="584200"/>
        </p:xfrm>
        <a:graphic>
          <a:graphicData uri="http://schemas.openxmlformats.org/presentationml/2006/ole">
            <p:oleObj spid="_x0000_s23584" name="Visio" r:id="rId4" imgW="943713" imgH="583866" progId="Visio.Drawing.11">
              <p:link updateAutomatic="1"/>
            </p:oleObj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6717684" y="4357694"/>
            <a:ext cx="2160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6793769" y="4182919"/>
          <a:ext cx="1268413" cy="476250"/>
        </p:xfrm>
        <a:graphic>
          <a:graphicData uri="http://schemas.openxmlformats.org/presentationml/2006/ole">
            <p:oleObj spid="_x0000_s23585" name="Visio" r:id="rId8" imgW="1267912" imgH="475893" progId="Visio.Drawing.11">
              <p:link updateAutomatic="1"/>
            </p:oleObj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rot="5400000">
            <a:off x="7282326" y="4729386"/>
            <a:ext cx="2160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7109766" y="4821215"/>
          <a:ext cx="584200" cy="822364"/>
        </p:xfrm>
        <a:graphic>
          <a:graphicData uri="http://schemas.openxmlformats.org/presentationml/2006/ole">
            <p:oleObj spid="_x0000_s23586" name="Visio" r:id="rId9" imgW="583882" imgH="1011441" progId="Visio.Drawing.11">
              <p:link updateAutomatic="1"/>
            </p:oleObj>
          </a:graphicData>
        </a:graphic>
      </p:graphicFrame>
      <p:cxnSp>
        <p:nvCxnSpPr>
          <p:cNvPr id="73" name="Straight Arrow Connector 72"/>
          <p:cNvCxnSpPr/>
          <p:nvPr/>
        </p:nvCxnSpPr>
        <p:spPr>
          <a:xfrm>
            <a:off x="7650149" y="5213362"/>
            <a:ext cx="2160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7839426" y="5072074"/>
          <a:ext cx="655637" cy="295275"/>
        </p:xfrm>
        <a:graphic>
          <a:graphicData uri="http://schemas.openxmlformats.org/presentationml/2006/ole">
            <p:oleObj spid="_x0000_s23588" name="Visio" r:id="rId10" imgW="655686" imgH="295847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457</Words>
  <Application>Microsoft Office PowerPoint</Application>
  <PresentationFormat>A4 Paper (210x297 mm)</PresentationFormat>
  <Paragraphs>239</Paragraphs>
  <Slides>8</Slides>
  <Notes>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195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5" baseType="lpstr">
      <vt:lpstr>Flow</vt:lpstr>
      <vt:lpstr>F:\Drawing1.vsd\Drawing\~Page-1\Terminator</vt:lpstr>
      <vt:lpstr>F:\Drawing1.vsd\Drawing\~Page-1\Process</vt:lpstr>
      <vt:lpstr>F:\Drawing1.vsd\Drawing\~Page-1\Decision</vt:lpstr>
      <vt:lpstr>F:\Drawing1.vsd\Drawing\~Page-1\Document.4</vt:lpstr>
      <vt:lpstr>F:\Drawing1.vsd\Drawing\~Page-1\Process.8</vt:lpstr>
      <vt:lpstr>F:\Drawing1.vsd\Drawing\~Page-1\Process.9</vt:lpstr>
      <vt:lpstr>F:\Drawing1.vsd\Drawing\~Page-1\Document.4</vt:lpstr>
      <vt:lpstr>F:\Drawing1.vsd\Drawing\~Page-1\Predefined process</vt:lpstr>
      <vt:lpstr>F:\Drawing1.vsd\Drawing\~Page-1\Predefined process</vt:lpstr>
      <vt:lpstr>F:\Drawing1.vsd\Drawing\~Page-1\Document.4</vt:lpstr>
      <vt:lpstr>F:\Drawing1.vsd\Drawing\~Page-1\Document.4</vt:lpstr>
      <vt:lpstr>F:\Drawing1.vsd\Drawing\~Page-1\Document.4</vt:lpstr>
      <vt:lpstr>F:\Drawing1.vsd\Drawing\~Page-1\Process.11</vt:lpstr>
      <vt:lpstr>F:\Drawing1.vsd\Drawing\~Page-1\Document.4</vt:lpstr>
      <vt:lpstr>F:\Drawing1.vsd\Drawing\~Page-1\Process</vt:lpstr>
      <vt:lpstr>F:\Drawing1.vsd\Drawing\~Page-1\Decision</vt:lpstr>
      <vt:lpstr>F:\Drawing1.vsd\Drawing\~Page-1\Document.4</vt:lpstr>
      <vt:lpstr>F:\Drawing1.vsd\Drawing\~Page-1\Document.4</vt:lpstr>
      <vt:lpstr>F:\Drawing1.vsd\Drawing\~Page-1\Document.4</vt:lpstr>
      <vt:lpstr>F:\Drawing1.vsd\Drawing\~Page-1\Process</vt:lpstr>
      <vt:lpstr>F:\Drawing1.vsd\Drawing\~Page-1\Document.4</vt:lpstr>
      <vt:lpstr>F:\Drawing1.vsd\Drawing\~Page-1\Process.8</vt:lpstr>
      <vt:lpstr>F:\Drawing1.vsd\Drawing\~Page-1\Process.9</vt:lpstr>
      <vt:lpstr>F:\Drawing1.vsd\Drawing\~Page-1\Decision</vt:lpstr>
      <vt:lpstr>F:\Drawing1.vsd\Drawing\~Page-1\Document.4</vt:lpstr>
      <vt:lpstr>F:\Drawing1.vsd\Drawing\~Page-1\Process.8</vt:lpstr>
      <vt:lpstr>F:\Drawing1.vsd\Drawing\~Page-1\Process.9</vt:lpstr>
      <vt:lpstr>F:\Drawing1.vsd\Drawing\~Page-1\Process</vt:lpstr>
      <vt:lpstr>F:\Drawing1.vsd\Drawing\~Page-1\Process.12</vt:lpstr>
      <vt:lpstr>F:\Drawing1.vsd\Drawing\~Page-1\Document.4</vt:lpstr>
      <vt:lpstr>F:\Drawing1.vsd\Drawing\~Page-1\Document.4</vt:lpstr>
      <vt:lpstr>F:\Drawing1.vsd\Drawing\~Page-1\Document.4</vt:lpstr>
      <vt:lpstr>F:\Drawing1.vsd\Drawing\~Page-1\Process.12</vt:lpstr>
      <vt:lpstr>F:\Drawing1.vsd\Drawing\~Page-1\Process.12</vt:lpstr>
      <vt:lpstr>F:\Drawing1.vsd\Drawing\~Page-1\Document.13</vt:lpstr>
      <vt:lpstr>F:\Drawing1.vsd\Drawing\~Page-1\Document.13</vt:lpstr>
      <vt:lpstr>F:\Drawing1.vsd\Drawing\~Page-1\Document.4</vt:lpstr>
      <vt:lpstr>F:\Drawing1.vsd\Drawing\~Page-1\Document.4</vt:lpstr>
      <vt:lpstr>F:\Drawing1.vsd\Drawing\~Page-1\Process</vt:lpstr>
      <vt:lpstr>F:\Drawing1.vsd\Drawing\~Page-1\Decision</vt:lpstr>
      <vt:lpstr>F:\Drawing1.vsd\Drawing\~Page-1\Process.8</vt:lpstr>
      <vt:lpstr>F:\Drawing1.vsd\Drawing\~Page-1\Document.4</vt:lpstr>
      <vt:lpstr>F:\Drawing1.vsd\Drawing\~Page-1\Document.4</vt:lpstr>
      <vt:lpstr>F:\Drawing1.vsd\Drawing\~Page-1\Process.9</vt:lpstr>
      <vt:lpstr>F:\Drawing1.vsd\Drawing\~Page-1\Process</vt:lpstr>
      <vt:lpstr>F:\Drawing1.vsd\Drawing\~Page-1\Decision</vt:lpstr>
      <vt:lpstr>F:\Drawing1.vsd\Drawing\~Page-1\Process.9</vt:lpstr>
      <vt:lpstr>F:\Drawing1.vsd\Drawing\~Page-1\Process.8</vt:lpstr>
      <vt:lpstr>F:\Drawing1.vsd\Drawing\~Page-1\Document.4</vt:lpstr>
      <vt:lpstr>F:\Drawing1.vsd\Drawing\~Page-1\Process</vt:lpstr>
      <vt:lpstr>F:\Drawing1.vsd\Drawing\~Page-1\Document.14</vt:lpstr>
      <vt:lpstr>F:\Drawing1.vsd\Drawing\~Page-1\Document.14</vt:lpstr>
      <vt:lpstr>F:\Drawing1.vsd\Drawing\~Page-1\Document.13</vt:lpstr>
      <vt:lpstr>F:\Drawing1.vsd\Drawing\~Page-1\Document.4</vt:lpstr>
      <vt:lpstr>F:\Drawing1.vsd\Drawing\~Page-1\Document.4</vt:lpstr>
      <vt:lpstr>F:\Drawing1.vsd\Drawing\~Page-1\Document.4</vt:lpstr>
      <vt:lpstr>F:\Drawing1.vsd\Drawing\~Page-1\Process.12</vt:lpstr>
      <vt:lpstr>F:\Drawing1.vsd\Drawing\~Page-1\Document.13</vt:lpstr>
      <vt:lpstr>F:\Drawing1.vsd\Drawing\~Page-1\Document.13</vt:lpstr>
      <vt:lpstr>F:\Drawing1.vsd\Drawing\~Page-1\Document.4</vt:lpstr>
      <vt:lpstr>F:\Drawing1.vsd\Drawing\~Page-1\Document.4</vt:lpstr>
      <vt:lpstr>F:\Drawing1.vsd\Drawing\~Page-1\Process</vt:lpstr>
      <vt:lpstr>F:\Drawing1.vsd\Drawing\~Page-1\Decision</vt:lpstr>
      <vt:lpstr>F:\Drawing1.vsd\Drawing\~Page-1\Process.8</vt:lpstr>
      <vt:lpstr>F:\Drawing1.vsd\Drawing\~Page-1\Document.4</vt:lpstr>
      <vt:lpstr>F:\Drawing1.vsd\Drawing\~Page-1\Process</vt:lpstr>
      <vt:lpstr>F:\Drawing1.vsd\Drawing\~Page-1\Process.9</vt:lpstr>
      <vt:lpstr>F:\Drawing1.vsd\Drawing\~Page-1\Document.4</vt:lpstr>
      <vt:lpstr>F:\Drawing1.vsd\Drawing\~Page-1\Document.4</vt:lpstr>
      <vt:lpstr>F:\Drawing1.vsd\Drawing\~Page-1\Document.4</vt:lpstr>
      <vt:lpstr>F:\Drawing1.vsd\Drawing\~Page-1\Document.4</vt:lpstr>
      <vt:lpstr>F:\Drawing1.vsd\Drawing\~Page-1\Process.12</vt:lpstr>
      <vt:lpstr>F:\Drawing1.vsd\Drawing\~Page-1\Process</vt:lpstr>
      <vt:lpstr>F:\Drawing1.vsd\Drawing\~Page-1\Process.7</vt:lpstr>
      <vt:lpstr>D:\TITIP SOFWARE\Drawing1.vsd\Drawing\~Page-1\Process.7</vt:lpstr>
      <vt:lpstr>F:\Drawing1.vsd\Drawing\~Page-1\Document.13</vt:lpstr>
      <vt:lpstr>F:\Drawing1.vsd\Drawing\~Page-1\Document.13</vt:lpstr>
      <vt:lpstr>F:\Drawing1.vsd\Drawing\~Page-1\Document.4</vt:lpstr>
      <vt:lpstr>F:\Drawing1.vsd\Drawing\~Page-1\Document.4</vt:lpstr>
      <vt:lpstr>F:\Drawing1.vsd\Drawing\~Page-1\Process</vt:lpstr>
      <vt:lpstr>F:\Drawing1.vsd\Drawing\~Page-1\Decision</vt:lpstr>
      <vt:lpstr>F:\Drawing1.vsd\Drawing\~Page-1\Process.8</vt:lpstr>
      <vt:lpstr>F:\Drawing1.vsd\Drawing\~Page-1\Document.4</vt:lpstr>
      <vt:lpstr>F:\Drawing1.vsd\Drawing\~Page-1\Document.4</vt:lpstr>
      <vt:lpstr>F:\Drawing1.vsd\Drawing\~Page-1\Process.9</vt:lpstr>
      <vt:lpstr>F:\Drawing1.vsd\Drawing\~Page-1\Process</vt:lpstr>
      <vt:lpstr>F:\Drawing1.vsd\Drawing\~Page-1\Decision</vt:lpstr>
      <vt:lpstr>F:\Drawing1.vsd\Drawing\~Page-1\Process.9</vt:lpstr>
      <vt:lpstr>F:\Drawing1.vsd\Drawing\~Page-1\Process.8</vt:lpstr>
      <vt:lpstr>F:\Drawing1.vsd\Drawing\~Page-1\Document.4</vt:lpstr>
      <vt:lpstr>F:\Drawing1.vsd\Drawing\~Page-1\Process</vt:lpstr>
      <vt:lpstr>F:\Drawing1.vsd\Drawing\~Page-1\Document.14</vt:lpstr>
      <vt:lpstr>F:\Drawing1.vsd\Drawing\~Page-1\Document.14</vt:lpstr>
      <vt:lpstr>F:\Drawing1.vsd\Drawing\~Page-1\Document.13</vt:lpstr>
      <vt:lpstr>F:\Drawing1.vsd\Drawing\~Page-1\Document.4</vt:lpstr>
      <vt:lpstr>F:\Drawing1.vsd\Drawing\~Page-1\Document.4</vt:lpstr>
      <vt:lpstr>F:\Drawing1.vsd\Drawing\~Page-1\Document.4</vt:lpstr>
      <vt:lpstr>F:\Drawing1.vsd\Drawing\~Page-1\Process.12</vt:lpstr>
      <vt:lpstr>D:\TITIP SOFWARE\Drawing1.vsd\Drawing\~Page-1\Process.7</vt:lpstr>
      <vt:lpstr>D:\TITIP SOFWARE\Drawing1.vsd\Drawing\~Page-1\Process.7</vt:lpstr>
      <vt:lpstr>F:\Drawing1.vsd\Drawing\~Page-1\Document.13</vt:lpstr>
      <vt:lpstr>F:\Drawing1.vsd\Drawing\~Page-1\Document.13</vt:lpstr>
      <vt:lpstr>F:\Drawing1.vsd\Drawing\~Page-1\Document.4</vt:lpstr>
      <vt:lpstr>F:\Drawing1.vsd\Drawing\~Page-1\Document.4</vt:lpstr>
      <vt:lpstr>F:\Drawing1.vsd\Drawing\~Page-1\Process</vt:lpstr>
      <vt:lpstr>F:\Drawing1.vsd\Drawing\~Page-1\Decision</vt:lpstr>
      <vt:lpstr>F:\Drawing1.vsd\Drawing\~Page-1\Process.8</vt:lpstr>
      <vt:lpstr>F:\Drawing1.vsd\Drawing\~Page-1\Document.4</vt:lpstr>
      <vt:lpstr>F:\Drawing1.vsd\Drawing\~Page-1\Process</vt:lpstr>
      <vt:lpstr>F:\Drawing1.vsd\Drawing\~Page-1\Process.9</vt:lpstr>
      <vt:lpstr>F:\Drawing1.vsd\Drawing\~Page-1\Document.4</vt:lpstr>
      <vt:lpstr>F:\Drawing1.vsd\Drawing\~Page-1\Document.4</vt:lpstr>
      <vt:lpstr>F:\Drawing1.vsd\Drawing\~Page-1\Document.4</vt:lpstr>
      <vt:lpstr>F:\Drawing1.vsd\Drawing\~Page-1\Document.4</vt:lpstr>
      <vt:lpstr>F:\Drawing1.vsd\Drawing\~Page-1\Process.12</vt:lpstr>
      <vt:lpstr>F:\Drawing1.vsd\Drawing\~Page-1\Process</vt:lpstr>
      <vt:lpstr>F:\Drawing1.vsd\Drawing\~Page-1\Process.7</vt:lpstr>
      <vt:lpstr>D:\ADE\FLOW CHART\Drawing1.vsd\Drawing\~Page-1\Process.7</vt:lpstr>
      <vt:lpstr>D:\TITIP SOFWARE\Drawing1.vsd\Drawing\~Page-1\Predefined process.9</vt:lpstr>
      <vt:lpstr>D:\TITIP SOFWARE\Drawing1.vsd\Drawing\~Page-1\Document.4</vt:lpstr>
      <vt:lpstr>D:\TITIP SOFWARE\Drawing1.vsd\Drawing\~Page-1\Document.4</vt:lpstr>
      <vt:lpstr>D:\TITIP SOFWARE\Drawing1.vsd\Drawing\~Page-1\Process</vt:lpstr>
      <vt:lpstr>D:\TITIP SOFWARE\Drawing1.vsd\Drawing\~Page-1\Decision</vt:lpstr>
      <vt:lpstr>???</vt:lpstr>
      <vt:lpstr>D:\TITIP SOFWARE\Drawing1.vsd\Drawing\~Page-1\Process</vt:lpstr>
      <vt:lpstr>D:\TITIP SOFWARE\Drawing1.vsd\Drawing\~Page-1\Document.4</vt:lpstr>
      <vt:lpstr>D:\TITIP SOFWARE\Drawing1.vsd\Drawing\~Page-1\Document.4</vt:lpstr>
      <vt:lpstr>D:\TITIP SOFWARE\Drawing1.vsd\Drawing\~Page-1\Process</vt:lpstr>
      <vt:lpstr>D:\TITIP SOFWARE\Drawing1.vsd\Drawing\~Page-1\Process.7</vt:lpstr>
      <vt:lpstr>D:\TITIP SOFWARE\Drawing1.vsd\Drawing\~Page-1\Process.7</vt:lpstr>
      <vt:lpstr>???</vt:lpstr>
      <vt:lpstr>D:\TITIP SOFWARE\Drawing1.vsd\Drawing\~Page-1\Process</vt:lpstr>
      <vt:lpstr>D:\TITIP SOFWARE\Drawing1.vsd\Drawing\~Page-1\Document.4</vt:lpstr>
      <vt:lpstr>D:\TITIP SOFWARE\Drawing1.vsd\Drawing\~Page-1\Document.4</vt:lpstr>
      <vt:lpstr>D:\TITIP SOFWARE\Drawing1.vsd\Drawing\~Page-1\Document.4</vt:lpstr>
      <vt:lpstr>D:\TITIP SOFWARE\Drawing1.vsd\Drawing\~Page-1\Process.10</vt:lpstr>
      <vt:lpstr>D:\TITIP SOFWARE\Drawing1.vsd\Drawing\~Page-1\Document.4</vt:lpstr>
      <vt:lpstr>D:\TITIP SOFWARE\Drawing1.vsd\Drawing\~Page-1\Document.4</vt:lpstr>
      <vt:lpstr>D:\TITIP SOFWARE\Drawing1.vsd\Drawing\~Page-1\Process.12</vt:lpstr>
      <vt:lpstr>D:\TITIP SOFWARE\Drawing1.vsd\Drawing\~Page-1\Document.13</vt:lpstr>
      <vt:lpstr>D:\TITIP SOFWARE\Drawing1.vsd\Drawing\~Page-1\Document.11</vt:lpstr>
      <vt:lpstr>D:\TITIP SOFWARE\Drawing1.vsd\Drawing\~Page-1\Process.10</vt:lpstr>
      <vt:lpstr>D:\TITIP SOFWARE\Drawing1.vsd\Drawing\~Page-1\Document.11</vt:lpstr>
      <vt:lpstr>D:\TITIP SOFWARE\Drawing1.vsd\Drawing\~Page-1\Process.10</vt:lpstr>
      <vt:lpstr>D:\TITIP SOFWARE\Drawing1.vsd\Drawing\~Page-1\Document.11</vt:lpstr>
      <vt:lpstr>D:\TITIP SOFWARE\Drawing1.vsd\Drawing\~Page-1\Paper tape</vt:lpstr>
      <vt:lpstr>D:\TITIP SOFWARE\Drawing1.vsd\Drawing\~Page-1\Document.4</vt:lpstr>
      <vt:lpstr>D:\TITIP SOFWARE\Drawing1.vsd\Drawing\~Page-1\Document.4</vt:lpstr>
      <vt:lpstr>D:\TITIP SOFWARE\Drawing1.vsd\Drawing\~Page-1\Process.14</vt:lpstr>
      <vt:lpstr>D:\TITIP SOFWARE\Drawing1.vsd\Drawing\~Page-1\Paper tape</vt:lpstr>
      <vt:lpstr>D:\TITIP SOFWARE\Drawing1.vsd\Drawing\~Page-1\Process.14</vt:lpstr>
      <vt:lpstr>D:\TITIP SOFWARE\Drawing1.vsd\Drawing\~Page-1\Document.4</vt:lpstr>
      <vt:lpstr>D:\TITIP SOFWARE\Drawing1.vsd\Drawing\~Page-1\Process</vt:lpstr>
      <vt:lpstr>D:\TITIP SOFWARE\Drawing1.vsd\Drawing\~Page-1\Decision</vt:lpstr>
      <vt:lpstr>???</vt:lpstr>
      <vt:lpstr>D:\TITIP SOFWARE\Drawing1.vsd\Drawing\~Page-1\Process</vt:lpstr>
      <vt:lpstr>D:\TITIP SOFWARE\Drawing1.vsd\Drawing\~Page-1\Document.4</vt:lpstr>
      <vt:lpstr>D:\TITIP SOFWARE\Drawing1.vsd\Drawing\~Page-1\Document.4</vt:lpstr>
      <vt:lpstr>D:\TITIP SOFWARE\Drawing1.vsd\Drawing\~Page-1\Process</vt:lpstr>
      <vt:lpstr>D:\TITIP SOFWARE\Drawing1.vsd\Drawing\~Page-1\Process.7</vt:lpstr>
      <vt:lpstr>D:\TITIP SOFWARE\Drawing1.vsd\Drawing\~Page-1\Process.7</vt:lpstr>
      <vt:lpstr>???</vt:lpstr>
      <vt:lpstr>D:\TITIP SOFWARE\Drawing1.vsd\Drawing\~Page-1\Process</vt:lpstr>
      <vt:lpstr>D:\TITIP SOFWARE\Drawing1.vsd\Drawing\~Page-1\Document.4</vt:lpstr>
      <vt:lpstr>D:\TITIP SOFWARE\Drawing1.vsd\Drawing\~Page-1\Document.4</vt:lpstr>
      <vt:lpstr>D:\TITIP SOFWARE\Drawing1.vsd\Drawing\~Page-1\Document.4</vt:lpstr>
      <vt:lpstr>D:\TITIP SOFWARE\Drawing1.vsd\Drawing\~Page-1\Process.10</vt:lpstr>
      <vt:lpstr>D:\TITIP SOFWARE\Drawing1.vsd\Drawing\~Page-1\Document.4</vt:lpstr>
      <vt:lpstr>D:\TITIP SOFWARE\Drawing1.vsd\Drawing\~Page-1\Document.4</vt:lpstr>
      <vt:lpstr>D:\TITIP SOFWARE\Drawing1.vsd\Drawing\~Page-1\Process.12</vt:lpstr>
      <vt:lpstr>D:\TITIP SOFWARE\Drawing1.vsd\Drawing\~Page-1\Document.13</vt:lpstr>
      <vt:lpstr>D:\TITIP SOFWARE\Drawing1.vsd\Drawing\~Page-1\Process.7</vt:lpstr>
      <vt:lpstr>D:\TITIP SOFWARE\Drawing1.vsd\Drawing\~Page-1\Document.11</vt:lpstr>
      <vt:lpstr>D:\TITIP SOFWARE\Drawing1.vsd\Drawing\~Page-1\Process.10</vt:lpstr>
      <vt:lpstr>D:\TITIP SOFWARE\Drawing1.vsd\Drawing\~Page-1\Document.11</vt:lpstr>
      <vt:lpstr>D:\TITIP SOFWARE\Drawing1.vsd\Drawing\~Page-1\Process.10</vt:lpstr>
      <vt:lpstr>D:\TITIP SOFWARE\Drawing1.vsd\Drawing\~Page-1\Document.11</vt:lpstr>
      <vt:lpstr>D:\TITIP SOFWARE\Drawing1.vsd\Drawing\~Page-1\Paper tape</vt:lpstr>
      <vt:lpstr>D:\TITIP SOFWARE\Drawing1.vsd\Drawing\~Page-1\Document.4</vt:lpstr>
      <vt:lpstr>D:\TITIP SOFWARE\Drawing1.vsd\Drawing\~Page-1\Document.4</vt:lpstr>
      <vt:lpstr>D:\TITIP SOFWARE\Drawing1.vsd\Drawing\~Page-1\Process.14</vt:lpstr>
      <vt:lpstr>D:\TITIP SOFWARE\Drawing1.vsd\Drawing\~Page-1\Paper tape</vt:lpstr>
      <vt:lpstr>D:\TITIP SOFWARE\Drawing1.vsd\Drawing\~Page-1\Process.14</vt:lpstr>
      <vt:lpstr>D:\TITIP SOFWARE\Drawing1.vsd\Drawing\~Page-1\Process.7</vt:lpstr>
      <vt:lpstr>Drawing1\Drawing\~Page-1\Document</vt:lpstr>
      <vt:lpstr>Drawing1\Drawing\~Page-1\Document</vt:lpstr>
      <vt:lpstr>Drawing1\Drawing\~Page-1\Process</vt:lpstr>
      <vt:lpstr>Drawing1\Drawing\~Page-1\Predefined process.4</vt:lpstr>
      <vt:lpstr>Drawing1\Drawing\~Page-1\Decision</vt:lpstr>
      <vt:lpstr>Drawing1\Drawing\~Page-1\Document</vt:lpstr>
      <vt:lpstr>Drawing1\Drawing\~Page-1\Document</vt:lpstr>
      <vt:lpstr>Drawing1\Drawing\~Page-1\Document</vt:lpstr>
      <vt:lpstr>Drawing1\Drawing\~Page-1\Data</vt:lpstr>
      <vt:lpstr>Drawing1\Drawing\~Page-1\Direct data</vt:lpstr>
      <vt:lpstr>Drawing1\Drawing\~Page-1\Terminator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HIBAN DAN BANSOS</dc:title>
  <dc:creator>WAKKIL</dc:creator>
  <cp:lastModifiedBy>Mutarama</cp:lastModifiedBy>
  <cp:revision>135</cp:revision>
  <dcterms:created xsi:type="dcterms:W3CDTF">2013-05-02T05:39:12Z</dcterms:created>
  <dcterms:modified xsi:type="dcterms:W3CDTF">2017-08-29T07:35:05Z</dcterms:modified>
</cp:coreProperties>
</file>