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87" r:id="rId2"/>
  </p:sldMasterIdLst>
  <p:notesMasterIdLst>
    <p:notesMasterId r:id="rId27"/>
  </p:notesMasterIdLst>
  <p:sldIdLst>
    <p:sldId id="256" r:id="rId3"/>
    <p:sldId id="257" r:id="rId4"/>
    <p:sldId id="258" r:id="rId5"/>
    <p:sldId id="259" r:id="rId6"/>
    <p:sldId id="260" r:id="rId7"/>
    <p:sldId id="263" r:id="rId8"/>
    <p:sldId id="264" r:id="rId9"/>
    <p:sldId id="261" r:id="rId10"/>
    <p:sldId id="262" r:id="rId11"/>
    <p:sldId id="265" r:id="rId12"/>
    <p:sldId id="266" r:id="rId13"/>
    <p:sldId id="267" r:id="rId14"/>
    <p:sldId id="268" r:id="rId15"/>
    <p:sldId id="269" r:id="rId16"/>
    <p:sldId id="273" r:id="rId17"/>
    <p:sldId id="270" r:id="rId18"/>
    <p:sldId id="271" r:id="rId19"/>
    <p:sldId id="272"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6" autoAdjust="0"/>
    <p:restoredTop sz="94660"/>
  </p:normalViewPr>
  <p:slideViewPr>
    <p:cSldViewPr snapToGrid="0">
      <p:cViewPr varScale="1">
        <p:scale>
          <a:sx n="80" d="100"/>
          <a:sy n="80" d="100"/>
        </p:scale>
        <p:origin x="1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C15357-AAA5-4AAE-BBA2-5F3F7240661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2AD76C6-FC4C-464B-B6CD-85984E9DF83D}">
      <dgm:prSet phldrT="[Text]"/>
      <dgm:spPr/>
      <dgm:t>
        <a:bodyPr/>
        <a:lstStyle/>
        <a:p>
          <a:r>
            <a:rPr lang="en-US"/>
            <a:t>OPM</a:t>
          </a:r>
        </a:p>
      </dgm:t>
    </dgm:pt>
    <dgm:pt modelId="{337148CF-7BA7-4619-9625-B176AAAF0933}" type="parTrans" cxnId="{15DFF707-E540-48FB-8695-B60673CF705C}">
      <dgm:prSet/>
      <dgm:spPr/>
      <dgm:t>
        <a:bodyPr/>
        <a:lstStyle/>
        <a:p>
          <a:endParaRPr lang="en-US"/>
        </a:p>
      </dgm:t>
    </dgm:pt>
    <dgm:pt modelId="{3D968EE7-8CCC-4367-A506-93F12BAFA892}" type="sibTrans" cxnId="{15DFF707-E540-48FB-8695-B60673CF705C}">
      <dgm:prSet/>
      <dgm:spPr/>
      <dgm:t>
        <a:bodyPr/>
        <a:lstStyle/>
        <a:p>
          <a:endParaRPr lang="en-US"/>
        </a:p>
      </dgm:t>
    </dgm:pt>
    <dgm:pt modelId="{3AAF07A4-C887-42E6-8911-98DC5D34ACE5}">
      <dgm:prSet phldrT="[Text]"/>
      <dgm:spPr/>
      <dgm:t>
        <a:bodyPr/>
        <a:lstStyle/>
        <a:p>
          <a:r>
            <a:rPr lang="en-US"/>
            <a:t>Sensor</a:t>
          </a:r>
        </a:p>
      </dgm:t>
    </dgm:pt>
    <dgm:pt modelId="{2BE66EEE-A1DF-4C66-BAF6-E7D593F348A8}" type="parTrans" cxnId="{04730AE8-7610-4BAB-ADF1-D99C89B5B0B8}">
      <dgm:prSet/>
      <dgm:spPr/>
      <dgm:t>
        <a:bodyPr/>
        <a:lstStyle/>
        <a:p>
          <a:endParaRPr lang="en-US"/>
        </a:p>
      </dgm:t>
    </dgm:pt>
    <dgm:pt modelId="{A7A90157-A323-448C-9A93-FC677639FF44}" type="sibTrans" cxnId="{04730AE8-7610-4BAB-ADF1-D99C89B5B0B8}">
      <dgm:prSet/>
      <dgm:spPr/>
      <dgm:t>
        <a:bodyPr/>
        <a:lstStyle/>
        <a:p>
          <a:endParaRPr lang="en-US"/>
        </a:p>
      </dgm:t>
    </dgm:pt>
    <dgm:pt modelId="{BC30F226-878F-494D-8984-312D908DAC51}">
      <dgm:prSet phldrT="[Text]"/>
      <dgm:spPr/>
      <dgm:t>
        <a:bodyPr/>
        <a:lstStyle/>
        <a:p>
          <a:r>
            <a:rPr lang="en-US"/>
            <a:t>Photodiode</a:t>
          </a:r>
        </a:p>
      </dgm:t>
    </dgm:pt>
    <dgm:pt modelId="{D1EC8E6E-1C02-4FC4-95A8-2178FBAFD4E3}" type="parTrans" cxnId="{A6159B6F-4B95-4570-B738-9CB368B28CEC}">
      <dgm:prSet/>
      <dgm:spPr/>
      <dgm:t>
        <a:bodyPr/>
        <a:lstStyle/>
        <a:p>
          <a:endParaRPr lang="en-US"/>
        </a:p>
      </dgm:t>
    </dgm:pt>
    <dgm:pt modelId="{6E8B6314-12C2-424B-B5C4-C294B5BE89E2}" type="sibTrans" cxnId="{A6159B6F-4B95-4570-B738-9CB368B28CEC}">
      <dgm:prSet/>
      <dgm:spPr/>
      <dgm:t>
        <a:bodyPr/>
        <a:lstStyle/>
        <a:p>
          <a:endParaRPr lang="en-US"/>
        </a:p>
      </dgm:t>
    </dgm:pt>
    <dgm:pt modelId="{A0D50F1E-8142-4130-81B3-5E7ED034231E}">
      <dgm:prSet phldrT="[Text]"/>
      <dgm:spPr/>
      <dgm:t>
        <a:bodyPr/>
        <a:lstStyle/>
        <a:p>
          <a:r>
            <a:rPr lang="en-US"/>
            <a:t>Signal Conditioning</a:t>
          </a:r>
        </a:p>
      </dgm:t>
    </dgm:pt>
    <dgm:pt modelId="{09F39EB3-B6CB-450C-9EB6-122464C75A12}" type="parTrans" cxnId="{C34473D0-EFD2-46FD-B2E0-A9D416956F0F}">
      <dgm:prSet/>
      <dgm:spPr/>
      <dgm:t>
        <a:bodyPr/>
        <a:lstStyle/>
        <a:p>
          <a:endParaRPr lang="en-US"/>
        </a:p>
      </dgm:t>
    </dgm:pt>
    <dgm:pt modelId="{AE768F1D-7B33-426D-9C5A-67E4A6F95EEE}" type="sibTrans" cxnId="{C34473D0-EFD2-46FD-B2E0-A9D416956F0F}">
      <dgm:prSet/>
      <dgm:spPr/>
      <dgm:t>
        <a:bodyPr/>
        <a:lstStyle/>
        <a:p>
          <a:endParaRPr lang="en-US"/>
        </a:p>
      </dgm:t>
    </dgm:pt>
    <dgm:pt modelId="{2191BA23-081E-4FD8-98B0-C33300F048D8}">
      <dgm:prSet phldrT="[Text]"/>
      <dgm:spPr/>
      <dgm:t>
        <a:bodyPr/>
        <a:lstStyle/>
        <a:p>
          <a:r>
            <a:rPr lang="en-US"/>
            <a:t>TransImpedance Amplifier</a:t>
          </a:r>
        </a:p>
      </dgm:t>
    </dgm:pt>
    <dgm:pt modelId="{B3604F7C-A09F-451C-9B89-A15ADA60C2A8}" type="parTrans" cxnId="{DE33B8B7-C906-4E6E-8DB9-EE70FBA5B03A}">
      <dgm:prSet/>
      <dgm:spPr/>
      <dgm:t>
        <a:bodyPr/>
        <a:lstStyle/>
        <a:p>
          <a:endParaRPr lang="en-US"/>
        </a:p>
      </dgm:t>
    </dgm:pt>
    <dgm:pt modelId="{F117E6AE-4284-4DD7-8595-C1F476130425}" type="sibTrans" cxnId="{DE33B8B7-C906-4E6E-8DB9-EE70FBA5B03A}">
      <dgm:prSet/>
      <dgm:spPr/>
      <dgm:t>
        <a:bodyPr/>
        <a:lstStyle/>
        <a:p>
          <a:endParaRPr lang="en-US"/>
        </a:p>
      </dgm:t>
    </dgm:pt>
    <dgm:pt modelId="{C9B79F84-1809-4179-A2EB-F38F9B8D01C9}">
      <dgm:prSet/>
      <dgm:spPr/>
      <dgm:t>
        <a:bodyPr/>
        <a:lstStyle/>
        <a:p>
          <a:r>
            <a:rPr lang="en-US"/>
            <a:t>Data Processing</a:t>
          </a:r>
        </a:p>
      </dgm:t>
    </dgm:pt>
    <dgm:pt modelId="{931E6968-6A13-4F46-B909-913BEAAE2400}" type="parTrans" cxnId="{736AB623-1822-4B60-8A3C-1F1CEE560888}">
      <dgm:prSet/>
      <dgm:spPr/>
      <dgm:t>
        <a:bodyPr/>
        <a:lstStyle/>
        <a:p>
          <a:endParaRPr lang="en-US"/>
        </a:p>
      </dgm:t>
    </dgm:pt>
    <dgm:pt modelId="{9C9DB50D-E313-47D0-B382-2BF2F08E7145}" type="sibTrans" cxnId="{736AB623-1822-4B60-8A3C-1F1CEE560888}">
      <dgm:prSet/>
      <dgm:spPr/>
      <dgm:t>
        <a:bodyPr/>
        <a:lstStyle/>
        <a:p>
          <a:endParaRPr lang="en-US"/>
        </a:p>
      </dgm:t>
    </dgm:pt>
    <dgm:pt modelId="{7E92AB93-A4B8-47ED-AFEB-D584FCDE892D}">
      <dgm:prSet/>
      <dgm:spPr/>
      <dgm:t>
        <a:bodyPr/>
        <a:lstStyle/>
        <a:p>
          <a:r>
            <a:rPr lang="en-US"/>
            <a:t>6 Units of Resistor for Bandwidth Shifting</a:t>
          </a:r>
        </a:p>
      </dgm:t>
    </dgm:pt>
    <dgm:pt modelId="{5480E21F-AC04-4388-BEBC-DCD6E13FCCE0}" type="parTrans" cxnId="{4349990E-EF1A-4F2A-A291-B85AFA4E1157}">
      <dgm:prSet/>
      <dgm:spPr/>
      <dgm:t>
        <a:bodyPr/>
        <a:lstStyle/>
        <a:p>
          <a:endParaRPr lang="en-US"/>
        </a:p>
      </dgm:t>
    </dgm:pt>
    <dgm:pt modelId="{8BC2DADD-BC65-4E7C-B270-A319FB4E1FD8}" type="sibTrans" cxnId="{4349990E-EF1A-4F2A-A291-B85AFA4E1157}">
      <dgm:prSet/>
      <dgm:spPr/>
      <dgm:t>
        <a:bodyPr/>
        <a:lstStyle/>
        <a:p>
          <a:endParaRPr lang="en-US"/>
        </a:p>
      </dgm:t>
    </dgm:pt>
    <dgm:pt modelId="{0048A1FE-6C68-4581-BE53-B66A99AE88EA}">
      <dgm:prSet/>
      <dgm:spPr/>
      <dgm:t>
        <a:bodyPr/>
        <a:lstStyle/>
        <a:p>
          <a:r>
            <a:rPr lang="en-US"/>
            <a:t>ADC MCP3204</a:t>
          </a:r>
        </a:p>
      </dgm:t>
    </dgm:pt>
    <dgm:pt modelId="{F18C46B3-CDA8-41D5-BB8F-4D0B76DCBE5C}" type="parTrans" cxnId="{456A49E8-CD6B-438E-AFB3-694CAD639F3C}">
      <dgm:prSet/>
      <dgm:spPr/>
      <dgm:t>
        <a:bodyPr/>
        <a:lstStyle/>
        <a:p>
          <a:endParaRPr lang="en-US"/>
        </a:p>
      </dgm:t>
    </dgm:pt>
    <dgm:pt modelId="{A60BD535-6369-4E17-A467-4D637513172B}" type="sibTrans" cxnId="{456A49E8-CD6B-438E-AFB3-694CAD639F3C}">
      <dgm:prSet/>
      <dgm:spPr/>
      <dgm:t>
        <a:bodyPr/>
        <a:lstStyle/>
        <a:p>
          <a:endParaRPr lang="en-US"/>
        </a:p>
      </dgm:t>
    </dgm:pt>
    <dgm:pt modelId="{DF43A620-BD44-4C43-A450-FF64E6FB0C56}">
      <dgm:prSet/>
      <dgm:spPr/>
      <dgm:t>
        <a:bodyPr/>
        <a:lstStyle/>
        <a:p>
          <a:r>
            <a:rPr lang="en-US"/>
            <a:t>Raspberry Pi</a:t>
          </a:r>
        </a:p>
      </dgm:t>
    </dgm:pt>
    <dgm:pt modelId="{CB0262EC-8F8E-4FE5-AE1C-C29CD32D1772}" type="parTrans" cxnId="{F4717327-3856-412B-8590-C14EA3A3EE44}">
      <dgm:prSet/>
      <dgm:spPr/>
      <dgm:t>
        <a:bodyPr/>
        <a:lstStyle/>
        <a:p>
          <a:endParaRPr lang="en-US"/>
        </a:p>
      </dgm:t>
    </dgm:pt>
    <dgm:pt modelId="{B286830A-1CEE-4F95-A4EC-59FEA6D11136}" type="sibTrans" cxnId="{F4717327-3856-412B-8590-C14EA3A3EE44}">
      <dgm:prSet/>
      <dgm:spPr/>
      <dgm:t>
        <a:bodyPr/>
        <a:lstStyle/>
        <a:p>
          <a:endParaRPr lang="en-US"/>
        </a:p>
      </dgm:t>
    </dgm:pt>
    <dgm:pt modelId="{2D997EFC-7674-49C1-9E37-CA806A8F65D1}" type="pres">
      <dgm:prSet presAssocID="{C7C15357-AAA5-4AAE-BBA2-5F3F7240661E}" presName="hierChild1" presStyleCnt="0">
        <dgm:presLayoutVars>
          <dgm:chPref val="1"/>
          <dgm:dir/>
          <dgm:animOne val="branch"/>
          <dgm:animLvl val="lvl"/>
          <dgm:resizeHandles/>
        </dgm:presLayoutVars>
      </dgm:prSet>
      <dgm:spPr/>
      <dgm:t>
        <a:bodyPr/>
        <a:lstStyle/>
        <a:p>
          <a:endParaRPr lang="en-US"/>
        </a:p>
      </dgm:t>
    </dgm:pt>
    <dgm:pt modelId="{AD00542F-D9FA-4473-89A6-3C62B09A0353}" type="pres">
      <dgm:prSet presAssocID="{22AD76C6-FC4C-464B-B6CD-85984E9DF83D}" presName="hierRoot1" presStyleCnt="0"/>
      <dgm:spPr/>
    </dgm:pt>
    <dgm:pt modelId="{83AE4ADF-F227-462B-B58F-8138D2F34DC1}" type="pres">
      <dgm:prSet presAssocID="{22AD76C6-FC4C-464B-B6CD-85984E9DF83D}" presName="composite" presStyleCnt="0"/>
      <dgm:spPr/>
    </dgm:pt>
    <dgm:pt modelId="{228C4E9F-7151-4F58-B070-D0ADB619F84F}" type="pres">
      <dgm:prSet presAssocID="{22AD76C6-FC4C-464B-B6CD-85984E9DF83D}" presName="background" presStyleLbl="node0" presStyleIdx="0" presStyleCnt="1"/>
      <dgm:spPr/>
    </dgm:pt>
    <dgm:pt modelId="{2500CB0A-01FB-47D8-9C51-21C3C3E52793}" type="pres">
      <dgm:prSet presAssocID="{22AD76C6-FC4C-464B-B6CD-85984E9DF83D}" presName="text" presStyleLbl="fgAcc0" presStyleIdx="0" presStyleCnt="1">
        <dgm:presLayoutVars>
          <dgm:chPref val="3"/>
        </dgm:presLayoutVars>
      </dgm:prSet>
      <dgm:spPr/>
      <dgm:t>
        <a:bodyPr/>
        <a:lstStyle/>
        <a:p>
          <a:endParaRPr lang="en-US"/>
        </a:p>
      </dgm:t>
    </dgm:pt>
    <dgm:pt modelId="{113C0799-BC62-415D-B027-DE94B3F21A12}" type="pres">
      <dgm:prSet presAssocID="{22AD76C6-FC4C-464B-B6CD-85984E9DF83D}" presName="hierChild2" presStyleCnt="0"/>
      <dgm:spPr/>
    </dgm:pt>
    <dgm:pt modelId="{6A510DBF-8449-4F30-812B-0F6D31771453}" type="pres">
      <dgm:prSet presAssocID="{2BE66EEE-A1DF-4C66-BAF6-E7D593F348A8}" presName="Name10" presStyleLbl="parChTrans1D2" presStyleIdx="0" presStyleCnt="3"/>
      <dgm:spPr/>
      <dgm:t>
        <a:bodyPr/>
        <a:lstStyle/>
        <a:p>
          <a:endParaRPr lang="en-US"/>
        </a:p>
      </dgm:t>
    </dgm:pt>
    <dgm:pt modelId="{2B57985A-2A67-464F-A076-5E13808EF85B}" type="pres">
      <dgm:prSet presAssocID="{3AAF07A4-C887-42E6-8911-98DC5D34ACE5}" presName="hierRoot2" presStyleCnt="0"/>
      <dgm:spPr/>
    </dgm:pt>
    <dgm:pt modelId="{B6F4A081-909F-4930-A5A6-84EFA085A11E}" type="pres">
      <dgm:prSet presAssocID="{3AAF07A4-C887-42E6-8911-98DC5D34ACE5}" presName="composite2" presStyleCnt="0"/>
      <dgm:spPr/>
    </dgm:pt>
    <dgm:pt modelId="{DB1833B7-840E-49BE-8A37-61FECEBED593}" type="pres">
      <dgm:prSet presAssocID="{3AAF07A4-C887-42E6-8911-98DC5D34ACE5}" presName="background2" presStyleLbl="node2" presStyleIdx="0" presStyleCnt="3"/>
      <dgm:spPr/>
    </dgm:pt>
    <dgm:pt modelId="{7CC97EED-2DB6-4C40-9A0D-491DFB8B9847}" type="pres">
      <dgm:prSet presAssocID="{3AAF07A4-C887-42E6-8911-98DC5D34ACE5}" presName="text2" presStyleLbl="fgAcc2" presStyleIdx="0" presStyleCnt="3">
        <dgm:presLayoutVars>
          <dgm:chPref val="3"/>
        </dgm:presLayoutVars>
      </dgm:prSet>
      <dgm:spPr/>
      <dgm:t>
        <a:bodyPr/>
        <a:lstStyle/>
        <a:p>
          <a:endParaRPr lang="en-US"/>
        </a:p>
      </dgm:t>
    </dgm:pt>
    <dgm:pt modelId="{C626ABE7-4522-42A9-BE54-738EF837D71C}" type="pres">
      <dgm:prSet presAssocID="{3AAF07A4-C887-42E6-8911-98DC5D34ACE5}" presName="hierChild3" presStyleCnt="0"/>
      <dgm:spPr/>
    </dgm:pt>
    <dgm:pt modelId="{B196CB4B-DD0A-419C-9012-8B175130936F}" type="pres">
      <dgm:prSet presAssocID="{D1EC8E6E-1C02-4FC4-95A8-2178FBAFD4E3}" presName="Name17" presStyleLbl="parChTrans1D3" presStyleIdx="0" presStyleCnt="5"/>
      <dgm:spPr/>
      <dgm:t>
        <a:bodyPr/>
        <a:lstStyle/>
        <a:p>
          <a:endParaRPr lang="en-US"/>
        </a:p>
      </dgm:t>
    </dgm:pt>
    <dgm:pt modelId="{D91D3D33-0BED-42E7-A723-2359156EF24C}" type="pres">
      <dgm:prSet presAssocID="{BC30F226-878F-494D-8984-312D908DAC51}" presName="hierRoot3" presStyleCnt="0"/>
      <dgm:spPr/>
    </dgm:pt>
    <dgm:pt modelId="{D4F520CF-4C91-482C-9971-776CAC5665ED}" type="pres">
      <dgm:prSet presAssocID="{BC30F226-878F-494D-8984-312D908DAC51}" presName="composite3" presStyleCnt="0"/>
      <dgm:spPr/>
    </dgm:pt>
    <dgm:pt modelId="{5A24582B-2BFC-4496-852C-C87DEE2885D3}" type="pres">
      <dgm:prSet presAssocID="{BC30F226-878F-494D-8984-312D908DAC51}" presName="background3" presStyleLbl="node3" presStyleIdx="0" presStyleCnt="5"/>
      <dgm:spPr/>
    </dgm:pt>
    <dgm:pt modelId="{D8AD828B-53AA-483A-8D43-4F8395DA7A3B}" type="pres">
      <dgm:prSet presAssocID="{BC30F226-878F-494D-8984-312D908DAC51}" presName="text3" presStyleLbl="fgAcc3" presStyleIdx="0" presStyleCnt="5">
        <dgm:presLayoutVars>
          <dgm:chPref val="3"/>
        </dgm:presLayoutVars>
      </dgm:prSet>
      <dgm:spPr/>
      <dgm:t>
        <a:bodyPr/>
        <a:lstStyle/>
        <a:p>
          <a:endParaRPr lang="en-US"/>
        </a:p>
      </dgm:t>
    </dgm:pt>
    <dgm:pt modelId="{11081891-9450-4517-9227-2D65044D0704}" type="pres">
      <dgm:prSet presAssocID="{BC30F226-878F-494D-8984-312D908DAC51}" presName="hierChild4" presStyleCnt="0"/>
      <dgm:spPr/>
    </dgm:pt>
    <dgm:pt modelId="{0849BCC4-EA38-4F85-8CB6-54F8DEF31E99}" type="pres">
      <dgm:prSet presAssocID="{09F39EB3-B6CB-450C-9EB6-122464C75A12}" presName="Name10" presStyleLbl="parChTrans1D2" presStyleIdx="1" presStyleCnt="3"/>
      <dgm:spPr/>
      <dgm:t>
        <a:bodyPr/>
        <a:lstStyle/>
        <a:p>
          <a:endParaRPr lang="en-US"/>
        </a:p>
      </dgm:t>
    </dgm:pt>
    <dgm:pt modelId="{A795BE8E-453C-4039-AAAB-BB8D0C6DAE65}" type="pres">
      <dgm:prSet presAssocID="{A0D50F1E-8142-4130-81B3-5E7ED034231E}" presName="hierRoot2" presStyleCnt="0"/>
      <dgm:spPr/>
    </dgm:pt>
    <dgm:pt modelId="{44797B8F-1AE6-4A07-A9AD-31E204F67D87}" type="pres">
      <dgm:prSet presAssocID="{A0D50F1E-8142-4130-81B3-5E7ED034231E}" presName="composite2" presStyleCnt="0"/>
      <dgm:spPr/>
    </dgm:pt>
    <dgm:pt modelId="{7B3398E8-35B8-4B8A-B9F0-26CF849C465A}" type="pres">
      <dgm:prSet presAssocID="{A0D50F1E-8142-4130-81B3-5E7ED034231E}" presName="background2" presStyleLbl="node2" presStyleIdx="1" presStyleCnt="3"/>
      <dgm:spPr/>
    </dgm:pt>
    <dgm:pt modelId="{ABBFCC2D-CB49-4011-9676-7D8E4D85F8EF}" type="pres">
      <dgm:prSet presAssocID="{A0D50F1E-8142-4130-81B3-5E7ED034231E}" presName="text2" presStyleLbl="fgAcc2" presStyleIdx="1" presStyleCnt="3">
        <dgm:presLayoutVars>
          <dgm:chPref val="3"/>
        </dgm:presLayoutVars>
      </dgm:prSet>
      <dgm:spPr/>
      <dgm:t>
        <a:bodyPr/>
        <a:lstStyle/>
        <a:p>
          <a:endParaRPr lang="en-US"/>
        </a:p>
      </dgm:t>
    </dgm:pt>
    <dgm:pt modelId="{8D4168A5-AFB7-4341-8777-55FAADB7D22B}" type="pres">
      <dgm:prSet presAssocID="{A0D50F1E-8142-4130-81B3-5E7ED034231E}" presName="hierChild3" presStyleCnt="0"/>
      <dgm:spPr/>
    </dgm:pt>
    <dgm:pt modelId="{EE8FD1DD-B3CC-469B-9437-4B0610506CC8}" type="pres">
      <dgm:prSet presAssocID="{B3604F7C-A09F-451C-9B89-A15ADA60C2A8}" presName="Name17" presStyleLbl="parChTrans1D3" presStyleIdx="1" presStyleCnt="5"/>
      <dgm:spPr/>
      <dgm:t>
        <a:bodyPr/>
        <a:lstStyle/>
        <a:p>
          <a:endParaRPr lang="en-US"/>
        </a:p>
      </dgm:t>
    </dgm:pt>
    <dgm:pt modelId="{6B729E7D-183F-4B6D-9135-8D8B99FEBD28}" type="pres">
      <dgm:prSet presAssocID="{2191BA23-081E-4FD8-98B0-C33300F048D8}" presName="hierRoot3" presStyleCnt="0"/>
      <dgm:spPr/>
    </dgm:pt>
    <dgm:pt modelId="{B8F96200-94C8-44D6-88BC-B3DA34646B27}" type="pres">
      <dgm:prSet presAssocID="{2191BA23-081E-4FD8-98B0-C33300F048D8}" presName="composite3" presStyleCnt="0"/>
      <dgm:spPr/>
    </dgm:pt>
    <dgm:pt modelId="{08FCB0A2-DC14-474A-96DE-D7052D40DDEA}" type="pres">
      <dgm:prSet presAssocID="{2191BA23-081E-4FD8-98B0-C33300F048D8}" presName="background3" presStyleLbl="node3" presStyleIdx="1" presStyleCnt="5"/>
      <dgm:spPr/>
    </dgm:pt>
    <dgm:pt modelId="{2556D09A-8455-4897-B8D8-8657EA389F9F}" type="pres">
      <dgm:prSet presAssocID="{2191BA23-081E-4FD8-98B0-C33300F048D8}" presName="text3" presStyleLbl="fgAcc3" presStyleIdx="1" presStyleCnt="5">
        <dgm:presLayoutVars>
          <dgm:chPref val="3"/>
        </dgm:presLayoutVars>
      </dgm:prSet>
      <dgm:spPr/>
      <dgm:t>
        <a:bodyPr/>
        <a:lstStyle/>
        <a:p>
          <a:endParaRPr lang="en-US"/>
        </a:p>
      </dgm:t>
    </dgm:pt>
    <dgm:pt modelId="{12AAC2A7-4D3D-4B68-82FD-F827E18E8565}" type="pres">
      <dgm:prSet presAssocID="{2191BA23-081E-4FD8-98B0-C33300F048D8}" presName="hierChild4" presStyleCnt="0"/>
      <dgm:spPr/>
    </dgm:pt>
    <dgm:pt modelId="{9F48DC9E-B138-4DD4-84B0-311910FC30DA}" type="pres">
      <dgm:prSet presAssocID="{5480E21F-AC04-4388-BEBC-DCD6E13FCCE0}" presName="Name17" presStyleLbl="parChTrans1D3" presStyleIdx="2" presStyleCnt="5"/>
      <dgm:spPr/>
      <dgm:t>
        <a:bodyPr/>
        <a:lstStyle/>
        <a:p>
          <a:endParaRPr lang="en-US"/>
        </a:p>
      </dgm:t>
    </dgm:pt>
    <dgm:pt modelId="{D680CA78-59C8-465E-B66C-152A3227AA65}" type="pres">
      <dgm:prSet presAssocID="{7E92AB93-A4B8-47ED-AFEB-D584FCDE892D}" presName="hierRoot3" presStyleCnt="0"/>
      <dgm:spPr/>
    </dgm:pt>
    <dgm:pt modelId="{F5EDED02-3648-4547-9BD3-EF2CDA477740}" type="pres">
      <dgm:prSet presAssocID="{7E92AB93-A4B8-47ED-AFEB-D584FCDE892D}" presName="composite3" presStyleCnt="0"/>
      <dgm:spPr/>
    </dgm:pt>
    <dgm:pt modelId="{0E3980A6-58BF-4844-BFEB-F697781E76C7}" type="pres">
      <dgm:prSet presAssocID="{7E92AB93-A4B8-47ED-AFEB-D584FCDE892D}" presName="background3" presStyleLbl="node3" presStyleIdx="2" presStyleCnt="5"/>
      <dgm:spPr/>
    </dgm:pt>
    <dgm:pt modelId="{EB387DB1-7C9E-4285-9943-3DA779A2CF79}" type="pres">
      <dgm:prSet presAssocID="{7E92AB93-A4B8-47ED-AFEB-D584FCDE892D}" presName="text3" presStyleLbl="fgAcc3" presStyleIdx="2" presStyleCnt="5">
        <dgm:presLayoutVars>
          <dgm:chPref val="3"/>
        </dgm:presLayoutVars>
      </dgm:prSet>
      <dgm:spPr/>
      <dgm:t>
        <a:bodyPr/>
        <a:lstStyle/>
        <a:p>
          <a:endParaRPr lang="en-US"/>
        </a:p>
      </dgm:t>
    </dgm:pt>
    <dgm:pt modelId="{C0BD7002-0BE1-427C-9B00-C816706F250B}" type="pres">
      <dgm:prSet presAssocID="{7E92AB93-A4B8-47ED-AFEB-D584FCDE892D}" presName="hierChild4" presStyleCnt="0"/>
      <dgm:spPr/>
    </dgm:pt>
    <dgm:pt modelId="{2BC963F0-89D8-4931-84DD-46E9DE0D7248}" type="pres">
      <dgm:prSet presAssocID="{931E6968-6A13-4F46-B909-913BEAAE2400}" presName="Name10" presStyleLbl="parChTrans1D2" presStyleIdx="2" presStyleCnt="3"/>
      <dgm:spPr/>
      <dgm:t>
        <a:bodyPr/>
        <a:lstStyle/>
        <a:p>
          <a:endParaRPr lang="en-US"/>
        </a:p>
      </dgm:t>
    </dgm:pt>
    <dgm:pt modelId="{5A17EC42-A548-4344-8109-A81EDE0AFE99}" type="pres">
      <dgm:prSet presAssocID="{C9B79F84-1809-4179-A2EB-F38F9B8D01C9}" presName="hierRoot2" presStyleCnt="0"/>
      <dgm:spPr/>
    </dgm:pt>
    <dgm:pt modelId="{87F5AA43-D42E-43F5-A80E-3C2ED4B47CAE}" type="pres">
      <dgm:prSet presAssocID="{C9B79F84-1809-4179-A2EB-F38F9B8D01C9}" presName="composite2" presStyleCnt="0"/>
      <dgm:spPr/>
    </dgm:pt>
    <dgm:pt modelId="{47058B3D-8477-4B61-952D-D03EE3121DFC}" type="pres">
      <dgm:prSet presAssocID="{C9B79F84-1809-4179-A2EB-F38F9B8D01C9}" presName="background2" presStyleLbl="node2" presStyleIdx="2" presStyleCnt="3"/>
      <dgm:spPr/>
    </dgm:pt>
    <dgm:pt modelId="{DA3110BE-DB42-4D7E-B3E4-E9B2FB3C2695}" type="pres">
      <dgm:prSet presAssocID="{C9B79F84-1809-4179-A2EB-F38F9B8D01C9}" presName="text2" presStyleLbl="fgAcc2" presStyleIdx="2" presStyleCnt="3">
        <dgm:presLayoutVars>
          <dgm:chPref val="3"/>
        </dgm:presLayoutVars>
      </dgm:prSet>
      <dgm:spPr/>
      <dgm:t>
        <a:bodyPr/>
        <a:lstStyle/>
        <a:p>
          <a:endParaRPr lang="en-US"/>
        </a:p>
      </dgm:t>
    </dgm:pt>
    <dgm:pt modelId="{87F81671-2EC1-4C3B-A69B-D6BAFD4F0B08}" type="pres">
      <dgm:prSet presAssocID="{C9B79F84-1809-4179-A2EB-F38F9B8D01C9}" presName="hierChild3" presStyleCnt="0"/>
      <dgm:spPr/>
    </dgm:pt>
    <dgm:pt modelId="{9EAFC85A-C64F-4185-B310-396789784938}" type="pres">
      <dgm:prSet presAssocID="{F18C46B3-CDA8-41D5-BB8F-4D0B76DCBE5C}" presName="Name17" presStyleLbl="parChTrans1D3" presStyleIdx="3" presStyleCnt="5"/>
      <dgm:spPr/>
      <dgm:t>
        <a:bodyPr/>
        <a:lstStyle/>
        <a:p>
          <a:endParaRPr lang="en-US"/>
        </a:p>
      </dgm:t>
    </dgm:pt>
    <dgm:pt modelId="{A0300ADD-3B26-40FA-85FE-F9D47F4F9A74}" type="pres">
      <dgm:prSet presAssocID="{0048A1FE-6C68-4581-BE53-B66A99AE88EA}" presName="hierRoot3" presStyleCnt="0"/>
      <dgm:spPr/>
    </dgm:pt>
    <dgm:pt modelId="{91A06EC5-6343-4641-AD6A-C263910431E0}" type="pres">
      <dgm:prSet presAssocID="{0048A1FE-6C68-4581-BE53-B66A99AE88EA}" presName="composite3" presStyleCnt="0"/>
      <dgm:spPr/>
    </dgm:pt>
    <dgm:pt modelId="{9AA08BF8-38BB-4665-BC1E-C307C5163B03}" type="pres">
      <dgm:prSet presAssocID="{0048A1FE-6C68-4581-BE53-B66A99AE88EA}" presName="background3" presStyleLbl="node3" presStyleIdx="3" presStyleCnt="5"/>
      <dgm:spPr/>
    </dgm:pt>
    <dgm:pt modelId="{B38703B0-1D03-4A7F-8B5E-1AD9631D97D6}" type="pres">
      <dgm:prSet presAssocID="{0048A1FE-6C68-4581-BE53-B66A99AE88EA}" presName="text3" presStyleLbl="fgAcc3" presStyleIdx="3" presStyleCnt="5">
        <dgm:presLayoutVars>
          <dgm:chPref val="3"/>
        </dgm:presLayoutVars>
      </dgm:prSet>
      <dgm:spPr/>
      <dgm:t>
        <a:bodyPr/>
        <a:lstStyle/>
        <a:p>
          <a:endParaRPr lang="en-US"/>
        </a:p>
      </dgm:t>
    </dgm:pt>
    <dgm:pt modelId="{77C4C2D5-DEAD-4C2F-8C10-82E45A8CF2F6}" type="pres">
      <dgm:prSet presAssocID="{0048A1FE-6C68-4581-BE53-B66A99AE88EA}" presName="hierChild4" presStyleCnt="0"/>
      <dgm:spPr/>
    </dgm:pt>
    <dgm:pt modelId="{29F62CBF-61F0-4555-975C-DCD535E52CD6}" type="pres">
      <dgm:prSet presAssocID="{CB0262EC-8F8E-4FE5-AE1C-C29CD32D1772}" presName="Name17" presStyleLbl="parChTrans1D3" presStyleIdx="4" presStyleCnt="5"/>
      <dgm:spPr/>
      <dgm:t>
        <a:bodyPr/>
        <a:lstStyle/>
        <a:p>
          <a:endParaRPr lang="en-US"/>
        </a:p>
      </dgm:t>
    </dgm:pt>
    <dgm:pt modelId="{29F2359E-CE1A-4A63-B9DC-BCF0EBB9D41B}" type="pres">
      <dgm:prSet presAssocID="{DF43A620-BD44-4C43-A450-FF64E6FB0C56}" presName="hierRoot3" presStyleCnt="0"/>
      <dgm:spPr/>
    </dgm:pt>
    <dgm:pt modelId="{B49898CD-7AD2-479B-9EE9-6F916C63A2DD}" type="pres">
      <dgm:prSet presAssocID="{DF43A620-BD44-4C43-A450-FF64E6FB0C56}" presName="composite3" presStyleCnt="0"/>
      <dgm:spPr/>
    </dgm:pt>
    <dgm:pt modelId="{380EC385-6231-43EA-9142-6900C152CEDF}" type="pres">
      <dgm:prSet presAssocID="{DF43A620-BD44-4C43-A450-FF64E6FB0C56}" presName="background3" presStyleLbl="node3" presStyleIdx="4" presStyleCnt="5"/>
      <dgm:spPr/>
    </dgm:pt>
    <dgm:pt modelId="{90F45484-D600-4408-9AFD-F9692619733F}" type="pres">
      <dgm:prSet presAssocID="{DF43A620-BD44-4C43-A450-FF64E6FB0C56}" presName="text3" presStyleLbl="fgAcc3" presStyleIdx="4" presStyleCnt="5">
        <dgm:presLayoutVars>
          <dgm:chPref val="3"/>
        </dgm:presLayoutVars>
      </dgm:prSet>
      <dgm:spPr/>
      <dgm:t>
        <a:bodyPr/>
        <a:lstStyle/>
        <a:p>
          <a:endParaRPr lang="en-US"/>
        </a:p>
      </dgm:t>
    </dgm:pt>
    <dgm:pt modelId="{21325C29-89DF-41FD-90A4-ECCBB76E4DBE}" type="pres">
      <dgm:prSet presAssocID="{DF43A620-BD44-4C43-A450-FF64E6FB0C56}" presName="hierChild4" presStyleCnt="0"/>
      <dgm:spPr/>
    </dgm:pt>
  </dgm:ptLst>
  <dgm:cxnLst>
    <dgm:cxn modelId="{DE33B8B7-C906-4E6E-8DB9-EE70FBA5B03A}" srcId="{A0D50F1E-8142-4130-81B3-5E7ED034231E}" destId="{2191BA23-081E-4FD8-98B0-C33300F048D8}" srcOrd="0" destOrd="0" parTransId="{B3604F7C-A09F-451C-9B89-A15ADA60C2A8}" sibTransId="{F117E6AE-4284-4DD7-8595-C1F476130425}"/>
    <dgm:cxn modelId="{3E16215D-E559-4498-B9CC-0C1F403350C0}" type="presOf" srcId="{D1EC8E6E-1C02-4FC4-95A8-2178FBAFD4E3}" destId="{B196CB4B-DD0A-419C-9012-8B175130936F}" srcOrd="0" destOrd="0" presId="urn:microsoft.com/office/officeart/2005/8/layout/hierarchy1"/>
    <dgm:cxn modelId="{CDC624FD-F774-487C-8BC9-94F514212D00}" type="presOf" srcId="{0048A1FE-6C68-4581-BE53-B66A99AE88EA}" destId="{B38703B0-1D03-4A7F-8B5E-1AD9631D97D6}" srcOrd="0" destOrd="0" presId="urn:microsoft.com/office/officeart/2005/8/layout/hierarchy1"/>
    <dgm:cxn modelId="{15DFF707-E540-48FB-8695-B60673CF705C}" srcId="{C7C15357-AAA5-4AAE-BBA2-5F3F7240661E}" destId="{22AD76C6-FC4C-464B-B6CD-85984E9DF83D}" srcOrd="0" destOrd="0" parTransId="{337148CF-7BA7-4619-9625-B176AAAF0933}" sibTransId="{3D968EE7-8CCC-4367-A506-93F12BAFA892}"/>
    <dgm:cxn modelId="{E8BC1F19-69EE-4971-9618-2A162B959211}" type="presOf" srcId="{7E92AB93-A4B8-47ED-AFEB-D584FCDE892D}" destId="{EB387DB1-7C9E-4285-9943-3DA779A2CF79}" srcOrd="0" destOrd="0" presId="urn:microsoft.com/office/officeart/2005/8/layout/hierarchy1"/>
    <dgm:cxn modelId="{917C99F2-4BCD-41B6-AECD-B82D4F04D48D}" type="presOf" srcId="{2191BA23-081E-4FD8-98B0-C33300F048D8}" destId="{2556D09A-8455-4897-B8D8-8657EA389F9F}" srcOrd="0" destOrd="0" presId="urn:microsoft.com/office/officeart/2005/8/layout/hierarchy1"/>
    <dgm:cxn modelId="{4349990E-EF1A-4F2A-A291-B85AFA4E1157}" srcId="{A0D50F1E-8142-4130-81B3-5E7ED034231E}" destId="{7E92AB93-A4B8-47ED-AFEB-D584FCDE892D}" srcOrd="1" destOrd="0" parTransId="{5480E21F-AC04-4388-BEBC-DCD6E13FCCE0}" sibTransId="{8BC2DADD-BC65-4E7C-B270-A319FB4E1FD8}"/>
    <dgm:cxn modelId="{EF64EE00-457A-497E-B490-76A34A2AD5DC}" type="presOf" srcId="{F18C46B3-CDA8-41D5-BB8F-4D0B76DCBE5C}" destId="{9EAFC85A-C64F-4185-B310-396789784938}" srcOrd="0" destOrd="0" presId="urn:microsoft.com/office/officeart/2005/8/layout/hierarchy1"/>
    <dgm:cxn modelId="{C34473D0-EFD2-46FD-B2E0-A9D416956F0F}" srcId="{22AD76C6-FC4C-464B-B6CD-85984E9DF83D}" destId="{A0D50F1E-8142-4130-81B3-5E7ED034231E}" srcOrd="1" destOrd="0" parTransId="{09F39EB3-B6CB-450C-9EB6-122464C75A12}" sibTransId="{AE768F1D-7B33-426D-9C5A-67E4A6F95EEE}"/>
    <dgm:cxn modelId="{17618825-6F1E-4AC9-993A-5B0D20EC0DB0}" type="presOf" srcId="{BC30F226-878F-494D-8984-312D908DAC51}" destId="{D8AD828B-53AA-483A-8D43-4F8395DA7A3B}" srcOrd="0" destOrd="0" presId="urn:microsoft.com/office/officeart/2005/8/layout/hierarchy1"/>
    <dgm:cxn modelId="{A6159B6F-4B95-4570-B738-9CB368B28CEC}" srcId="{3AAF07A4-C887-42E6-8911-98DC5D34ACE5}" destId="{BC30F226-878F-494D-8984-312D908DAC51}" srcOrd="0" destOrd="0" parTransId="{D1EC8E6E-1C02-4FC4-95A8-2178FBAFD4E3}" sibTransId="{6E8B6314-12C2-424B-B5C4-C294B5BE89E2}"/>
    <dgm:cxn modelId="{57461529-1BC9-465E-BA51-29656CF5D72A}" type="presOf" srcId="{22AD76C6-FC4C-464B-B6CD-85984E9DF83D}" destId="{2500CB0A-01FB-47D8-9C51-21C3C3E52793}" srcOrd="0" destOrd="0" presId="urn:microsoft.com/office/officeart/2005/8/layout/hierarchy1"/>
    <dgm:cxn modelId="{43E9CE55-BE62-4007-BC0E-F3516C2A1A9B}" type="presOf" srcId="{3AAF07A4-C887-42E6-8911-98DC5D34ACE5}" destId="{7CC97EED-2DB6-4C40-9A0D-491DFB8B9847}" srcOrd="0" destOrd="0" presId="urn:microsoft.com/office/officeart/2005/8/layout/hierarchy1"/>
    <dgm:cxn modelId="{1307758D-3F48-49BE-88B7-0B58B43F20CC}" type="presOf" srcId="{A0D50F1E-8142-4130-81B3-5E7ED034231E}" destId="{ABBFCC2D-CB49-4011-9676-7D8E4D85F8EF}" srcOrd="0" destOrd="0" presId="urn:microsoft.com/office/officeart/2005/8/layout/hierarchy1"/>
    <dgm:cxn modelId="{9091C536-171A-4F13-8A0F-9C9CE4B15DF5}" type="presOf" srcId="{09F39EB3-B6CB-450C-9EB6-122464C75A12}" destId="{0849BCC4-EA38-4F85-8CB6-54F8DEF31E99}" srcOrd="0" destOrd="0" presId="urn:microsoft.com/office/officeart/2005/8/layout/hierarchy1"/>
    <dgm:cxn modelId="{8CA7BA54-31AE-4462-8552-442C19E6D6F8}" type="presOf" srcId="{5480E21F-AC04-4388-BEBC-DCD6E13FCCE0}" destId="{9F48DC9E-B138-4DD4-84B0-311910FC30DA}" srcOrd="0" destOrd="0" presId="urn:microsoft.com/office/officeart/2005/8/layout/hierarchy1"/>
    <dgm:cxn modelId="{C46B7358-BB39-4743-ABDD-AA4CD999728E}" type="presOf" srcId="{CB0262EC-8F8E-4FE5-AE1C-C29CD32D1772}" destId="{29F62CBF-61F0-4555-975C-DCD535E52CD6}" srcOrd="0" destOrd="0" presId="urn:microsoft.com/office/officeart/2005/8/layout/hierarchy1"/>
    <dgm:cxn modelId="{736AB623-1822-4B60-8A3C-1F1CEE560888}" srcId="{22AD76C6-FC4C-464B-B6CD-85984E9DF83D}" destId="{C9B79F84-1809-4179-A2EB-F38F9B8D01C9}" srcOrd="2" destOrd="0" parTransId="{931E6968-6A13-4F46-B909-913BEAAE2400}" sibTransId="{9C9DB50D-E313-47D0-B382-2BF2F08E7145}"/>
    <dgm:cxn modelId="{D56B3B5B-46A2-4117-8F51-A98C757364C3}" type="presOf" srcId="{C9B79F84-1809-4179-A2EB-F38F9B8D01C9}" destId="{DA3110BE-DB42-4D7E-B3E4-E9B2FB3C2695}" srcOrd="0" destOrd="0" presId="urn:microsoft.com/office/officeart/2005/8/layout/hierarchy1"/>
    <dgm:cxn modelId="{04730AE8-7610-4BAB-ADF1-D99C89B5B0B8}" srcId="{22AD76C6-FC4C-464B-B6CD-85984E9DF83D}" destId="{3AAF07A4-C887-42E6-8911-98DC5D34ACE5}" srcOrd="0" destOrd="0" parTransId="{2BE66EEE-A1DF-4C66-BAF6-E7D593F348A8}" sibTransId="{A7A90157-A323-448C-9A93-FC677639FF44}"/>
    <dgm:cxn modelId="{456A49E8-CD6B-438E-AFB3-694CAD639F3C}" srcId="{C9B79F84-1809-4179-A2EB-F38F9B8D01C9}" destId="{0048A1FE-6C68-4581-BE53-B66A99AE88EA}" srcOrd="0" destOrd="0" parTransId="{F18C46B3-CDA8-41D5-BB8F-4D0B76DCBE5C}" sibTransId="{A60BD535-6369-4E17-A467-4D637513172B}"/>
    <dgm:cxn modelId="{F4717327-3856-412B-8590-C14EA3A3EE44}" srcId="{C9B79F84-1809-4179-A2EB-F38F9B8D01C9}" destId="{DF43A620-BD44-4C43-A450-FF64E6FB0C56}" srcOrd="1" destOrd="0" parTransId="{CB0262EC-8F8E-4FE5-AE1C-C29CD32D1772}" sibTransId="{B286830A-1CEE-4F95-A4EC-59FEA6D11136}"/>
    <dgm:cxn modelId="{280E971A-CB11-4EA9-A45A-F0AF1AB8C342}" type="presOf" srcId="{DF43A620-BD44-4C43-A450-FF64E6FB0C56}" destId="{90F45484-D600-4408-9AFD-F9692619733F}" srcOrd="0" destOrd="0" presId="urn:microsoft.com/office/officeart/2005/8/layout/hierarchy1"/>
    <dgm:cxn modelId="{5A9B4DED-CF8A-4CA2-AFC7-A5C8B5559048}" type="presOf" srcId="{B3604F7C-A09F-451C-9B89-A15ADA60C2A8}" destId="{EE8FD1DD-B3CC-469B-9437-4B0610506CC8}" srcOrd="0" destOrd="0" presId="urn:microsoft.com/office/officeart/2005/8/layout/hierarchy1"/>
    <dgm:cxn modelId="{E4628AEF-D387-4053-8F4E-B18883C89971}" type="presOf" srcId="{931E6968-6A13-4F46-B909-913BEAAE2400}" destId="{2BC963F0-89D8-4931-84DD-46E9DE0D7248}" srcOrd="0" destOrd="0" presId="urn:microsoft.com/office/officeart/2005/8/layout/hierarchy1"/>
    <dgm:cxn modelId="{D2435034-F271-474F-9FFE-AEA474CC6160}" type="presOf" srcId="{C7C15357-AAA5-4AAE-BBA2-5F3F7240661E}" destId="{2D997EFC-7674-49C1-9E37-CA806A8F65D1}" srcOrd="0" destOrd="0" presId="urn:microsoft.com/office/officeart/2005/8/layout/hierarchy1"/>
    <dgm:cxn modelId="{93BD45A6-3B1C-42C1-ABD6-0543AB33A00F}" type="presOf" srcId="{2BE66EEE-A1DF-4C66-BAF6-E7D593F348A8}" destId="{6A510DBF-8449-4F30-812B-0F6D31771453}" srcOrd="0" destOrd="0" presId="urn:microsoft.com/office/officeart/2005/8/layout/hierarchy1"/>
    <dgm:cxn modelId="{CDAB42A7-157D-4705-8CF5-6FACF89338B6}" type="presParOf" srcId="{2D997EFC-7674-49C1-9E37-CA806A8F65D1}" destId="{AD00542F-D9FA-4473-89A6-3C62B09A0353}" srcOrd="0" destOrd="0" presId="urn:microsoft.com/office/officeart/2005/8/layout/hierarchy1"/>
    <dgm:cxn modelId="{2C32F6FF-08B0-4564-81E6-32DA44CCA4E4}" type="presParOf" srcId="{AD00542F-D9FA-4473-89A6-3C62B09A0353}" destId="{83AE4ADF-F227-462B-B58F-8138D2F34DC1}" srcOrd="0" destOrd="0" presId="urn:microsoft.com/office/officeart/2005/8/layout/hierarchy1"/>
    <dgm:cxn modelId="{7EE0D882-DE99-4556-9F38-24FC183D4038}" type="presParOf" srcId="{83AE4ADF-F227-462B-B58F-8138D2F34DC1}" destId="{228C4E9F-7151-4F58-B070-D0ADB619F84F}" srcOrd="0" destOrd="0" presId="urn:microsoft.com/office/officeart/2005/8/layout/hierarchy1"/>
    <dgm:cxn modelId="{6C962FB0-F46C-4E20-81B2-A7CE8AC44A01}" type="presParOf" srcId="{83AE4ADF-F227-462B-B58F-8138D2F34DC1}" destId="{2500CB0A-01FB-47D8-9C51-21C3C3E52793}" srcOrd="1" destOrd="0" presId="urn:microsoft.com/office/officeart/2005/8/layout/hierarchy1"/>
    <dgm:cxn modelId="{5C05607F-BE65-4909-9DFC-ED0BC5B19F50}" type="presParOf" srcId="{AD00542F-D9FA-4473-89A6-3C62B09A0353}" destId="{113C0799-BC62-415D-B027-DE94B3F21A12}" srcOrd="1" destOrd="0" presId="urn:microsoft.com/office/officeart/2005/8/layout/hierarchy1"/>
    <dgm:cxn modelId="{24A8268E-B080-4BB1-8171-A6221C0538A5}" type="presParOf" srcId="{113C0799-BC62-415D-B027-DE94B3F21A12}" destId="{6A510DBF-8449-4F30-812B-0F6D31771453}" srcOrd="0" destOrd="0" presId="urn:microsoft.com/office/officeart/2005/8/layout/hierarchy1"/>
    <dgm:cxn modelId="{6C122BE5-C489-4B5E-A291-21DB764323A1}" type="presParOf" srcId="{113C0799-BC62-415D-B027-DE94B3F21A12}" destId="{2B57985A-2A67-464F-A076-5E13808EF85B}" srcOrd="1" destOrd="0" presId="urn:microsoft.com/office/officeart/2005/8/layout/hierarchy1"/>
    <dgm:cxn modelId="{17347D72-ACC7-460A-8604-00301A88EF68}" type="presParOf" srcId="{2B57985A-2A67-464F-A076-5E13808EF85B}" destId="{B6F4A081-909F-4930-A5A6-84EFA085A11E}" srcOrd="0" destOrd="0" presId="urn:microsoft.com/office/officeart/2005/8/layout/hierarchy1"/>
    <dgm:cxn modelId="{A5FADB4E-2E3D-4AD3-8F6E-91EC8650A1C1}" type="presParOf" srcId="{B6F4A081-909F-4930-A5A6-84EFA085A11E}" destId="{DB1833B7-840E-49BE-8A37-61FECEBED593}" srcOrd="0" destOrd="0" presId="urn:microsoft.com/office/officeart/2005/8/layout/hierarchy1"/>
    <dgm:cxn modelId="{77FDDD1C-12C6-4953-AEDC-75456CE65148}" type="presParOf" srcId="{B6F4A081-909F-4930-A5A6-84EFA085A11E}" destId="{7CC97EED-2DB6-4C40-9A0D-491DFB8B9847}" srcOrd="1" destOrd="0" presId="urn:microsoft.com/office/officeart/2005/8/layout/hierarchy1"/>
    <dgm:cxn modelId="{C8EAFEEA-6FAC-4324-B7A8-349DFFF8E70E}" type="presParOf" srcId="{2B57985A-2A67-464F-A076-5E13808EF85B}" destId="{C626ABE7-4522-42A9-BE54-738EF837D71C}" srcOrd="1" destOrd="0" presId="urn:microsoft.com/office/officeart/2005/8/layout/hierarchy1"/>
    <dgm:cxn modelId="{B8D7B4AD-5868-45B6-A6CA-40C6B920353E}" type="presParOf" srcId="{C626ABE7-4522-42A9-BE54-738EF837D71C}" destId="{B196CB4B-DD0A-419C-9012-8B175130936F}" srcOrd="0" destOrd="0" presId="urn:microsoft.com/office/officeart/2005/8/layout/hierarchy1"/>
    <dgm:cxn modelId="{FC0BF425-0028-4C54-A315-4F04D93D796F}" type="presParOf" srcId="{C626ABE7-4522-42A9-BE54-738EF837D71C}" destId="{D91D3D33-0BED-42E7-A723-2359156EF24C}" srcOrd="1" destOrd="0" presId="urn:microsoft.com/office/officeart/2005/8/layout/hierarchy1"/>
    <dgm:cxn modelId="{82F70AAC-E7CA-4586-9D68-57B7834AD3E1}" type="presParOf" srcId="{D91D3D33-0BED-42E7-A723-2359156EF24C}" destId="{D4F520CF-4C91-482C-9971-776CAC5665ED}" srcOrd="0" destOrd="0" presId="urn:microsoft.com/office/officeart/2005/8/layout/hierarchy1"/>
    <dgm:cxn modelId="{2ABBFA7C-7101-4979-9175-42B910CF35B6}" type="presParOf" srcId="{D4F520CF-4C91-482C-9971-776CAC5665ED}" destId="{5A24582B-2BFC-4496-852C-C87DEE2885D3}" srcOrd="0" destOrd="0" presId="urn:microsoft.com/office/officeart/2005/8/layout/hierarchy1"/>
    <dgm:cxn modelId="{CBF46E5E-6E35-4742-BF3C-BAB16C53B40F}" type="presParOf" srcId="{D4F520CF-4C91-482C-9971-776CAC5665ED}" destId="{D8AD828B-53AA-483A-8D43-4F8395DA7A3B}" srcOrd="1" destOrd="0" presId="urn:microsoft.com/office/officeart/2005/8/layout/hierarchy1"/>
    <dgm:cxn modelId="{7A7A0F09-4469-4D73-AE8F-91854C57B7DC}" type="presParOf" srcId="{D91D3D33-0BED-42E7-A723-2359156EF24C}" destId="{11081891-9450-4517-9227-2D65044D0704}" srcOrd="1" destOrd="0" presId="urn:microsoft.com/office/officeart/2005/8/layout/hierarchy1"/>
    <dgm:cxn modelId="{B23A1F33-14E8-4B57-B27D-5D64A3BB6277}" type="presParOf" srcId="{113C0799-BC62-415D-B027-DE94B3F21A12}" destId="{0849BCC4-EA38-4F85-8CB6-54F8DEF31E99}" srcOrd="2" destOrd="0" presId="urn:microsoft.com/office/officeart/2005/8/layout/hierarchy1"/>
    <dgm:cxn modelId="{1FDFCBFA-429F-4FDB-89F0-2C1A73C65A7E}" type="presParOf" srcId="{113C0799-BC62-415D-B027-DE94B3F21A12}" destId="{A795BE8E-453C-4039-AAAB-BB8D0C6DAE65}" srcOrd="3" destOrd="0" presId="urn:microsoft.com/office/officeart/2005/8/layout/hierarchy1"/>
    <dgm:cxn modelId="{0D7611EE-5EF0-42A4-8C86-ACE584201AD1}" type="presParOf" srcId="{A795BE8E-453C-4039-AAAB-BB8D0C6DAE65}" destId="{44797B8F-1AE6-4A07-A9AD-31E204F67D87}" srcOrd="0" destOrd="0" presId="urn:microsoft.com/office/officeart/2005/8/layout/hierarchy1"/>
    <dgm:cxn modelId="{1A66B434-C784-4A8A-8BE8-308E457E3697}" type="presParOf" srcId="{44797B8F-1AE6-4A07-A9AD-31E204F67D87}" destId="{7B3398E8-35B8-4B8A-B9F0-26CF849C465A}" srcOrd="0" destOrd="0" presId="urn:microsoft.com/office/officeart/2005/8/layout/hierarchy1"/>
    <dgm:cxn modelId="{1BFFEBD6-40D4-48D5-9BBA-175BB4233407}" type="presParOf" srcId="{44797B8F-1AE6-4A07-A9AD-31E204F67D87}" destId="{ABBFCC2D-CB49-4011-9676-7D8E4D85F8EF}" srcOrd="1" destOrd="0" presId="urn:microsoft.com/office/officeart/2005/8/layout/hierarchy1"/>
    <dgm:cxn modelId="{22400DBF-57ED-480B-83F6-F6955F4F80FB}" type="presParOf" srcId="{A795BE8E-453C-4039-AAAB-BB8D0C6DAE65}" destId="{8D4168A5-AFB7-4341-8777-55FAADB7D22B}" srcOrd="1" destOrd="0" presId="urn:microsoft.com/office/officeart/2005/8/layout/hierarchy1"/>
    <dgm:cxn modelId="{17AF7E85-6468-430C-AD9D-CF2AA651386B}" type="presParOf" srcId="{8D4168A5-AFB7-4341-8777-55FAADB7D22B}" destId="{EE8FD1DD-B3CC-469B-9437-4B0610506CC8}" srcOrd="0" destOrd="0" presId="urn:microsoft.com/office/officeart/2005/8/layout/hierarchy1"/>
    <dgm:cxn modelId="{860581B9-F4B8-4974-9F1B-EDC041F43E7A}" type="presParOf" srcId="{8D4168A5-AFB7-4341-8777-55FAADB7D22B}" destId="{6B729E7D-183F-4B6D-9135-8D8B99FEBD28}" srcOrd="1" destOrd="0" presId="urn:microsoft.com/office/officeart/2005/8/layout/hierarchy1"/>
    <dgm:cxn modelId="{A3A0AB25-1866-4A9D-BBEB-6100373D6CBE}" type="presParOf" srcId="{6B729E7D-183F-4B6D-9135-8D8B99FEBD28}" destId="{B8F96200-94C8-44D6-88BC-B3DA34646B27}" srcOrd="0" destOrd="0" presId="urn:microsoft.com/office/officeart/2005/8/layout/hierarchy1"/>
    <dgm:cxn modelId="{DDCD7253-E3C3-4C6F-B3C2-2AC71CA85BB2}" type="presParOf" srcId="{B8F96200-94C8-44D6-88BC-B3DA34646B27}" destId="{08FCB0A2-DC14-474A-96DE-D7052D40DDEA}" srcOrd="0" destOrd="0" presId="urn:microsoft.com/office/officeart/2005/8/layout/hierarchy1"/>
    <dgm:cxn modelId="{78288DD9-D1EA-4306-82E7-20CE74A95FDE}" type="presParOf" srcId="{B8F96200-94C8-44D6-88BC-B3DA34646B27}" destId="{2556D09A-8455-4897-B8D8-8657EA389F9F}" srcOrd="1" destOrd="0" presId="urn:microsoft.com/office/officeart/2005/8/layout/hierarchy1"/>
    <dgm:cxn modelId="{DB341EE9-6C44-4DE1-8066-E1A492ED28A9}" type="presParOf" srcId="{6B729E7D-183F-4B6D-9135-8D8B99FEBD28}" destId="{12AAC2A7-4D3D-4B68-82FD-F827E18E8565}" srcOrd="1" destOrd="0" presId="urn:microsoft.com/office/officeart/2005/8/layout/hierarchy1"/>
    <dgm:cxn modelId="{80EFBFC9-1C28-4D83-8375-DB88F882FC97}" type="presParOf" srcId="{8D4168A5-AFB7-4341-8777-55FAADB7D22B}" destId="{9F48DC9E-B138-4DD4-84B0-311910FC30DA}" srcOrd="2" destOrd="0" presId="urn:microsoft.com/office/officeart/2005/8/layout/hierarchy1"/>
    <dgm:cxn modelId="{BFD91D5D-8216-4D0C-BECB-3A118841DE07}" type="presParOf" srcId="{8D4168A5-AFB7-4341-8777-55FAADB7D22B}" destId="{D680CA78-59C8-465E-B66C-152A3227AA65}" srcOrd="3" destOrd="0" presId="urn:microsoft.com/office/officeart/2005/8/layout/hierarchy1"/>
    <dgm:cxn modelId="{BE9FB3A8-E8C6-47D3-8FE1-556559804BCE}" type="presParOf" srcId="{D680CA78-59C8-465E-B66C-152A3227AA65}" destId="{F5EDED02-3648-4547-9BD3-EF2CDA477740}" srcOrd="0" destOrd="0" presId="urn:microsoft.com/office/officeart/2005/8/layout/hierarchy1"/>
    <dgm:cxn modelId="{72F34466-C276-447F-971E-63F39AF38B58}" type="presParOf" srcId="{F5EDED02-3648-4547-9BD3-EF2CDA477740}" destId="{0E3980A6-58BF-4844-BFEB-F697781E76C7}" srcOrd="0" destOrd="0" presId="urn:microsoft.com/office/officeart/2005/8/layout/hierarchy1"/>
    <dgm:cxn modelId="{E872F2E0-CEF1-451C-883F-A00212D50F75}" type="presParOf" srcId="{F5EDED02-3648-4547-9BD3-EF2CDA477740}" destId="{EB387DB1-7C9E-4285-9943-3DA779A2CF79}" srcOrd="1" destOrd="0" presId="urn:microsoft.com/office/officeart/2005/8/layout/hierarchy1"/>
    <dgm:cxn modelId="{53BABFDD-14BD-4CC9-9163-0EA17A90DE55}" type="presParOf" srcId="{D680CA78-59C8-465E-B66C-152A3227AA65}" destId="{C0BD7002-0BE1-427C-9B00-C816706F250B}" srcOrd="1" destOrd="0" presId="urn:microsoft.com/office/officeart/2005/8/layout/hierarchy1"/>
    <dgm:cxn modelId="{0BFAC614-20C6-49B0-AF26-D9C21032D86F}" type="presParOf" srcId="{113C0799-BC62-415D-B027-DE94B3F21A12}" destId="{2BC963F0-89D8-4931-84DD-46E9DE0D7248}" srcOrd="4" destOrd="0" presId="urn:microsoft.com/office/officeart/2005/8/layout/hierarchy1"/>
    <dgm:cxn modelId="{C110920D-E71C-45E5-B93E-4D3A0696DC66}" type="presParOf" srcId="{113C0799-BC62-415D-B027-DE94B3F21A12}" destId="{5A17EC42-A548-4344-8109-A81EDE0AFE99}" srcOrd="5" destOrd="0" presId="urn:microsoft.com/office/officeart/2005/8/layout/hierarchy1"/>
    <dgm:cxn modelId="{19BCFB5A-E956-4E8E-884B-A7465C8EED18}" type="presParOf" srcId="{5A17EC42-A548-4344-8109-A81EDE0AFE99}" destId="{87F5AA43-D42E-43F5-A80E-3C2ED4B47CAE}" srcOrd="0" destOrd="0" presId="urn:microsoft.com/office/officeart/2005/8/layout/hierarchy1"/>
    <dgm:cxn modelId="{FE1F4F22-24F3-4744-8F62-4A6990C1E0B6}" type="presParOf" srcId="{87F5AA43-D42E-43F5-A80E-3C2ED4B47CAE}" destId="{47058B3D-8477-4B61-952D-D03EE3121DFC}" srcOrd="0" destOrd="0" presId="urn:microsoft.com/office/officeart/2005/8/layout/hierarchy1"/>
    <dgm:cxn modelId="{95073689-6C1F-4D86-96C4-BEA9950987E8}" type="presParOf" srcId="{87F5AA43-D42E-43F5-A80E-3C2ED4B47CAE}" destId="{DA3110BE-DB42-4D7E-B3E4-E9B2FB3C2695}" srcOrd="1" destOrd="0" presId="urn:microsoft.com/office/officeart/2005/8/layout/hierarchy1"/>
    <dgm:cxn modelId="{94A840EB-1726-465A-BA58-92759F8F7E54}" type="presParOf" srcId="{5A17EC42-A548-4344-8109-A81EDE0AFE99}" destId="{87F81671-2EC1-4C3B-A69B-D6BAFD4F0B08}" srcOrd="1" destOrd="0" presId="urn:microsoft.com/office/officeart/2005/8/layout/hierarchy1"/>
    <dgm:cxn modelId="{5C9E6298-1C1A-4ACE-943B-358FA4087317}" type="presParOf" srcId="{87F81671-2EC1-4C3B-A69B-D6BAFD4F0B08}" destId="{9EAFC85A-C64F-4185-B310-396789784938}" srcOrd="0" destOrd="0" presId="urn:microsoft.com/office/officeart/2005/8/layout/hierarchy1"/>
    <dgm:cxn modelId="{FCD59620-701B-4E04-A79B-19563CCA2A16}" type="presParOf" srcId="{87F81671-2EC1-4C3B-A69B-D6BAFD4F0B08}" destId="{A0300ADD-3B26-40FA-85FE-F9D47F4F9A74}" srcOrd="1" destOrd="0" presId="urn:microsoft.com/office/officeart/2005/8/layout/hierarchy1"/>
    <dgm:cxn modelId="{4972175C-2176-4894-BCAD-0C493AB80CC9}" type="presParOf" srcId="{A0300ADD-3B26-40FA-85FE-F9D47F4F9A74}" destId="{91A06EC5-6343-4641-AD6A-C263910431E0}" srcOrd="0" destOrd="0" presId="urn:microsoft.com/office/officeart/2005/8/layout/hierarchy1"/>
    <dgm:cxn modelId="{0F6F71FF-21CB-44E4-BF44-55E8667717A8}" type="presParOf" srcId="{91A06EC5-6343-4641-AD6A-C263910431E0}" destId="{9AA08BF8-38BB-4665-BC1E-C307C5163B03}" srcOrd="0" destOrd="0" presId="urn:microsoft.com/office/officeart/2005/8/layout/hierarchy1"/>
    <dgm:cxn modelId="{27CA3A2F-CDB1-4048-A102-7B2A21F8A0E9}" type="presParOf" srcId="{91A06EC5-6343-4641-AD6A-C263910431E0}" destId="{B38703B0-1D03-4A7F-8B5E-1AD9631D97D6}" srcOrd="1" destOrd="0" presId="urn:microsoft.com/office/officeart/2005/8/layout/hierarchy1"/>
    <dgm:cxn modelId="{E66B5C36-D6BA-492F-BE7B-881D2758B3DC}" type="presParOf" srcId="{A0300ADD-3B26-40FA-85FE-F9D47F4F9A74}" destId="{77C4C2D5-DEAD-4C2F-8C10-82E45A8CF2F6}" srcOrd="1" destOrd="0" presId="urn:microsoft.com/office/officeart/2005/8/layout/hierarchy1"/>
    <dgm:cxn modelId="{20159CDA-E40E-4CA3-A641-F0EC350F583C}" type="presParOf" srcId="{87F81671-2EC1-4C3B-A69B-D6BAFD4F0B08}" destId="{29F62CBF-61F0-4555-975C-DCD535E52CD6}" srcOrd="2" destOrd="0" presId="urn:microsoft.com/office/officeart/2005/8/layout/hierarchy1"/>
    <dgm:cxn modelId="{54C7813C-2297-4A5D-BB74-07064879AEBF}" type="presParOf" srcId="{87F81671-2EC1-4C3B-A69B-D6BAFD4F0B08}" destId="{29F2359E-CE1A-4A63-B9DC-BCF0EBB9D41B}" srcOrd="3" destOrd="0" presId="urn:microsoft.com/office/officeart/2005/8/layout/hierarchy1"/>
    <dgm:cxn modelId="{A4131A4A-5C4A-409E-8E7E-22D9AE013DB2}" type="presParOf" srcId="{29F2359E-CE1A-4A63-B9DC-BCF0EBB9D41B}" destId="{B49898CD-7AD2-479B-9EE9-6F916C63A2DD}" srcOrd="0" destOrd="0" presId="urn:microsoft.com/office/officeart/2005/8/layout/hierarchy1"/>
    <dgm:cxn modelId="{FF9A076C-E9CC-4005-99CF-211FF93C1433}" type="presParOf" srcId="{B49898CD-7AD2-479B-9EE9-6F916C63A2DD}" destId="{380EC385-6231-43EA-9142-6900C152CEDF}" srcOrd="0" destOrd="0" presId="urn:microsoft.com/office/officeart/2005/8/layout/hierarchy1"/>
    <dgm:cxn modelId="{265179A7-D966-4A06-92EE-6087D4FA2023}" type="presParOf" srcId="{B49898CD-7AD2-479B-9EE9-6F916C63A2DD}" destId="{90F45484-D600-4408-9AFD-F9692619733F}" srcOrd="1" destOrd="0" presId="urn:microsoft.com/office/officeart/2005/8/layout/hierarchy1"/>
    <dgm:cxn modelId="{A52924F2-DA5D-47A9-9087-1947BB3D2470}" type="presParOf" srcId="{29F2359E-CE1A-4A63-B9DC-BCF0EBB9D41B}" destId="{21325C29-89DF-41FD-90A4-ECCBB76E4DB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62CBF-61F0-4555-975C-DCD535E52CD6}">
      <dsp:nvSpPr>
        <dsp:cNvPr id="0" name=""/>
        <dsp:cNvSpPr/>
      </dsp:nvSpPr>
      <dsp:spPr>
        <a:xfrm>
          <a:off x="6882418" y="2762172"/>
          <a:ext cx="879931" cy="418767"/>
        </a:xfrm>
        <a:custGeom>
          <a:avLst/>
          <a:gdLst/>
          <a:ahLst/>
          <a:cxnLst/>
          <a:rect l="0" t="0" r="0" b="0"/>
          <a:pathLst>
            <a:path>
              <a:moveTo>
                <a:pt x="0" y="0"/>
              </a:moveTo>
              <a:lnTo>
                <a:pt x="0" y="285377"/>
              </a:lnTo>
              <a:lnTo>
                <a:pt x="879931" y="285377"/>
              </a:lnTo>
              <a:lnTo>
                <a:pt x="879931" y="41876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AFC85A-C64F-4185-B310-396789784938}">
      <dsp:nvSpPr>
        <dsp:cNvPr id="0" name=""/>
        <dsp:cNvSpPr/>
      </dsp:nvSpPr>
      <dsp:spPr>
        <a:xfrm>
          <a:off x="6002486" y="2762172"/>
          <a:ext cx="879931" cy="418767"/>
        </a:xfrm>
        <a:custGeom>
          <a:avLst/>
          <a:gdLst/>
          <a:ahLst/>
          <a:cxnLst/>
          <a:rect l="0" t="0" r="0" b="0"/>
          <a:pathLst>
            <a:path>
              <a:moveTo>
                <a:pt x="879931" y="0"/>
              </a:moveTo>
              <a:lnTo>
                <a:pt x="879931" y="285377"/>
              </a:lnTo>
              <a:lnTo>
                <a:pt x="0" y="285377"/>
              </a:lnTo>
              <a:lnTo>
                <a:pt x="0" y="41876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C963F0-89D8-4931-84DD-46E9DE0D7248}">
      <dsp:nvSpPr>
        <dsp:cNvPr id="0" name=""/>
        <dsp:cNvSpPr/>
      </dsp:nvSpPr>
      <dsp:spPr>
        <a:xfrm>
          <a:off x="3802658" y="1429076"/>
          <a:ext cx="3079759" cy="418767"/>
        </a:xfrm>
        <a:custGeom>
          <a:avLst/>
          <a:gdLst/>
          <a:ahLst/>
          <a:cxnLst/>
          <a:rect l="0" t="0" r="0" b="0"/>
          <a:pathLst>
            <a:path>
              <a:moveTo>
                <a:pt x="0" y="0"/>
              </a:moveTo>
              <a:lnTo>
                <a:pt x="0" y="285377"/>
              </a:lnTo>
              <a:lnTo>
                <a:pt x="3079759" y="285377"/>
              </a:lnTo>
              <a:lnTo>
                <a:pt x="3079759" y="41876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48DC9E-B138-4DD4-84B0-311910FC30DA}">
      <dsp:nvSpPr>
        <dsp:cNvPr id="0" name=""/>
        <dsp:cNvSpPr/>
      </dsp:nvSpPr>
      <dsp:spPr>
        <a:xfrm>
          <a:off x="3362692" y="2762172"/>
          <a:ext cx="879931" cy="418767"/>
        </a:xfrm>
        <a:custGeom>
          <a:avLst/>
          <a:gdLst/>
          <a:ahLst/>
          <a:cxnLst/>
          <a:rect l="0" t="0" r="0" b="0"/>
          <a:pathLst>
            <a:path>
              <a:moveTo>
                <a:pt x="0" y="0"/>
              </a:moveTo>
              <a:lnTo>
                <a:pt x="0" y="285377"/>
              </a:lnTo>
              <a:lnTo>
                <a:pt x="879931" y="285377"/>
              </a:lnTo>
              <a:lnTo>
                <a:pt x="879931" y="41876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FD1DD-B3CC-469B-9437-4B0610506CC8}">
      <dsp:nvSpPr>
        <dsp:cNvPr id="0" name=""/>
        <dsp:cNvSpPr/>
      </dsp:nvSpPr>
      <dsp:spPr>
        <a:xfrm>
          <a:off x="2482761" y="2762172"/>
          <a:ext cx="879931" cy="418767"/>
        </a:xfrm>
        <a:custGeom>
          <a:avLst/>
          <a:gdLst/>
          <a:ahLst/>
          <a:cxnLst/>
          <a:rect l="0" t="0" r="0" b="0"/>
          <a:pathLst>
            <a:path>
              <a:moveTo>
                <a:pt x="879931" y="0"/>
              </a:moveTo>
              <a:lnTo>
                <a:pt x="879931" y="285377"/>
              </a:lnTo>
              <a:lnTo>
                <a:pt x="0" y="285377"/>
              </a:lnTo>
              <a:lnTo>
                <a:pt x="0" y="41876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49BCC4-EA38-4F85-8CB6-54F8DEF31E99}">
      <dsp:nvSpPr>
        <dsp:cNvPr id="0" name=""/>
        <dsp:cNvSpPr/>
      </dsp:nvSpPr>
      <dsp:spPr>
        <a:xfrm>
          <a:off x="3362692" y="1429076"/>
          <a:ext cx="439965" cy="418767"/>
        </a:xfrm>
        <a:custGeom>
          <a:avLst/>
          <a:gdLst/>
          <a:ahLst/>
          <a:cxnLst/>
          <a:rect l="0" t="0" r="0" b="0"/>
          <a:pathLst>
            <a:path>
              <a:moveTo>
                <a:pt x="439965" y="0"/>
              </a:moveTo>
              <a:lnTo>
                <a:pt x="439965" y="285377"/>
              </a:lnTo>
              <a:lnTo>
                <a:pt x="0" y="285377"/>
              </a:lnTo>
              <a:lnTo>
                <a:pt x="0" y="41876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96CB4B-DD0A-419C-9012-8B175130936F}">
      <dsp:nvSpPr>
        <dsp:cNvPr id="0" name=""/>
        <dsp:cNvSpPr/>
      </dsp:nvSpPr>
      <dsp:spPr>
        <a:xfrm>
          <a:off x="677178" y="2762172"/>
          <a:ext cx="91440" cy="418767"/>
        </a:xfrm>
        <a:custGeom>
          <a:avLst/>
          <a:gdLst/>
          <a:ahLst/>
          <a:cxnLst/>
          <a:rect l="0" t="0" r="0" b="0"/>
          <a:pathLst>
            <a:path>
              <a:moveTo>
                <a:pt x="45720" y="0"/>
              </a:moveTo>
              <a:lnTo>
                <a:pt x="45720" y="41876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510DBF-8449-4F30-812B-0F6D31771453}">
      <dsp:nvSpPr>
        <dsp:cNvPr id="0" name=""/>
        <dsp:cNvSpPr/>
      </dsp:nvSpPr>
      <dsp:spPr>
        <a:xfrm>
          <a:off x="722898" y="1429076"/>
          <a:ext cx="3079759" cy="418767"/>
        </a:xfrm>
        <a:custGeom>
          <a:avLst/>
          <a:gdLst/>
          <a:ahLst/>
          <a:cxnLst/>
          <a:rect l="0" t="0" r="0" b="0"/>
          <a:pathLst>
            <a:path>
              <a:moveTo>
                <a:pt x="3079759" y="0"/>
              </a:moveTo>
              <a:lnTo>
                <a:pt x="3079759" y="285377"/>
              </a:lnTo>
              <a:lnTo>
                <a:pt x="0" y="285377"/>
              </a:lnTo>
              <a:lnTo>
                <a:pt x="0" y="41876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8C4E9F-7151-4F58-B070-D0ADB619F84F}">
      <dsp:nvSpPr>
        <dsp:cNvPr id="0" name=""/>
        <dsp:cNvSpPr/>
      </dsp:nvSpPr>
      <dsp:spPr>
        <a:xfrm>
          <a:off x="3082714" y="514748"/>
          <a:ext cx="1439887" cy="914328"/>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00CB0A-01FB-47D8-9C51-21C3C3E52793}">
      <dsp:nvSpPr>
        <dsp:cNvPr id="0" name=""/>
        <dsp:cNvSpPr/>
      </dsp:nvSpPr>
      <dsp:spPr>
        <a:xfrm>
          <a:off x="3242702" y="666736"/>
          <a:ext cx="1439887" cy="914328"/>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OPM</a:t>
          </a:r>
        </a:p>
      </dsp:txBody>
      <dsp:txXfrm>
        <a:off x="3269482" y="693516"/>
        <a:ext cx="1386327" cy="860768"/>
      </dsp:txXfrm>
    </dsp:sp>
    <dsp:sp modelId="{DB1833B7-840E-49BE-8A37-61FECEBED593}">
      <dsp:nvSpPr>
        <dsp:cNvPr id="0" name=""/>
        <dsp:cNvSpPr/>
      </dsp:nvSpPr>
      <dsp:spPr>
        <a:xfrm>
          <a:off x="2954" y="1847844"/>
          <a:ext cx="1439887" cy="914328"/>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C97EED-2DB6-4C40-9A0D-491DFB8B9847}">
      <dsp:nvSpPr>
        <dsp:cNvPr id="0" name=""/>
        <dsp:cNvSpPr/>
      </dsp:nvSpPr>
      <dsp:spPr>
        <a:xfrm>
          <a:off x="162942" y="1999832"/>
          <a:ext cx="1439887" cy="914328"/>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Sensor</a:t>
          </a:r>
        </a:p>
      </dsp:txBody>
      <dsp:txXfrm>
        <a:off x="189722" y="2026612"/>
        <a:ext cx="1386327" cy="860768"/>
      </dsp:txXfrm>
    </dsp:sp>
    <dsp:sp modelId="{5A24582B-2BFC-4496-852C-C87DEE2885D3}">
      <dsp:nvSpPr>
        <dsp:cNvPr id="0" name=""/>
        <dsp:cNvSpPr/>
      </dsp:nvSpPr>
      <dsp:spPr>
        <a:xfrm>
          <a:off x="2954" y="3180940"/>
          <a:ext cx="1439887" cy="914328"/>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AD828B-53AA-483A-8D43-4F8395DA7A3B}">
      <dsp:nvSpPr>
        <dsp:cNvPr id="0" name=""/>
        <dsp:cNvSpPr/>
      </dsp:nvSpPr>
      <dsp:spPr>
        <a:xfrm>
          <a:off x="162942" y="3332928"/>
          <a:ext cx="1439887" cy="914328"/>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Photodiode</a:t>
          </a:r>
        </a:p>
      </dsp:txBody>
      <dsp:txXfrm>
        <a:off x="189722" y="3359708"/>
        <a:ext cx="1386327" cy="860768"/>
      </dsp:txXfrm>
    </dsp:sp>
    <dsp:sp modelId="{7B3398E8-35B8-4B8A-B9F0-26CF849C465A}">
      <dsp:nvSpPr>
        <dsp:cNvPr id="0" name=""/>
        <dsp:cNvSpPr/>
      </dsp:nvSpPr>
      <dsp:spPr>
        <a:xfrm>
          <a:off x="2642749" y="1847844"/>
          <a:ext cx="1439887" cy="914328"/>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BFCC2D-CB49-4011-9676-7D8E4D85F8EF}">
      <dsp:nvSpPr>
        <dsp:cNvPr id="0" name=""/>
        <dsp:cNvSpPr/>
      </dsp:nvSpPr>
      <dsp:spPr>
        <a:xfrm>
          <a:off x="2802736" y="1999832"/>
          <a:ext cx="1439887" cy="914328"/>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Signal Conditioning</a:t>
          </a:r>
        </a:p>
      </dsp:txBody>
      <dsp:txXfrm>
        <a:off x="2829516" y="2026612"/>
        <a:ext cx="1386327" cy="860768"/>
      </dsp:txXfrm>
    </dsp:sp>
    <dsp:sp modelId="{08FCB0A2-DC14-474A-96DE-D7052D40DDEA}">
      <dsp:nvSpPr>
        <dsp:cNvPr id="0" name=""/>
        <dsp:cNvSpPr/>
      </dsp:nvSpPr>
      <dsp:spPr>
        <a:xfrm>
          <a:off x="1762817" y="3180940"/>
          <a:ext cx="1439887" cy="914328"/>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56D09A-8455-4897-B8D8-8657EA389F9F}">
      <dsp:nvSpPr>
        <dsp:cNvPr id="0" name=""/>
        <dsp:cNvSpPr/>
      </dsp:nvSpPr>
      <dsp:spPr>
        <a:xfrm>
          <a:off x="1922805" y="3332928"/>
          <a:ext cx="1439887" cy="914328"/>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TransImpedance Amplifier</a:t>
          </a:r>
        </a:p>
      </dsp:txBody>
      <dsp:txXfrm>
        <a:off x="1949585" y="3359708"/>
        <a:ext cx="1386327" cy="860768"/>
      </dsp:txXfrm>
    </dsp:sp>
    <dsp:sp modelId="{0E3980A6-58BF-4844-BFEB-F697781E76C7}">
      <dsp:nvSpPr>
        <dsp:cNvPr id="0" name=""/>
        <dsp:cNvSpPr/>
      </dsp:nvSpPr>
      <dsp:spPr>
        <a:xfrm>
          <a:off x="3522680" y="3180940"/>
          <a:ext cx="1439887" cy="914328"/>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387DB1-7C9E-4285-9943-3DA779A2CF79}">
      <dsp:nvSpPr>
        <dsp:cNvPr id="0" name=""/>
        <dsp:cNvSpPr/>
      </dsp:nvSpPr>
      <dsp:spPr>
        <a:xfrm>
          <a:off x="3682667" y="3332928"/>
          <a:ext cx="1439887" cy="914328"/>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6 Units of Resistor for Bandwidth Shifting</a:t>
          </a:r>
        </a:p>
      </dsp:txBody>
      <dsp:txXfrm>
        <a:off x="3709447" y="3359708"/>
        <a:ext cx="1386327" cy="860768"/>
      </dsp:txXfrm>
    </dsp:sp>
    <dsp:sp modelId="{47058B3D-8477-4B61-952D-D03EE3121DFC}">
      <dsp:nvSpPr>
        <dsp:cNvPr id="0" name=""/>
        <dsp:cNvSpPr/>
      </dsp:nvSpPr>
      <dsp:spPr>
        <a:xfrm>
          <a:off x="6162474" y="1847844"/>
          <a:ext cx="1439887" cy="914328"/>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110BE-DB42-4D7E-B3E4-E9B2FB3C2695}">
      <dsp:nvSpPr>
        <dsp:cNvPr id="0" name=""/>
        <dsp:cNvSpPr/>
      </dsp:nvSpPr>
      <dsp:spPr>
        <a:xfrm>
          <a:off x="6322462" y="1999832"/>
          <a:ext cx="1439887" cy="914328"/>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Data Processing</a:t>
          </a:r>
        </a:p>
      </dsp:txBody>
      <dsp:txXfrm>
        <a:off x="6349242" y="2026612"/>
        <a:ext cx="1386327" cy="860768"/>
      </dsp:txXfrm>
    </dsp:sp>
    <dsp:sp modelId="{9AA08BF8-38BB-4665-BC1E-C307C5163B03}">
      <dsp:nvSpPr>
        <dsp:cNvPr id="0" name=""/>
        <dsp:cNvSpPr/>
      </dsp:nvSpPr>
      <dsp:spPr>
        <a:xfrm>
          <a:off x="5282543" y="3180940"/>
          <a:ext cx="1439887" cy="914328"/>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8703B0-1D03-4A7F-8B5E-1AD9631D97D6}">
      <dsp:nvSpPr>
        <dsp:cNvPr id="0" name=""/>
        <dsp:cNvSpPr/>
      </dsp:nvSpPr>
      <dsp:spPr>
        <a:xfrm>
          <a:off x="5442530" y="3332928"/>
          <a:ext cx="1439887" cy="914328"/>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ADC MCP3204</a:t>
          </a:r>
        </a:p>
      </dsp:txBody>
      <dsp:txXfrm>
        <a:off x="5469310" y="3359708"/>
        <a:ext cx="1386327" cy="860768"/>
      </dsp:txXfrm>
    </dsp:sp>
    <dsp:sp modelId="{380EC385-6231-43EA-9142-6900C152CEDF}">
      <dsp:nvSpPr>
        <dsp:cNvPr id="0" name=""/>
        <dsp:cNvSpPr/>
      </dsp:nvSpPr>
      <dsp:spPr>
        <a:xfrm>
          <a:off x="7042405" y="3180940"/>
          <a:ext cx="1439887" cy="914328"/>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F45484-D600-4408-9AFD-F9692619733F}">
      <dsp:nvSpPr>
        <dsp:cNvPr id="0" name=""/>
        <dsp:cNvSpPr/>
      </dsp:nvSpPr>
      <dsp:spPr>
        <a:xfrm>
          <a:off x="7202393" y="3332928"/>
          <a:ext cx="1439887" cy="914328"/>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Raspberry Pi</a:t>
          </a:r>
        </a:p>
      </dsp:txBody>
      <dsp:txXfrm>
        <a:off x="7229173" y="3359708"/>
        <a:ext cx="1386327" cy="8607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7ADFC4-DC90-4B6A-8152-A5D761FF9E44}" type="datetimeFigureOut">
              <a:rPr lang="en-US" smtClean="0"/>
              <a:t>9/11/2015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F3586C-B042-4D89-A0D5-D439B0EF66ED}" type="slidenum">
              <a:rPr lang="en-US" smtClean="0"/>
              <a:t>‹#›</a:t>
            </a:fld>
            <a:endParaRPr lang="en-US"/>
          </a:p>
        </p:txBody>
      </p:sp>
    </p:spTree>
    <p:extLst>
      <p:ext uri="{BB962C8B-B14F-4D97-AF65-F5344CB8AC3E}">
        <p14:creationId xmlns:p14="http://schemas.microsoft.com/office/powerpoint/2010/main" val="286229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3586C-B042-4D89-A0D5-D439B0EF66ED}" type="slidenum">
              <a:rPr lang="en-US" smtClean="0"/>
              <a:t>16</a:t>
            </a:fld>
            <a:endParaRPr lang="en-US"/>
          </a:p>
        </p:txBody>
      </p:sp>
    </p:spTree>
    <p:extLst>
      <p:ext uri="{BB962C8B-B14F-4D97-AF65-F5344CB8AC3E}">
        <p14:creationId xmlns:p14="http://schemas.microsoft.com/office/powerpoint/2010/main" val="1348915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9/11/2015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9/11/2015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9774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109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3927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24242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64108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72950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98215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78453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11176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69670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78355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871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31948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1835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80090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90039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6566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9/11/2015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9/11/2015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3672211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16.tmp"/></Relationships>
</file>

<file path=ppt/slides/_rels/slide1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mailto:syafiqguitarist@gmail.com" TargetMode="External"/><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5.xml"/><Relationship Id="rId1" Type="http://schemas.openxmlformats.org/officeDocument/2006/relationships/vmlDrawing" Target="../drawings/vmlDrawing1.vml"/><Relationship Id="rId5" Type="http://schemas.openxmlformats.org/officeDocument/2006/relationships/image" Target="../media/image21.emf"/><Relationship Id="rId4" Type="http://schemas.openxmlformats.org/officeDocument/2006/relationships/oleObject" Target="file:///C:\Users\Syafiq\Documents\Laporan%20KP%20Syafiq%202015%20LIPI\Grafik%20data%20relay%20OPM.xlsx"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5.xml"/><Relationship Id="rId1" Type="http://schemas.openxmlformats.org/officeDocument/2006/relationships/vmlDrawing" Target="../drawings/vmlDrawing2.vml"/><Relationship Id="rId5" Type="http://schemas.openxmlformats.org/officeDocument/2006/relationships/image" Target="../media/image23.emf"/><Relationship Id="rId4" Type="http://schemas.openxmlformats.org/officeDocument/2006/relationships/oleObject" Target="file:///C:\Users\Syafiq\Documents\Laporan%20KP%20Syafiq%202015%20LIPI\Grafik%20data%20relay%20OPM%201552.xlsx"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5.xml"/><Relationship Id="rId1" Type="http://schemas.openxmlformats.org/officeDocument/2006/relationships/vmlDrawing" Target="../drawings/vmlDrawing3.vml"/><Relationship Id="rId5" Type="http://schemas.openxmlformats.org/officeDocument/2006/relationships/image" Target="../media/image25.emf"/><Relationship Id="rId4" Type="http://schemas.openxmlformats.org/officeDocument/2006/relationships/oleObject" Target="file:///C:\Users\Syafiq\Documents\Laporan%20KP%20Syafiq%202015%20LIPI\Grafik%20data%20relay%20OPM%20batas%200.3%20dan%204%201310.xlsx"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Optical" TargetMode="External"/><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682977"/>
            <a:ext cx="8791575" cy="2387600"/>
          </a:xfrm>
        </p:spPr>
        <p:txBody>
          <a:bodyPr/>
          <a:lstStyle/>
          <a:p>
            <a:r>
              <a:rPr lang="en-US" dirty="0" smtClean="0"/>
              <a:t>Designing multi wavelength optical power meter with raspberry pi</a:t>
            </a:r>
            <a:endParaRPr lang="en-US" dirty="0"/>
          </a:p>
        </p:txBody>
      </p:sp>
      <p:sp>
        <p:nvSpPr>
          <p:cNvPr id="3" name="Subtitle 2"/>
          <p:cNvSpPr>
            <a:spLocks noGrp="1"/>
          </p:cNvSpPr>
          <p:nvPr>
            <p:ph type="subTitle" idx="1"/>
          </p:nvPr>
        </p:nvSpPr>
        <p:spPr>
          <a:xfrm>
            <a:off x="1876422" y="3993924"/>
            <a:ext cx="8791575" cy="1655762"/>
          </a:xfrm>
        </p:spPr>
        <p:txBody>
          <a:bodyPr>
            <a:normAutofit/>
          </a:bodyPr>
          <a:lstStyle/>
          <a:p>
            <a:pPr algn="ctr"/>
            <a:r>
              <a:rPr lang="en-US" sz="3600" dirty="0" smtClean="0"/>
              <a:t>By:</a:t>
            </a:r>
          </a:p>
          <a:p>
            <a:pPr algn="ctr"/>
            <a:r>
              <a:rPr lang="en-US" sz="3600" dirty="0" smtClean="0"/>
              <a:t>Muhammad Syafiq</a:t>
            </a:r>
          </a:p>
        </p:txBody>
      </p:sp>
    </p:spTree>
    <p:extLst>
      <p:ext uri="{BB962C8B-B14F-4D97-AF65-F5344CB8AC3E}">
        <p14:creationId xmlns:p14="http://schemas.microsoft.com/office/powerpoint/2010/main" val="3401344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ADC MCP3204</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5177" r="25177"/>
          <a:stretch>
            <a:fillRect/>
          </a:stretch>
        </p:blipFill>
        <p:spPr>
          <a:xfrm>
            <a:off x="7938860" y="1370711"/>
            <a:ext cx="2511425" cy="3549032"/>
          </a:xfrm>
        </p:spPr>
      </p:pic>
      <p:sp>
        <p:nvSpPr>
          <p:cNvPr id="4" name="Text Placeholder 3"/>
          <p:cNvSpPr>
            <a:spLocks noGrp="1"/>
          </p:cNvSpPr>
          <p:nvPr>
            <p:ph type="body" sz="half" idx="2"/>
          </p:nvPr>
        </p:nvSpPr>
        <p:spPr>
          <a:xfrm>
            <a:off x="1141410" y="2724499"/>
            <a:ext cx="5934511" cy="1740623"/>
          </a:xfrm>
        </p:spPr>
        <p:txBody>
          <a:bodyPr>
            <a:noAutofit/>
          </a:bodyPr>
          <a:lstStyle/>
          <a:p>
            <a:pPr algn="just"/>
            <a:r>
              <a:rPr lang="en-US" sz="2000" dirty="0" smtClean="0"/>
              <a:t>In this section, we use ADC MCP3204 that have been embedded with MCP6208 Op-Amp Gain from </a:t>
            </a:r>
            <a:r>
              <a:rPr lang="en-US" sz="2000" dirty="0" err="1" smtClean="0"/>
              <a:t>mikroElektronika</a:t>
            </a:r>
            <a:r>
              <a:rPr lang="en-US" sz="2000" dirty="0" smtClean="0"/>
              <a:t>. ADC MCP3204 has 12-bit resolution. In this ADC, we use 5V as power and also for voltage reference. </a:t>
            </a:r>
            <a:endParaRPr lang="en-US" sz="2000" dirty="0"/>
          </a:p>
        </p:txBody>
      </p:sp>
    </p:spTree>
    <p:extLst>
      <p:ext uri="{BB962C8B-B14F-4D97-AF65-F5344CB8AC3E}">
        <p14:creationId xmlns:p14="http://schemas.microsoft.com/office/powerpoint/2010/main" val="921836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RASPBERRY pi</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234771" y="1797678"/>
            <a:ext cx="5127089" cy="3291591"/>
          </a:xfrm>
          <a:prstGeom prst="rect">
            <a:avLst/>
          </a:prstGeom>
          <a:noFill/>
          <a:ln>
            <a:noFill/>
          </a:ln>
        </p:spPr>
      </p:pic>
      <p:sp>
        <p:nvSpPr>
          <p:cNvPr id="4" name="Text Placeholder 3"/>
          <p:cNvSpPr>
            <a:spLocks noGrp="1"/>
          </p:cNvSpPr>
          <p:nvPr>
            <p:ph type="body" sz="half" idx="2"/>
          </p:nvPr>
        </p:nvSpPr>
        <p:spPr>
          <a:xfrm>
            <a:off x="1141410" y="2249486"/>
            <a:ext cx="4891255" cy="3541714"/>
          </a:xfrm>
        </p:spPr>
        <p:txBody>
          <a:bodyPr>
            <a:normAutofit/>
          </a:bodyPr>
          <a:lstStyle/>
          <a:p>
            <a:pPr algn="just"/>
            <a:r>
              <a:rPr lang="en-US" sz="1800" dirty="0"/>
              <a:t>Raspberry Pi is a SBC (Single Board Circuit) type of microprocessor most recently released by the Raspberry Pi Foundation in 2012 ago. </a:t>
            </a:r>
            <a:r>
              <a:rPr lang="en-US" sz="1800" dirty="0" smtClean="0"/>
              <a:t>It has </a:t>
            </a:r>
            <a:r>
              <a:rPr lang="en-US" sz="1800" dirty="0"/>
              <a:t>many applications such as data processor. The Most use of the Raspberry Pi, that is in the field of network control. Because the base architecture of the Raspberry Pi itself is not much different from the </a:t>
            </a:r>
            <a:r>
              <a:rPr lang="en-US" sz="1800" dirty="0" err="1"/>
              <a:t>Arduino</a:t>
            </a:r>
            <a:r>
              <a:rPr lang="en-US" sz="1800" dirty="0"/>
              <a:t> and other microcontroller. Only the broader features that distinguish Raspberry Pi with other microcontroller. </a:t>
            </a:r>
          </a:p>
        </p:txBody>
      </p:sp>
    </p:spTree>
    <p:extLst>
      <p:ext uri="{BB962C8B-B14F-4D97-AF65-F5344CB8AC3E}">
        <p14:creationId xmlns:p14="http://schemas.microsoft.com/office/powerpoint/2010/main" val="3999318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Process flow</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8198" y="2097088"/>
            <a:ext cx="6745183" cy="3567442"/>
          </a:xfrm>
          <a:prstGeom prst="rect">
            <a:avLst/>
          </a:prstGeom>
          <a:noFill/>
        </p:spPr>
      </p:pic>
    </p:spTree>
    <p:extLst>
      <p:ext uri="{BB962C8B-B14F-4D97-AF65-F5344CB8AC3E}">
        <p14:creationId xmlns:p14="http://schemas.microsoft.com/office/powerpoint/2010/main" val="2392043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 configuration</a:t>
            </a:r>
            <a:endParaRPr lang="en-US" dirty="0"/>
          </a:p>
        </p:txBody>
      </p:sp>
      <p:pic>
        <p:nvPicPr>
          <p:cNvPr id="5" name="Content Placeholder 4"/>
          <p:cNvPicPr>
            <a:picLocks noGrp="1" noChangeAspect="1"/>
          </p:cNvPicPr>
          <p:nvPr>
            <p:ph idx="1"/>
          </p:nvPr>
        </p:nvPicPr>
        <p:blipFill>
          <a:blip r:embed="rId2"/>
          <a:stretch>
            <a:fillRect/>
          </a:stretch>
        </p:blipFill>
        <p:spPr>
          <a:xfrm>
            <a:off x="1603826" y="2648199"/>
            <a:ext cx="8606971" cy="2078180"/>
          </a:xfrm>
          <a:prstGeom prst="rect">
            <a:avLst/>
          </a:prstGeom>
        </p:spPr>
      </p:pic>
    </p:spTree>
    <p:extLst>
      <p:ext uri="{BB962C8B-B14F-4D97-AF65-F5344CB8AC3E}">
        <p14:creationId xmlns:p14="http://schemas.microsoft.com/office/powerpoint/2010/main" val="1240112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785" y="2517568"/>
            <a:ext cx="4717863" cy="1372693"/>
          </a:xfrm>
        </p:spPr>
        <p:txBody>
          <a:bodyPr/>
          <a:lstStyle/>
          <a:p>
            <a:r>
              <a:rPr lang="en-US" dirty="0" smtClean="0"/>
              <a:t>Relay configuration</a:t>
            </a:r>
            <a:endParaRPr lang="en-US" dirty="0"/>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68362" y="581891"/>
            <a:ext cx="5977569" cy="6032665"/>
          </a:xfrm>
          <a:prstGeom prst="rect">
            <a:avLst/>
          </a:prstGeom>
          <a:noFill/>
        </p:spPr>
      </p:pic>
    </p:spTree>
    <p:extLst>
      <p:ext uri="{BB962C8B-B14F-4D97-AF65-F5344CB8AC3E}">
        <p14:creationId xmlns:p14="http://schemas.microsoft.com/office/powerpoint/2010/main" val="24277096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3329" y="1592295"/>
            <a:ext cx="7658203" cy="1478570"/>
          </a:xfrm>
        </p:spPr>
        <p:txBody>
          <a:bodyPr/>
          <a:lstStyle/>
          <a:p>
            <a:r>
              <a:rPr lang="en-US" dirty="0" smtClean="0"/>
              <a:t>Python programming for OPM </a:t>
            </a:r>
            <a:endParaRPr lang="en-US" dirty="0"/>
          </a:p>
        </p:txBody>
      </p:sp>
      <p:sp>
        <p:nvSpPr>
          <p:cNvPr id="3" name="Content Placeholder 2"/>
          <p:cNvSpPr>
            <a:spLocks noGrp="1"/>
          </p:cNvSpPr>
          <p:nvPr>
            <p:ph idx="1"/>
          </p:nvPr>
        </p:nvSpPr>
        <p:spPr>
          <a:xfrm>
            <a:off x="2461252" y="3425145"/>
            <a:ext cx="7656524" cy="992477"/>
          </a:xfrm>
        </p:spPr>
        <p:txBody>
          <a:bodyPr>
            <a:normAutofit lnSpcReduction="10000"/>
          </a:bodyPr>
          <a:lstStyle/>
          <a:p>
            <a:pPr marL="0" indent="0" algn="ctr">
              <a:buNone/>
            </a:pPr>
            <a:r>
              <a:rPr lang="en-US" sz="1900" dirty="0" smtClean="0"/>
              <a:t>You can download it at here :</a:t>
            </a:r>
          </a:p>
          <a:p>
            <a:pPr marL="0" indent="0">
              <a:buNone/>
            </a:pPr>
            <a:r>
              <a:rPr lang="en-US" dirty="0" smtClean="0"/>
              <a:t>https</a:t>
            </a:r>
            <a:r>
              <a:rPr lang="en-US" dirty="0"/>
              <a:t>://github.com/muhsyafiq/OPM-RPi-MultiWaveLength.git</a:t>
            </a:r>
          </a:p>
        </p:txBody>
      </p:sp>
    </p:spTree>
    <p:extLst>
      <p:ext uri="{BB962C8B-B14F-4D97-AF65-F5344CB8AC3E}">
        <p14:creationId xmlns:p14="http://schemas.microsoft.com/office/powerpoint/2010/main" val="3673889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 name="Content Placeholder 10" descr="MyPi.py - C:\Users\Syafiq\Documents\Laporan KP Syafiq 2015 LIPI\OPM RPi KP LIPI made by Syafiq 2015\MyPi.py (3.4.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5652" y="346777"/>
            <a:ext cx="4868341" cy="5875893"/>
          </a:xfrm>
        </p:spPr>
      </p:pic>
      <p:pic>
        <p:nvPicPr>
          <p:cNvPr id="12" name="Picture 11" descr="MyPi.py - C:\Users\Syafiq\Documents\Laporan KP Syafiq 2015 LIPI\OPM RPi KP LIPI made by Syafiq 2015\MyPi.py (3.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3993" y="346777"/>
            <a:ext cx="5193418" cy="5890161"/>
          </a:xfrm>
          <a:prstGeom prst="rect">
            <a:avLst/>
          </a:prstGeom>
        </p:spPr>
      </p:pic>
      <p:sp>
        <p:nvSpPr>
          <p:cNvPr id="13" name="Rectangle 12"/>
          <p:cNvSpPr/>
          <p:nvPr/>
        </p:nvSpPr>
        <p:spPr>
          <a:xfrm>
            <a:off x="4371154" y="3952987"/>
            <a:ext cx="925242" cy="923330"/>
          </a:xfrm>
          <a:prstGeom prst="rect">
            <a:avLst/>
          </a:prstGeom>
          <a:noFill/>
        </p:spPr>
        <p:txBody>
          <a:bodyPr wrap="square" lIns="91440" tIns="45720" rIns="91440" bIns="45720">
            <a:spAutoFit/>
          </a:bodyPr>
          <a:lstStyle/>
          <a:p>
            <a:pPr algn="ctr"/>
            <a:r>
              <a:rPr lang="en-US" sz="5400" b="1" cap="none" spc="50" dirty="0" smtClean="0">
                <a:ln w="0"/>
                <a:solidFill>
                  <a:schemeClr val="bg2"/>
                </a:solidFill>
                <a:effectLst>
                  <a:innerShdw blurRad="63500" dist="50800" dir="13500000">
                    <a:srgbClr val="000000">
                      <a:alpha val="50000"/>
                    </a:srgbClr>
                  </a:innerShdw>
                </a:effectLst>
              </a:rPr>
              <a:t>1</a:t>
            </a:r>
            <a:endParaRPr lang="en-US" sz="5400" b="1" cap="none" spc="50" dirty="0">
              <a:ln w="0"/>
              <a:solidFill>
                <a:schemeClr val="bg2"/>
              </a:solidFill>
              <a:effectLst>
                <a:innerShdw blurRad="63500" dist="50800" dir="13500000">
                  <a:srgbClr val="000000">
                    <a:alpha val="50000"/>
                  </a:srgbClr>
                </a:innerShdw>
              </a:effectLst>
            </a:endParaRPr>
          </a:p>
        </p:txBody>
      </p:sp>
      <p:sp>
        <p:nvSpPr>
          <p:cNvPr id="14" name="Rectangle 13"/>
          <p:cNvSpPr/>
          <p:nvPr/>
        </p:nvSpPr>
        <p:spPr>
          <a:xfrm>
            <a:off x="9275122" y="3952987"/>
            <a:ext cx="925242" cy="923330"/>
          </a:xfrm>
          <a:prstGeom prst="rect">
            <a:avLst/>
          </a:prstGeom>
          <a:noFill/>
        </p:spPr>
        <p:txBody>
          <a:bodyPr wrap="square" lIns="91440" tIns="45720" rIns="91440" bIns="45720">
            <a:spAutoFit/>
          </a:bodyPr>
          <a:lstStyle/>
          <a:p>
            <a:pPr algn="ctr"/>
            <a:r>
              <a:rPr lang="en-US" sz="5400" b="1" cap="none" spc="50" dirty="0" smtClean="0">
                <a:ln w="0"/>
                <a:solidFill>
                  <a:schemeClr val="bg2"/>
                </a:solidFill>
                <a:effectLst>
                  <a:innerShdw blurRad="63500" dist="50800" dir="13500000">
                    <a:srgbClr val="000000">
                      <a:alpha val="50000"/>
                    </a:srgbClr>
                  </a:innerShdw>
                </a:effectLst>
              </a:rPr>
              <a:t>2</a:t>
            </a:r>
            <a:endParaRPr lang="en-US"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798114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yPi.py - C:\Users\Syafiq\Documents\Laporan KP Syafiq 2015 LIPI\OPM RPi KP LIPI made by Syafiq 2015\MyPi.py (3.4.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618519"/>
            <a:ext cx="4843751" cy="5625764"/>
          </a:xfrm>
        </p:spPr>
      </p:pic>
      <p:pic>
        <p:nvPicPr>
          <p:cNvPr id="5" name="Picture 4" descr="MyPi.py - C:\Users\Syafiq\Documents\Laporan KP Syafiq 2015 LIPI\OPM RPi KP LIPI made by Syafiq 2015\MyPi.py (3.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5164" y="618517"/>
            <a:ext cx="5062247" cy="5620756"/>
          </a:xfrm>
          <a:prstGeom prst="rect">
            <a:avLst/>
          </a:prstGeom>
        </p:spPr>
      </p:pic>
      <p:sp>
        <p:nvSpPr>
          <p:cNvPr id="6" name="Rectangle 5"/>
          <p:cNvSpPr/>
          <p:nvPr/>
        </p:nvSpPr>
        <p:spPr>
          <a:xfrm>
            <a:off x="4727414" y="3244850"/>
            <a:ext cx="925242" cy="923330"/>
          </a:xfrm>
          <a:prstGeom prst="rect">
            <a:avLst/>
          </a:prstGeom>
          <a:noFill/>
        </p:spPr>
        <p:txBody>
          <a:bodyPr wrap="square" lIns="91440" tIns="45720" rIns="91440" bIns="45720">
            <a:spAutoFit/>
          </a:bodyPr>
          <a:lstStyle/>
          <a:p>
            <a:pPr algn="ctr"/>
            <a:r>
              <a:rPr lang="en-US" sz="5400" b="1" cap="none" spc="50" dirty="0" smtClean="0">
                <a:ln w="0"/>
                <a:solidFill>
                  <a:schemeClr val="bg2"/>
                </a:solidFill>
                <a:effectLst>
                  <a:innerShdw blurRad="63500" dist="50800" dir="13500000">
                    <a:srgbClr val="000000">
                      <a:alpha val="50000"/>
                    </a:srgbClr>
                  </a:innerShdw>
                </a:effectLst>
              </a:rPr>
              <a:t>3</a:t>
            </a:r>
            <a:endParaRPr lang="en-US" sz="5400" b="1" cap="none" spc="50" dirty="0">
              <a:ln w="0"/>
              <a:solidFill>
                <a:schemeClr val="bg2"/>
              </a:solidFill>
              <a:effectLst>
                <a:innerShdw blurRad="63500" dist="50800" dir="13500000">
                  <a:srgbClr val="000000">
                    <a:alpha val="50000"/>
                  </a:srgbClr>
                </a:innerShdw>
              </a:effectLst>
            </a:endParaRPr>
          </a:p>
        </p:txBody>
      </p:sp>
      <p:sp>
        <p:nvSpPr>
          <p:cNvPr id="7" name="Rectangle 6"/>
          <p:cNvSpPr/>
          <p:nvPr/>
        </p:nvSpPr>
        <p:spPr>
          <a:xfrm>
            <a:off x="9465669" y="3244850"/>
            <a:ext cx="925242" cy="923330"/>
          </a:xfrm>
          <a:prstGeom prst="rect">
            <a:avLst/>
          </a:prstGeom>
          <a:noFill/>
        </p:spPr>
        <p:txBody>
          <a:bodyPr wrap="square" lIns="91440" tIns="45720" rIns="91440" bIns="45720">
            <a:spAutoFit/>
          </a:bodyPr>
          <a:lstStyle/>
          <a:p>
            <a:pPr algn="ctr"/>
            <a:r>
              <a:rPr lang="en-US" sz="5400" b="1" cap="none" spc="50" dirty="0" smtClean="0">
                <a:ln w="0"/>
                <a:solidFill>
                  <a:schemeClr val="bg2"/>
                </a:solidFill>
                <a:effectLst>
                  <a:innerShdw blurRad="63500" dist="50800" dir="13500000">
                    <a:srgbClr val="000000">
                      <a:alpha val="50000"/>
                    </a:srgbClr>
                  </a:innerShdw>
                </a:effectLst>
              </a:rPr>
              <a:t>4</a:t>
            </a:r>
            <a:endParaRPr lang="en-US"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153182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yPi.py - C:\Users\Syafiq\Documents\Laporan KP Syafiq 2015 LIPI\OPM RPi KP LIPI made by Syafiq 2015\MyPi.py (3.4.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618517"/>
            <a:ext cx="5076119" cy="5342895"/>
          </a:xfrm>
        </p:spPr>
      </p:pic>
      <p:pic>
        <p:nvPicPr>
          <p:cNvPr id="5" name="Picture 4" descr="MyPi.py - C:\Users\Syafiq\Documents\Laporan KP Syafiq 2015 LIPI\OPM RPi KP LIPI made by Syafiq 2015\MyPi.py (3.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533" y="631247"/>
            <a:ext cx="5064026" cy="5330165"/>
          </a:xfrm>
          <a:prstGeom prst="rect">
            <a:avLst/>
          </a:prstGeom>
        </p:spPr>
      </p:pic>
      <p:sp>
        <p:nvSpPr>
          <p:cNvPr id="6" name="Rectangle 5"/>
          <p:cNvSpPr/>
          <p:nvPr/>
        </p:nvSpPr>
        <p:spPr>
          <a:xfrm>
            <a:off x="4608661" y="2644255"/>
            <a:ext cx="925242" cy="923330"/>
          </a:xfrm>
          <a:prstGeom prst="rect">
            <a:avLst/>
          </a:prstGeom>
          <a:noFill/>
        </p:spPr>
        <p:txBody>
          <a:bodyPr wrap="square" lIns="91440" tIns="45720" rIns="91440" bIns="45720">
            <a:spAutoFit/>
          </a:bodyPr>
          <a:lstStyle/>
          <a:p>
            <a:pPr algn="ctr"/>
            <a:r>
              <a:rPr lang="en-US" sz="5400" b="1" cap="none" spc="50" dirty="0" smtClean="0">
                <a:ln w="0"/>
                <a:solidFill>
                  <a:schemeClr val="bg2"/>
                </a:solidFill>
                <a:effectLst>
                  <a:innerShdw blurRad="63500" dist="50800" dir="13500000">
                    <a:srgbClr val="000000">
                      <a:alpha val="50000"/>
                    </a:srgbClr>
                  </a:innerShdw>
                </a:effectLst>
              </a:rPr>
              <a:t>5</a:t>
            </a:r>
            <a:endParaRPr lang="en-US" sz="5400" b="1" cap="none" spc="50" dirty="0">
              <a:ln w="0"/>
              <a:solidFill>
                <a:schemeClr val="bg2"/>
              </a:solidFill>
              <a:effectLst>
                <a:innerShdw blurRad="63500" dist="50800" dir="13500000">
                  <a:srgbClr val="000000">
                    <a:alpha val="50000"/>
                  </a:srgbClr>
                </a:innerShdw>
              </a:effectLst>
            </a:endParaRPr>
          </a:p>
        </p:txBody>
      </p:sp>
      <p:sp>
        <p:nvSpPr>
          <p:cNvPr id="7" name="Rectangle 6"/>
          <p:cNvSpPr/>
          <p:nvPr/>
        </p:nvSpPr>
        <p:spPr>
          <a:xfrm>
            <a:off x="9596297" y="2644255"/>
            <a:ext cx="925242" cy="923330"/>
          </a:xfrm>
          <a:prstGeom prst="rect">
            <a:avLst/>
          </a:prstGeom>
          <a:noFill/>
        </p:spPr>
        <p:txBody>
          <a:bodyPr wrap="square" lIns="91440" tIns="45720" rIns="91440" bIns="45720">
            <a:spAutoFit/>
          </a:bodyPr>
          <a:lstStyle/>
          <a:p>
            <a:pPr algn="ctr"/>
            <a:r>
              <a:rPr lang="en-US" sz="5400" b="1" cap="none" spc="50" dirty="0" smtClean="0">
                <a:ln w="0"/>
                <a:solidFill>
                  <a:schemeClr val="bg2"/>
                </a:solidFill>
                <a:effectLst>
                  <a:innerShdw blurRad="63500" dist="50800" dir="13500000">
                    <a:srgbClr val="000000">
                      <a:alpha val="50000"/>
                    </a:srgbClr>
                  </a:innerShdw>
                </a:effectLst>
              </a:rPr>
              <a:t>6</a:t>
            </a:r>
            <a:endParaRPr lang="en-US"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313844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01518" y="2992584"/>
            <a:ext cx="2101810" cy="778638"/>
          </a:xfrm>
        </p:spPr>
        <p:txBody>
          <a:bodyPr>
            <a:normAutofit/>
          </a:bodyPr>
          <a:lstStyle/>
          <a:p>
            <a:pPr algn="ctr"/>
            <a:r>
              <a:rPr lang="en-US" dirty="0" smtClean="0"/>
              <a:t>Result</a:t>
            </a:r>
            <a:endParaRPr lang="en-US" dirty="0"/>
          </a:p>
        </p:txBody>
      </p:sp>
    </p:spTree>
    <p:extLst>
      <p:ext uri="{BB962C8B-B14F-4D97-AF65-F5344CB8AC3E}">
        <p14:creationId xmlns:p14="http://schemas.microsoft.com/office/powerpoint/2010/main" val="3210605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BIOGRAPHY</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701" r="2701"/>
          <a:stretch>
            <a:fillRect/>
          </a:stretch>
        </p:blipFill>
        <p:spPr/>
      </p:pic>
      <p:sp>
        <p:nvSpPr>
          <p:cNvPr id="4" name="Text Placeholder 3"/>
          <p:cNvSpPr>
            <a:spLocks noGrp="1"/>
          </p:cNvSpPr>
          <p:nvPr>
            <p:ph type="body" sz="half" idx="2"/>
          </p:nvPr>
        </p:nvSpPr>
        <p:spPr/>
        <p:txBody>
          <a:bodyPr>
            <a:normAutofit fontScale="92500" lnSpcReduction="10000"/>
          </a:bodyPr>
          <a:lstStyle/>
          <a:p>
            <a:r>
              <a:rPr lang="en-US" dirty="0"/>
              <a:t>Full  Name               </a:t>
            </a:r>
            <a:r>
              <a:rPr lang="en-US" dirty="0" smtClean="0"/>
              <a:t>   :   </a:t>
            </a:r>
            <a:r>
              <a:rPr lang="en-US" dirty="0"/>
              <a:t>Muhammad Syafiq</a:t>
            </a:r>
          </a:p>
          <a:p>
            <a:r>
              <a:rPr lang="en-US" dirty="0"/>
              <a:t>Place/Date of  Birth  </a:t>
            </a:r>
            <a:r>
              <a:rPr lang="en-US" dirty="0" smtClean="0"/>
              <a:t>  :   </a:t>
            </a:r>
            <a:r>
              <a:rPr lang="en-US" dirty="0"/>
              <a:t>Gresik, August 11th 1994</a:t>
            </a:r>
          </a:p>
          <a:p>
            <a:r>
              <a:rPr lang="en-US" dirty="0"/>
              <a:t>Sex                          </a:t>
            </a:r>
            <a:r>
              <a:rPr lang="en-US" dirty="0" smtClean="0"/>
              <a:t>  </a:t>
            </a:r>
            <a:r>
              <a:rPr lang="en-US" dirty="0"/>
              <a:t>:   Male </a:t>
            </a:r>
            <a:endParaRPr lang="en-US" dirty="0" smtClean="0"/>
          </a:p>
          <a:p>
            <a:r>
              <a:rPr lang="en-US" dirty="0" smtClean="0"/>
              <a:t>Married  </a:t>
            </a:r>
            <a:r>
              <a:rPr lang="en-US" dirty="0"/>
              <a:t>Status      </a:t>
            </a:r>
            <a:r>
              <a:rPr lang="en-US" dirty="0" smtClean="0"/>
              <a:t>     </a:t>
            </a:r>
            <a:r>
              <a:rPr lang="en-US" dirty="0"/>
              <a:t>:   Single </a:t>
            </a:r>
            <a:endParaRPr lang="en-US" dirty="0" smtClean="0"/>
          </a:p>
          <a:p>
            <a:r>
              <a:rPr lang="en-US" dirty="0" smtClean="0"/>
              <a:t>Religion                      </a:t>
            </a:r>
            <a:r>
              <a:rPr lang="en-US" dirty="0"/>
              <a:t>:   </a:t>
            </a:r>
            <a:r>
              <a:rPr lang="en-US" dirty="0" smtClean="0"/>
              <a:t>Moslem</a:t>
            </a:r>
          </a:p>
          <a:p>
            <a:r>
              <a:rPr lang="en-US" dirty="0"/>
              <a:t>E-mail                     </a:t>
            </a:r>
            <a:r>
              <a:rPr lang="en-US" dirty="0" smtClean="0"/>
              <a:t>    </a:t>
            </a:r>
            <a:r>
              <a:rPr lang="en-US" dirty="0"/>
              <a:t>:   </a:t>
            </a:r>
            <a:r>
              <a:rPr lang="en-US" u="sng" dirty="0">
                <a:hlinkClick r:id="rId3"/>
              </a:rPr>
              <a:t>syafiqguitarist@gmail.com</a:t>
            </a:r>
            <a:endParaRPr lang="en-US" dirty="0"/>
          </a:p>
          <a:p>
            <a:r>
              <a:rPr lang="en-US" dirty="0"/>
              <a:t>Hobby                     </a:t>
            </a:r>
            <a:r>
              <a:rPr lang="en-US" dirty="0" smtClean="0"/>
              <a:t>   </a:t>
            </a:r>
            <a:r>
              <a:rPr lang="en-US" dirty="0"/>
              <a:t>:   research, listening music, programming, </a:t>
            </a:r>
            <a:r>
              <a:rPr lang="en-US" dirty="0" smtClean="0"/>
              <a:t>			   </a:t>
            </a:r>
            <a:r>
              <a:rPr lang="en-US" dirty="0" err="1" smtClean="0"/>
              <a:t>eksperimen</a:t>
            </a:r>
            <a:r>
              <a:rPr lang="en-US" dirty="0" smtClean="0"/>
              <a:t>.</a:t>
            </a:r>
          </a:p>
          <a:p>
            <a:r>
              <a:rPr lang="en-US" dirty="0" smtClean="0"/>
              <a:t>Occupation	                :   College Student at </a:t>
            </a:r>
            <a:r>
              <a:rPr lang="en-US" dirty="0" err="1" smtClean="0"/>
              <a:t>Sepuluh</a:t>
            </a:r>
            <a:r>
              <a:rPr lang="en-US" dirty="0" smtClean="0"/>
              <a:t> </a:t>
            </a:r>
            <a:r>
              <a:rPr lang="en-US" dirty="0" err="1" smtClean="0"/>
              <a:t>Nopember</a:t>
            </a:r>
            <a:r>
              <a:rPr lang="en-US" dirty="0" smtClean="0"/>
              <a:t> </a:t>
            </a:r>
            <a:r>
              <a:rPr lang="en-US" dirty="0" err="1" smtClean="0"/>
              <a:t>Institut</a:t>
            </a:r>
            <a:r>
              <a:rPr lang="en-US" dirty="0" smtClean="0"/>
              <a:t> of  		   Technology</a:t>
            </a:r>
            <a:endParaRPr lang="en-US" dirty="0"/>
          </a:p>
          <a:p>
            <a:endParaRPr lang="en-US" dirty="0"/>
          </a:p>
        </p:txBody>
      </p:sp>
    </p:spTree>
    <p:extLst>
      <p:ext uri="{BB962C8B-B14F-4D97-AF65-F5344CB8AC3E}">
        <p14:creationId xmlns:p14="http://schemas.microsoft.com/office/powerpoint/2010/main" val="8651551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93870" y="831273"/>
            <a:ext cx="6804562" cy="5047014"/>
          </a:xfrm>
          <a:prstGeom prst="rect">
            <a:avLst/>
          </a:prstGeom>
          <a:noFill/>
        </p:spPr>
      </p:pic>
      <p:graphicFrame>
        <p:nvGraphicFramePr>
          <p:cNvPr id="11" name="Table 10"/>
          <p:cNvGraphicFramePr>
            <a:graphicFrameLocks noGrp="1"/>
          </p:cNvGraphicFramePr>
          <p:nvPr>
            <p:extLst>
              <p:ext uri="{D42A27DB-BD31-4B8C-83A1-F6EECF244321}">
                <p14:modId xmlns:p14="http://schemas.microsoft.com/office/powerpoint/2010/main" val="2677289237"/>
              </p:ext>
            </p:extLst>
          </p:nvPr>
        </p:nvGraphicFramePr>
        <p:xfrm>
          <a:off x="1141349" y="2500964"/>
          <a:ext cx="3026890" cy="1465396"/>
        </p:xfrm>
        <a:graphic>
          <a:graphicData uri="http://schemas.openxmlformats.org/drawingml/2006/table">
            <a:tbl>
              <a:tblPr firstRow="1" bandRow="1">
                <a:tableStyleId>{5C22544A-7EE6-4342-B048-85BDC9FD1C3A}</a:tableStyleId>
              </a:tblPr>
              <a:tblGrid>
                <a:gridCol w="1513445"/>
                <a:gridCol w="1513445"/>
              </a:tblGrid>
              <a:tr h="366349">
                <a:tc gridSpan="2">
                  <a:txBody>
                    <a:bodyPr/>
                    <a:lstStyle/>
                    <a:p>
                      <a:pPr algn="ctr"/>
                      <a:r>
                        <a:rPr lang="en-US" dirty="0" smtClean="0"/>
                        <a:t>Difference</a:t>
                      </a:r>
                      <a:endParaRPr lang="en-US" dirty="0"/>
                    </a:p>
                  </a:txBody>
                  <a:tcPr/>
                </a:tc>
                <a:tc hMerge="1">
                  <a:txBody>
                    <a:bodyPr/>
                    <a:lstStyle/>
                    <a:p>
                      <a:endParaRPr lang="en-US"/>
                    </a:p>
                  </a:txBody>
                  <a:tcPr/>
                </a:tc>
              </a:tr>
              <a:tr h="366349">
                <a:tc>
                  <a:txBody>
                    <a:bodyPr/>
                    <a:lstStyle/>
                    <a:p>
                      <a:r>
                        <a:rPr lang="en-US" dirty="0" smtClean="0"/>
                        <a:t>Maximal</a:t>
                      </a:r>
                      <a:endParaRPr lang="en-US" dirty="0"/>
                    </a:p>
                  </a:txBody>
                  <a:tcPr/>
                </a:tc>
                <a:tc>
                  <a:txBody>
                    <a:bodyPr/>
                    <a:lstStyle/>
                    <a:p>
                      <a:r>
                        <a:rPr lang="en-US" dirty="0" smtClean="0"/>
                        <a:t>0.53 </a:t>
                      </a:r>
                      <a:r>
                        <a:rPr lang="en-US" dirty="0" err="1" smtClean="0"/>
                        <a:t>dBm</a:t>
                      </a:r>
                      <a:endParaRPr lang="en-US" dirty="0"/>
                    </a:p>
                  </a:txBody>
                  <a:tcPr/>
                </a:tc>
              </a:tr>
              <a:tr h="366349">
                <a:tc>
                  <a:txBody>
                    <a:bodyPr/>
                    <a:lstStyle/>
                    <a:p>
                      <a:r>
                        <a:rPr lang="en-US" dirty="0" smtClean="0"/>
                        <a:t>Minimal</a:t>
                      </a:r>
                      <a:endParaRPr lang="en-US" dirty="0"/>
                    </a:p>
                  </a:txBody>
                  <a:tcPr/>
                </a:tc>
                <a:tc>
                  <a:txBody>
                    <a:bodyPr/>
                    <a:lstStyle/>
                    <a:p>
                      <a:r>
                        <a:rPr lang="en-US" dirty="0" smtClean="0"/>
                        <a:t>0.01 </a:t>
                      </a:r>
                      <a:r>
                        <a:rPr lang="en-US" dirty="0" err="1" smtClean="0"/>
                        <a:t>dBm</a:t>
                      </a:r>
                      <a:endParaRPr lang="en-US" dirty="0"/>
                    </a:p>
                  </a:txBody>
                  <a:tcPr/>
                </a:tc>
              </a:tr>
              <a:tr h="366349">
                <a:tc>
                  <a:txBody>
                    <a:bodyPr/>
                    <a:lstStyle/>
                    <a:p>
                      <a:r>
                        <a:rPr lang="en-US" dirty="0" smtClean="0"/>
                        <a:t>Average</a:t>
                      </a:r>
                      <a:endParaRPr lang="en-US" dirty="0"/>
                    </a:p>
                  </a:txBody>
                  <a:tcPr/>
                </a:tc>
                <a:tc>
                  <a:txBody>
                    <a:bodyPr/>
                    <a:lstStyle/>
                    <a:p>
                      <a:r>
                        <a:rPr lang="en-US" dirty="0" smtClean="0"/>
                        <a:t>0.149 </a:t>
                      </a:r>
                      <a:r>
                        <a:rPr lang="en-US" dirty="0" err="1" smtClean="0"/>
                        <a:t>dBm</a:t>
                      </a:r>
                      <a:endParaRPr lang="en-US" dirty="0"/>
                    </a:p>
                  </a:txBody>
                  <a:tcPr/>
                </a:tc>
              </a:tr>
            </a:tbl>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719431968"/>
              </p:ext>
            </p:extLst>
          </p:nvPr>
        </p:nvGraphicFramePr>
        <p:xfrm>
          <a:off x="1748207" y="4782259"/>
          <a:ext cx="1770290" cy="1730241"/>
        </p:xfrm>
        <a:graphic>
          <a:graphicData uri="http://schemas.openxmlformats.org/presentationml/2006/ole">
            <mc:AlternateContent xmlns:mc="http://schemas.openxmlformats.org/markup-compatibility/2006">
              <mc:Choice xmlns:v="urn:schemas-microsoft-com:vml" Requires="v">
                <p:oleObj spid="_x0000_s1028" name="Worksheet" r:id="rId4" imgW="8391493" imgH="8201122" progId="Excel.Sheet.12">
                  <p:link updateAutomatic="1"/>
                </p:oleObj>
              </mc:Choice>
              <mc:Fallback>
                <p:oleObj name="Worksheet" r:id="rId4" imgW="8391493" imgH="8201122" progId="Excel.Sheet.12">
                  <p:link updateAutomatic="1"/>
                  <p:pic>
                    <p:nvPicPr>
                      <p:cNvPr id="0" name=""/>
                      <p:cNvPicPr/>
                      <p:nvPr/>
                    </p:nvPicPr>
                    <p:blipFill>
                      <a:blip r:embed="rId5"/>
                      <a:stretch>
                        <a:fillRect/>
                      </a:stretch>
                    </p:blipFill>
                    <p:spPr>
                      <a:xfrm>
                        <a:off x="1748207" y="4782259"/>
                        <a:ext cx="1770290" cy="1730241"/>
                      </a:xfrm>
                      <a:prstGeom prst="rect">
                        <a:avLst/>
                      </a:prstGeom>
                    </p:spPr>
                  </p:pic>
                </p:oleObj>
              </mc:Fallback>
            </mc:AlternateContent>
          </a:graphicData>
        </a:graphic>
      </p:graphicFrame>
      <p:sp>
        <p:nvSpPr>
          <p:cNvPr id="3" name="TextBox 2"/>
          <p:cNvSpPr txBox="1"/>
          <p:nvPr/>
        </p:nvSpPr>
        <p:spPr>
          <a:xfrm>
            <a:off x="1656607" y="4135928"/>
            <a:ext cx="2167247" cy="646331"/>
          </a:xfrm>
          <a:prstGeom prst="rect">
            <a:avLst/>
          </a:prstGeom>
          <a:noFill/>
        </p:spPr>
        <p:txBody>
          <a:bodyPr wrap="square" rtlCol="0">
            <a:spAutoFit/>
          </a:bodyPr>
          <a:lstStyle/>
          <a:p>
            <a:r>
              <a:rPr lang="en-US" dirty="0" smtClean="0"/>
              <a:t>See Detail in Excel</a:t>
            </a:r>
          </a:p>
          <a:p>
            <a:r>
              <a:rPr lang="en-US" dirty="0" smtClean="0"/>
              <a:t>(Double click below)</a:t>
            </a:r>
            <a:endParaRPr lang="en-US" dirty="0"/>
          </a:p>
        </p:txBody>
      </p:sp>
    </p:spTree>
    <p:extLst>
      <p:ext uri="{BB962C8B-B14F-4D97-AF65-F5344CB8AC3E}">
        <p14:creationId xmlns:p14="http://schemas.microsoft.com/office/powerpoint/2010/main" val="865963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22618" y="783772"/>
            <a:ext cx="6947065" cy="5153891"/>
          </a:xfrm>
          <a:prstGeom prst="rect">
            <a:avLst/>
          </a:prstGeom>
          <a:noFill/>
        </p:spPr>
      </p:pic>
      <p:graphicFrame>
        <p:nvGraphicFramePr>
          <p:cNvPr id="6" name="Table 5"/>
          <p:cNvGraphicFramePr>
            <a:graphicFrameLocks noGrp="1"/>
          </p:cNvGraphicFramePr>
          <p:nvPr>
            <p:extLst>
              <p:ext uri="{D42A27DB-BD31-4B8C-83A1-F6EECF244321}">
                <p14:modId xmlns:p14="http://schemas.microsoft.com/office/powerpoint/2010/main" val="3098668663"/>
              </p:ext>
            </p:extLst>
          </p:nvPr>
        </p:nvGraphicFramePr>
        <p:xfrm>
          <a:off x="1141349" y="2500964"/>
          <a:ext cx="3026890" cy="1465396"/>
        </p:xfrm>
        <a:graphic>
          <a:graphicData uri="http://schemas.openxmlformats.org/drawingml/2006/table">
            <a:tbl>
              <a:tblPr firstRow="1" bandRow="1">
                <a:tableStyleId>{5C22544A-7EE6-4342-B048-85BDC9FD1C3A}</a:tableStyleId>
              </a:tblPr>
              <a:tblGrid>
                <a:gridCol w="1513445"/>
                <a:gridCol w="1513445"/>
              </a:tblGrid>
              <a:tr h="366349">
                <a:tc gridSpan="2">
                  <a:txBody>
                    <a:bodyPr/>
                    <a:lstStyle/>
                    <a:p>
                      <a:pPr algn="ctr"/>
                      <a:r>
                        <a:rPr lang="en-US" dirty="0" smtClean="0"/>
                        <a:t>Difference</a:t>
                      </a:r>
                      <a:endParaRPr lang="en-US" dirty="0"/>
                    </a:p>
                  </a:txBody>
                  <a:tcPr/>
                </a:tc>
                <a:tc hMerge="1">
                  <a:txBody>
                    <a:bodyPr/>
                    <a:lstStyle/>
                    <a:p>
                      <a:endParaRPr lang="en-US"/>
                    </a:p>
                  </a:txBody>
                  <a:tcPr/>
                </a:tc>
              </a:tr>
              <a:tr h="366349">
                <a:tc>
                  <a:txBody>
                    <a:bodyPr/>
                    <a:lstStyle/>
                    <a:p>
                      <a:r>
                        <a:rPr lang="en-US" dirty="0" smtClean="0"/>
                        <a:t>Maximal</a:t>
                      </a:r>
                      <a:endParaRPr lang="en-US" dirty="0"/>
                    </a:p>
                  </a:txBody>
                  <a:tcPr/>
                </a:tc>
                <a:tc>
                  <a:txBody>
                    <a:bodyPr/>
                    <a:lstStyle/>
                    <a:p>
                      <a:r>
                        <a:rPr lang="en-US" dirty="0" smtClean="0"/>
                        <a:t>0.41 </a:t>
                      </a:r>
                      <a:r>
                        <a:rPr lang="en-US" dirty="0" err="1" smtClean="0"/>
                        <a:t>dBm</a:t>
                      </a:r>
                      <a:endParaRPr lang="en-US" dirty="0"/>
                    </a:p>
                  </a:txBody>
                  <a:tcPr/>
                </a:tc>
              </a:tr>
              <a:tr h="366349">
                <a:tc>
                  <a:txBody>
                    <a:bodyPr/>
                    <a:lstStyle/>
                    <a:p>
                      <a:r>
                        <a:rPr lang="en-US" dirty="0" smtClean="0"/>
                        <a:t>Minimal</a:t>
                      </a:r>
                      <a:endParaRPr lang="en-US" dirty="0"/>
                    </a:p>
                  </a:txBody>
                  <a:tcPr/>
                </a:tc>
                <a:tc>
                  <a:txBody>
                    <a:bodyPr/>
                    <a:lstStyle/>
                    <a:p>
                      <a:r>
                        <a:rPr lang="en-US" dirty="0" smtClean="0"/>
                        <a:t>0.03 </a:t>
                      </a:r>
                      <a:r>
                        <a:rPr lang="en-US" dirty="0" err="1" smtClean="0"/>
                        <a:t>dBm</a:t>
                      </a:r>
                      <a:endParaRPr lang="en-US" dirty="0"/>
                    </a:p>
                  </a:txBody>
                  <a:tcPr/>
                </a:tc>
              </a:tr>
              <a:tr h="366349">
                <a:tc>
                  <a:txBody>
                    <a:bodyPr/>
                    <a:lstStyle/>
                    <a:p>
                      <a:r>
                        <a:rPr lang="en-US" dirty="0" smtClean="0"/>
                        <a:t>Average</a:t>
                      </a:r>
                      <a:endParaRPr lang="en-US" dirty="0"/>
                    </a:p>
                  </a:txBody>
                  <a:tcPr/>
                </a:tc>
                <a:tc>
                  <a:txBody>
                    <a:bodyPr/>
                    <a:lstStyle/>
                    <a:p>
                      <a:r>
                        <a:rPr lang="en-US" dirty="0" smtClean="0"/>
                        <a:t>0.155 </a:t>
                      </a:r>
                      <a:r>
                        <a:rPr lang="en-US" dirty="0" err="1" smtClean="0"/>
                        <a:t>dBm</a:t>
                      </a:r>
                      <a:endParaRPr lang="en-US" dirty="0"/>
                    </a:p>
                  </a:txBody>
                  <a:tcPr/>
                </a:tc>
              </a:tr>
            </a:tbl>
          </a:graphicData>
        </a:graphic>
      </p:graphicFrame>
      <p:sp>
        <p:nvSpPr>
          <p:cNvPr id="4" name="TextBox 3"/>
          <p:cNvSpPr txBox="1"/>
          <p:nvPr/>
        </p:nvSpPr>
        <p:spPr>
          <a:xfrm>
            <a:off x="1656607" y="4135928"/>
            <a:ext cx="2167247" cy="646331"/>
          </a:xfrm>
          <a:prstGeom prst="rect">
            <a:avLst/>
          </a:prstGeom>
          <a:noFill/>
        </p:spPr>
        <p:txBody>
          <a:bodyPr wrap="square" rtlCol="0">
            <a:spAutoFit/>
          </a:bodyPr>
          <a:lstStyle/>
          <a:p>
            <a:r>
              <a:rPr lang="en-US" dirty="0" smtClean="0"/>
              <a:t>See Detail in Excel</a:t>
            </a:r>
          </a:p>
          <a:p>
            <a:r>
              <a:rPr lang="en-US" dirty="0" smtClean="0"/>
              <a:t>(Double click below)</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459033556"/>
              </p:ext>
            </p:extLst>
          </p:nvPr>
        </p:nvGraphicFramePr>
        <p:xfrm>
          <a:off x="1903453" y="4782259"/>
          <a:ext cx="1446522" cy="1446522"/>
        </p:xfrm>
        <a:graphic>
          <a:graphicData uri="http://schemas.openxmlformats.org/presentationml/2006/ole">
            <mc:AlternateContent xmlns:mc="http://schemas.openxmlformats.org/markup-compatibility/2006">
              <mc:Choice xmlns:v="urn:schemas-microsoft-com:vml" Requires="v">
                <p:oleObj spid="_x0000_s2052" name="Worksheet" r:id="rId4" imgW="8391493" imgH="8391425" progId="Excel.Sheet.12">
                  <p:link updateAutomatic="1"/>
                </p:oleObj>
              </mc:Choice>
              <mc:Fallback>
                <p:oleObj name="Worksheet" r:id="rId4" imgW="8391493" imgH="8391425" progId="Excel.Sheet.12">
                  <p:link updateAutomatic="1"/>
                  <p:pic>
                    <p:nvPicPr>
                      <p:cNvPr id="0" name=""/>
                      <p:cNvPicPr/>
                      <p:nvPr/>
                    </p:nvPicPr>
                    <p:blipFill>
                      <a:blip r:embed="rId5"/>
                      <a:stretch>
                        <a:fillRect/>
                      </a:stretch>
                    </p:blipFill>
                    <p:spPr>
                      <a:xfrm>
                        <a:off x="1903453" y="4782259"/>
                        <a:ext cx="1446522" cy="1446522"/>
                      </a:xfrm>
                      <a:prstGeom prst="rect">
                        <a:avLst/>
                      </a:prstGeom>
                    </p:spPr>
                  </p:pic>
                </p:oleObj>
              </mc:Fallback>
            </mc:AlternateContent>
          </a:graphicData>
        </a:graphic>
      </p:graphicFrame>
    </p:spTree>
    <p:extLst>
      <p:ext uri="{BB962C8B-B14F-4D97-AF65-F5344CB8AC3E}">
        <p14:creationId xmlns:p14="http://schemas.microsoft.com/office/powerpoint/2010/main" val="1391433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4186653" y="1191019"/>
            <a:ext cx="7106781" cy="4271629"/>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11780598"/>
              </p:ext>
            </p:extLst>
          </p:nvPr>
        </p:nvGraphicFramePr>
        <p:xfrm>
          <a:off x="1022596" y="2631593"/>
          <a:ext cx="3026890" cy="1465396"/>
        </p:xfrm>
        <a:graphic>
          <a:graphicData uri="http://schemas.openxmlformats.org/drawingml/2006/table">
            <a:tbl>
              <a:tblPr firstRow="1" bandRow="1">
                <a:tableStyleId>{5C22544A-7EE6-4342-B048-85BDC9FD1C3A}</a:tableStyleId>
              </a:tblPr>
              <a:tblGrid>
                <a:gridCol w="1513445"/>
                <a:gridCol w="1513445"/>
              </a:tblGrid>
              <a:tr h="366349">
                <a:tc gridSpan="2">
                  <a:txBody>
                    <a:bodyPr/>
                    <a:lstStyle/>
                    <a:p>
                      <a:pPr algn="ctr"/>
                      <a:r>
                        <a:rPr lang="en-US" dirty="0" smtClean="0"/>
                        <a:t>Difference</a:t>
                      </a:r>
                      <a:endParaRPr lang="en-US" dirty="0"/>
                    </a:p>
                  </a:txBody>
                  <a:tcPr/>
                </a:tc>
                <a:tc hMerge="1">
                  <a:txBody>
                    <a:bodyPr/>
                    <a:lstStyle/>
                    <a:p>
                      <a:endParaRPr lang="en-US"/>
                    </a:p>
                  </a:txBody>
                  <a:tcPr/>
                </a:tc>
              </a:tr>
              <a:tr h="366349">
                <a:tc>
                  <a:txBody>
                    <a:bodyPr/>
                    <a:lstStyle/>
                    <a:p>
                      <a:r>
                        <a:rPr lang="en-US" dirty="0" smtClean="0"/>
                        <a:t>Maximal</a:t>
                      </a:r>
                      <a:endParaRPr lang="en-US" dirty="0"/>
                    </a:p>
                  </a:txBody>
                  <a:tcPr/>
                </a:tc>
                <a:tc>
                  <a:txBody>
                    <a:bodyPr/>
                    <a:lstStyle/>
                    <a:p>
                      <a:r>
                        <a:rPr lang="en-US" dirty="0" smtClean="0"/>
                        <a:t>0.22 </a:t>
                      </a:r>
                      <a:r>
                        <a:rPr lang="en-US" dirty="0" err="1" smtClean="0"/>
                        <a:t>dBm</a:t>
                      </a:r>
                      <a:endParaRPr lang="en-US" dirty="0"/>
                    </a:p>
                  </a:txBody>
                  <a:tcPr/>
                </a:tc>
              </a:tr>
              <a:tr h="366349">
                <a:tc>
                  <a:txBody>
                    <a:bodyPr/>
                    <a:lstStyle/>
                    <a:p>
                      <a:r>
                        <a:rPr lang="en-US" dirty="0" smtClean="0"/>
                        <a:t>Minimal</a:t>
                      </a:r>
                      <a:endParaRPr lang="en-US" dirty="0"/>
                    </a:p>
                  </a:txBody>
                  <a:tcPr/>
                </a:tc>
                <a:tc>
                  <a:txBody>
                    <a:bodyPr/>
                    <a:lstStyle/>
                    <a:p>
                      <a:r>
                        <a:rPr lang="en-US" dirty="0" smtClean="0"/>
                        <a:t>0.00 </a:t>
                      </a:r>
                      <a:r>
                        <a:rPr lang="en-US" dirty="0" err="1" smtClean="0"/>
                        <a:t>dBm</a:t>
                      </a:r>
                      <a:endParaRPr lang="en-US" dirty="0"/>
                    </a:p>
                  </a:txBody>
                  <a:tcPr/>
                </a:tc>
              </a:tr>
              <a:tr h="366349">
                <a:tc>
                  <a:txBody>
                    <a:bodyPr/>
                    <a:lstStyle/>
                    <a:p>
                      <a:r>
                        <a:rPr lang="en-US" dirty="0" smtClean="0"/>
                        <a:t>Average</a:t>
                      </a:r>
                      <a:endParaRPr lang="en-US" dirty="0"/>
                    </a:p>
                  </a:txBody>
                  <a:tcPr/>
                </a:tc>
                <a:tc>
                  <a:txBody>
                    <a:bodyPr/>
                    <a:lstStyle/>
                    <a:p>
                      <a:r>
                        <a:rPr lang="en-US" dirty="0" smtClean="0"/>
                        <a:t>0.049 </a:t>
                      </a:r>
                      <a:r>
                        <a:rPr lang="en-US" dirty="0" err="1" smtClean="0"/>
                        <a:t>dBm</a:t>
                      </a:r>
                      <a:endParaRPr lang="en-US" dirty="0"/>
                    </a:p>
                  </a:txBody>
                  <a:tcPr/>
                </a:tc>
              </a:tr>
            </a:tbl>
          </a:graphicData>
        </a:graphic>
      </p:graphicFrame>
      <p:sp>
        <p:nvSpPr>
          <p:cNvPr id="7" name="TextBox 6"/>
          <p:cNvSpPr txBox="1"/>
          <p:nvPr/>
        </p:nvSpPr>
        <p:spPr>
          <a:xfrm>
            <a:off x="1656607" y="4135928"/>
            <a:ext cx="2167247" cy="646331"/>
          </a:xfrm>
          <a:prstGeom prst="rect">
            <a:avLst/>
          </a:prstGeom>
          <a:noFill/>
        </p:spPr>
        <p:txBody>
          <a:bodyPr wrap="square" rtlCol="0">
            <a:spAutoFit/>
          </a:bodyPr>
          <a:lstStyle/>
          <a:p>
            <a:r>
              <a:rPr lang="en-US" dirty="0" smtClean="0"/>
              <a:t>See Detail in Excel</a:t>
            </a:r>
          </a:p>
          <a:p>
            <a:r>
              <a:rPr lang="en-US" dirty="0" smtClean="0"/>
              <a:t>(Double click below)</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598019104"/>
              </p:ext>
            </p:extLst>
          </p:nvPr>
        </p:nvGraphicFramePr>
        <p:xfrm>
          <a:off x="1656607" y="4782259"/>
          <a:ext cx="2006744" cy="811581"/>
        </p:xfrm>
        <a:graphic>
          <a:graphicData uri="http://schemas.openxmlformats.org/presentationml/2006/ole">
            <mc:AlternateContent xmlns:mc="http://schemas.openxmlformats.org/markup-compatibility/2006">
              <mc:Choice xmlns:v="urn:schemas-microsoft-com:vml" Requires="v">
                <p:oleObj spid="_x0000_s3076" name="Worksheet" r:id="rId4" imgW="4733877" imgH="1914639" progId="Excel.Sheet.12">
                  <p:link updateAutomatic="1"/>
                </p:oleObj>
              </mc:Choice>
              <mc:Fallback>
                <p:oleObj name="Worksheet" r:id="rId4" imgW="4733877" imgH="1914639" progId="Excel.Sheet.12">
                  <p:link updateAutomatic="1"/>
                  <p:pic>
                    <p:nvPicPr>
                      <p:cNvPr id="0" name=""/>
                      <p:cNvPicPr/>
                      <p:nvPr/>
                    </p:nvPicPr>
                    <p:blipFill>
                      <a:blip r:embed="rId5"/>
                      <a:stretch>
                        <a:fillRect/>
                      </a:stretch>
                    </p:blipFill>
                    <p:spPr>
                      <a:xfrm>
                        <a:off x="1656607" y="4782259"/>
                        <a:ext cx="2006744" cy="811581"/>
                      </a:xfrm>
                      <a:prstGeom prst="rect">
                        <a:avLst/>
                      </a:prstGeom>
                    </p:spPr>
                  </p:pic>
                </p:oleObj>
              </mc:Fallback>
            </mc:AlternateContent>
          </a:graphicData>
        </a:graphic>
      </p:graphicFrame>
    </p:spTree>
    <p:extLst>
      <p:ext uri="{BB962C8B-B14F-4D97-AF65-F5344CB8AC3E}">
        <p14:creationId xmlns:p14="http://schemas.microsoft.com/office/powerpoint/2010/main" val="4019961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88352" y="2636321"/>
            <a:ext cx="5201269" cy="1229901"/>
          </a:xfrm>
        </p:spPr>
        <p:txBody>
          <a:bodyPr>
            <a:normAutofit/>
          </a:bodyPr>
          <a:lstStyle/>
          <a:p>
            <a:r>
              <a:rPr lang="en-US" sz="7200" dirty="0" smtClean="0"/>
              <a:t>Thank you</a:t>
            </a:r>
            <a:endParaRPr lang="en-US" sz="7200" dirty="0"/>
          </a:p>
        </p:txBody>
      </p:sp>
    </p:spTree>
    <p:extLst>
      <p:ext uri="{BB962C8B-B14F-4D97-AF65-F5344CB8AC3E}">
        <p14:creationId xmlns:p14="http://schemas.microsoft.com/office/powerpoint/2010/main" val="3150949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982088" y="2661074"/>
            <a:ext cx="6850681" cy="1478570"/>
          </a:xfrm>
        </p:spPr>
        <p:txBody>
          <a:bodyPr>
            <a:normAutofit/>
          </a:bodyPr>
          <a:lstStyle/>
          <a:p>
            <a:r>
              <a:rPr lang="en-US" sz="7200" dirty="0" smtClean="0"/>
              <a:t>ANY QUESTON ?</a:t>
            </a:r>
            <a:endParaRPr lang="en-US" sz="7200" dirty="0"/>
          </a:p>
        </p:txBody>
      </p:sp>
    </p:spTree>
    <p:extLst>
      <p:ext uri="{BB962C8B-B14F-4D97-AF65-F5344CB8AC3E}">
        <p14:creationId xmlns:p14="http://schemas.microsoft.com/office/powerpoint/2010/main" val="366403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63648" y="606643"/>
            <a:ext cx="8988239" cy="1044027"/>
          </a:xfrm>
        </p:spPr>
        <p:txBody>
          <a:bodyPr/>
          <a:lstStyle/>
          <a:p>
            <a:pPr algn="ctr"/>
            <a:r>
              <a:rPr lang="en-US" dirty="0" smtClean="0"/>
              <a:t>DEVICE FRAMEWORK</a:t>
            </a:r>
            <a:endParaRPr lang="en-US" dirty="0"/>
          </a:p>
        </p:txBody>
      </p:sp>
      <p:graphicFrame>
        <p:nvGraphicFramePr>
          <p:cNvPr id="6" name="Diagram 5"/>
          <p:cNvGraphicFramePr/>
          <p:nvPr>
            <p:extLst>
              <p:ext uri="{D42A27DB-BD31-4B8C-83A1-F6EECF244321}">
                <p14:modId xmlns:p14="http://schemas.microsoft.com/office/powerpoint/2010/main" val="280427135"/>
              </p:ext>
            </p:extLst>
          </p:nvPr>
        </p:nvGraphicFramePr>
        <p:xfrm>
          <a:off x="1763648" y="1401288"/>
          <a:ext cx="8645236" cy="47620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0183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Optical power meter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4569" y="1429543"/>
            <a:ext cx="2931389" cy="3531249"/>
          </a:xfrm>
        </p:spPr>
      </p:pic>
      <p:sp>
        <p:nvSpPr>
          <p:cNvPr id="4" name="Text Placeholder 3"/>
          <p:cNvSpPr>
            <a:spLocks noGrp="1"/>
          </p:cNvSpPr>
          <p:nvPr>
            <p:ph type="body" sz="half" idx="2"/>
          </p:nvPr>
        </p:nvSpPr>
        <p:spPr/>
        <p:txBody>
          <a:bodyPr/>
          <a:lstStyle/>
          <a:p>
            <a:pPr algn="just"/>
            <a:endParaRPr lang="en-US" dirty="0" smtClean="0"/>
          </a:p>
          <a:p>
            <a:pPr algn="just"/>
            <a:r>
              <a:rPr lang="en-US" sz="2000" dirty="0" smtClean="0"/>
              <a:t>An</a:t>
            </a:r>
            <a:r>
              <a:rPr lang="en-US" sz="2000" dirty="0"/>
              <a:t> </a:t>
            </a:r>
            <a:r>
              <a:rPr lang="en-US" sz="2000" b="1" dirty="0"/>
              <a:t>optical power meter</a:t>
            </a:r>
            <a:r>
              <a:rPr lang="en-US" sz="2000" dirty="0"/>
              <a:t> (</a:t>
            </a:r>
            <a:r>
              <a:rPr lang="en-US" sz="2000" b="1" dirty="0"/>
              <a:t>OPM</a:t>
            </a:r>
            <a:r>
              <a:rPr lang="en-US" sz="2000" dirty="0"/>
              <a:t>) is a device used to measure the power in an </a:t>
            </a:r>
            <a:r>
              <a:rPr lang="en-US" sz="2000" dirty="0">
                <a:hlinkClick r:id="rId3" tooltip="Optical"/>
              </a:rPr>
              <a:t>optical</a:t>
            </a:r>
            <a:r>
              <a:rPr lang="en-US" sz="2000" dirty="0"/>
              <a:t> signal</a:t>
            </a:r>
            <a:r>
              <a:rPr lang="en-US" sz="2000" dirty="0" smtClean="0"/>
              <a:t>.</a:t>
            </a:r>
          </a:p>
          <a:p>
            <a:pPr algn="just"/>
            <a:endParaRPr lang="en-US" sz="2000" dirty="0" smtClean="0"/>
          </a:p>
          <a:p>
            <a:pPr algn="just"/>
            <a:r>
              <a:rPr lang="en-US" sz="2000" dirty="0" smtClean="0"/>
              <a:t>Mainly use for measuring power in Fiber Optic System.</a:t>
            </a:r>
            <a:endParaRPr lang="en-US" sz="2000" dirty="0"/>
          </a:p>
        </p:txBody>
      </p:sp>
    </p:spTree>
    <p:extLst>
      <p:ext uri="{BB962C8B-B14F-4D97-AF65-F5344CB8AC3E}">
        <p14:creationId xmlns:p14="http://schemas.microsoft.com/office/powerpoint/2010/main" val="895651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846860" y="526473"/>
            <a:ext cx="3856037" cy="1639884"/>
          </a:xfrm>
        </p:spPr>
        <p:txBody>
          <a:bodyPr/>
          <a:lstStyle/>
          <a:p>
            <a:pPr algn="ctr"/>
            <a:r>
              <a:rPr lang="en-US" dirty="0" smtClean="0"/>
              <a:t>SENSOR</a:t>
            </a:r>
            <a:endParaRPr lang="en-US"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2172" y="2166357"/>
            <a:ext cx="3299693" cy="3299693"/>
          </a:xfrm>
        </p:spPr>
      </p:pic>
      <p:sp>
        <p:nvSpPr>
          <p:cNvPr id="10" name="Text Placeholder 9"/>
          <p:cNvSpPr>
            <a:spLocks noGrp="1"/>
          </p:cNvSpPr>
          <p:nvPr>
            <p:ph type="body" sz="half" idx="2"/>
          </p:nvPr>
        </p:nvSpPr>
        <p:spPr>
          <a:xfrm>
            <a:off x="6846859" y="2534493"/>
            <a:ext cx="3856037" cy="3541714"/>
          </a:xfrm>
        </p:spPr>
        <p:txBody>
          <a:bodyPr/>
          <a:lstStyle/>
          <a:p>
            <a:endParaRPr lang="en-US" dirty="0" smtClean="0"/>
          </a:p>
          <a:p>
            <a:pPr algn="just"/>
            <a:r>
              <a:rPr lang="en-US" sz="2000" dirty="0" smtClean="0"/>
              <a:t>For Sensing the power of the incoming light, we use FGA 01FC </a:t>
            </a:r>
            <a:r>
              <a:rPr lang="en-US" sz="2000" dirty="0" err="1" smtClean="0"/>
              <a:t>InGaAs</a:t>
            </a:r>
            <a:r>
              <a:rPr lang="en-US" sz="2000" dirty="0" smtClean="0"/>
              <a:t> Photodiode from </a:t>
            </a:r>
            <a:r>
              <a:rPr lang="en-US" sz="2000" dirty="0" err="1" smtClean="0"/>
              <a:t>ThorLabs</a:t>
            </a:r>
            <a:r>
              <a:rPr lang="en-US" sz="2000" dirty="0" smtClean="0"/>
              <a:t>. </a:t>
            </a:r>
            <a:endParaRPr lang="en-US" sz="2000" dirty="0"/>
          </a:p>
        </p:txBody>
      </p:sp>
    </p:spTree>
    <p:extLst>
      <p:ext uri="{BB962C8B-B14F-4D97-AF65-F5344CB8AC3E}">
        <p14:creationId xmlns:p14="http://schemas.microsoft.com/office/powerpoint/2010/main" val="1485825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948904" y="688273"/>
            <a:ext cx="6025820" cy="5296890"/>
          </a:xfrm>
          <a:prstGeom prst="rect">
            <a:avLst/>
          </a:prstGeom>
        </p:spPr>
      </p:pic>
    </p:spTree>
    <p:extLst>
      <p:ext uri="{BB962C8B-B14F-4D97-AF65-F5344CB8AC3E}">
        <p14:creationId xmlns:p14="http://schemas.microsoft.com/office/powerpoint/2010/main" val="3378636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48443" y="649806"/>
            <a:ext cx="8338705" cy="5521405"/>
          </a:xfrm>
          <a:prstGeom prst="rect">
            <a:avLst/>
          </a:prstGeom>
        </p:spPr>
      </p:pic>
    </p:spTree>
    <p:extLst>
      <p:ext uri="{BB962C8B-B14F-4D97-AF65-F5344CB8AC3E}">
        <p14:creationId xmlns:p14="http://schemas.microsoft.com/office/powerpoint/2010/main" val="3706600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TransImpedance</a:t>
            </a:r>
            <a:r>
              <a:rPr lang="en-US" dirty="0" smtClean="0"/>
              <a:t> AMPLIFIER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7826" y="1650671"/>
            <a:ext cx="5058888" cy="3372592"/>
          </a:xfrm>
        </p:spPr>
      </p:pic>
      <p:sp>
        <p:nvSpPr>
          <p:cNvPr id="4" name="Text Placeholder 3"/>
          <p:cNvSpPr>
            <a:spLocks noGrp="1"/>
          </p:cNvSpPr>
          <p:nvPr>
            <p:ph type="body" sz="half" idx="2"/>
          </p:nvPr>
        </p:nvSpPr>
        <p:spPr>
          <a:xfrm>
            <a:off x="1146705" y="2451366"/>
            <a:ext cx="5064090" cy="3541714"/>
          </a:xfrm>
        </p:spPr>
        <p:txBody>
          <a:bodyPr>
            <a:normAutofit fontScale="92500"/>
          </a:bodyPr>
          <a:lstStyle/>
          <a:p>
            <a:pPr algn="just"/>
            <a:r>
              <a:rPr lang="en-US" dirty="0" smtClean="0"/>
              <a:t>The </a:t>
            </a:r>
            <a:r>
              <a:rPr lang="en-US" dirty="0"/>
              <a:t>photodiode is connected between ground and the inverting input of the </a:t>
            </a:r>
            <a:r>
              <a:rPr lang="en-US" dirty="0" smtClean="0"/>
              <a:t>Op-Amp</a:t>
            </a:r>
            <a:r>
              <a:rPr lang="en-US" dirty="0"/>
              <a:t>. The other input of the </a:t>
            </a:r>
            <a:r>
              <a:rPr lang="en-US" dirty="0" smtClean="0"/>
              <a:t>OP-Amp </a:t>
            </a:r>
            <a:r>
              <a:rPr lang="en-US" dirty="0"/>
              <a:t>is also connected to ground. This provides a low impedance load for the photodiode, which keeps the photodiode voltage low. The photodiode is operating in photovoltaic mode with no external bias. The high gain of the </a:t>
            </a:r>
            <a:r>
              <a:rPr lang="en-US" dirty="0" err="1"/>
              <a:t>opamp</a:t>
            </a:r>
            <a:r>
              <a:rPr lang="en-US" dirty="0"/>
              <a:t> keeps the photodiode current equal to the feedback current through R</a:t>
            </a:r>
            <a:r>
              <a:rPr lang="en-US" baseline="-25000" dirty="0"/>
              <a:t>f</a:t>
            </a:r>
            <a:r>
              <a:rPr lang="en-US" dirty="0"/>
              <a:t>. The input offset voltage due to the photodiode is very low in this self-biased photovoltaic mode. This permits a large gain without any large output offset voltage. This configuration is used with photodiodes that are illuminated with low light levels and require a lot of gain.</a:t>
            </a:r>
          </a:p>
        </p:txBody>
      </p:sp>
    </p:spTree>
    <p:extLst>
      <p:ext uri="{BB962C8B-B14F-4D97-AF65-F5344CB8AC3E}">
        <p14:creationId xmlns:p14="http://schemas.microsoft.com/office/powerpoint/2010/main" val="1790512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050" y="357261"/>
            <a:ext cx="8763990" cy="6160824"/>
          </a:xfrm>
        </p:spPr>
      </p:pic>
    </p:spTree>
    <p:extLst>
      <p:ext uri="{BB962C8B-B14F-4D97-AF65-F5344CB8AC3E}">
        <p14:creationId xmlns:p14="http://schemas.microsoft.com/office/powerpoint/2010/main" val="17916035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1_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246</TotalTime>
  <Words>436</Words>
  <Application>Microsoft Office PowerPoint</Application>
  <PresentationFormat>Widescreen</PresentationFormat>
  <Paragraphs>79</Paragraphs>
  <Slides>24</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Links</vt:lpstr>
      </vt:variant>
      <vt:variant>
        <vt:i4>3</vt:i4>
      </vt:variant>
      <vt:variant>
        <vt:lpstr>Slide Titles</vt:lpstr>
      </vt:variant>
      <vt:variant>
        <vt:i4>24</vt:i4>
      </vt:variant>
    </vt:vector>
  </HeadingPairs>
  <TitlesOfParts>
    <vt:vector size="33" baseType="lpstr">
      <vt:lpstr>Arial</vt:lpstr>
      <vt:lpstr>Calibri</vt:lpstr>
      <vt:lpstr>Trebuchet MS</vt:lpstr>
      <vt:lpstr>Tw Cen MT</vt:lpstr>
      <vt:lpstr>Circuit</vt:lpstr>
      <vt:lpstr>1_Circuit</vt:lpstr>
      <vt:lpstr>C:\Users\Syafiq\Documents\Laporan KP Syafiq 2015 LIPI\Grafik data relay OPM.xlsx</vt:lpstr>
      <vt:lpstr>C:\Users\Syafiq\Documents\Laporan KP Syafiq 2015 LIPI\Grafik data relay OPM 1552.xlsx</vt:lpstr>
      <vt:lpstr>C:\Users\Syafiq\Documents\Laporan KP Syafiq 2015 LIPI\Grafik data relay OPM batas 0.3 dan 4 1310.xlsx</vt:lpstr>
      <vt:lpstr>Designing multi wavelength optical power meter with raspberry pi</vt:lpstr>
      <vt:lpstr>BIOGRAPHY</vt:lpstr>
      <vt:lpstr>DEVICE FRAMEWORK</vt:lpstr>
      <vt:lpstr>Optical power meter</vt:lpstr>
      <vt:lpstr>SENSOR</vt:lpstr>
      <vt:lpstr>PowerPoint Presentation</vt:lpstr>
      <vt:lpstr>PowerPoint Presentation</vt:lpstr>
      <vt:lpstr>TransImpedance AMPLIFIER</vt:lpstr>
      <vt:lpstr>PowerPoint Presentation</vt:lpstr>
      <vt:lpstr>ADC MCP3204</vt:lpstr>
      <vt:lpstr>RASPBERRY pi</vt:lpstr>
      <vt:lpstr>Process flow</vt:lpstr>
      <vt:lpstr>MODE configuration</vt:lpstr>
      <vt:lpstr>Relay configuration</vt:lpstr>
      <vt:lpstr>Python programming for OPM </vt:lpstr>
      <vt:lpstr>PowerPoint Presentation</vt:lpstr>
      <vt:lpstr>PowerPoint Presentation</vt:lpstr>
      <vt:lpstr>PowerPoint Presentation</vt:lpstr>
      <vt:lpstr>Result</vt:lpstr>
      <vt:lpstr>PowerPoint Presentation</vt:lpstr>
      <vt:lpstr>PowerPoint Presentation</vt:lpstr>
      <vt:lpstr>PowerPoint Presentation</vt:lpstr>
      <vt:lpstr>Thank you</vt:lpstr>
      <vt:lpstr>ANY QUESTON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OPM multiwavelength with raspberry pi</dc:title>
  <dc:creator>Syafiq</dc:creator>
  <cp:lastModifiedBy>Syafiq</cp:lastModifiedBy>
  <cp:revision>30</cp:revision>
  <dcterms:created xsi:type="dcterms:W3CDTF">2015-09-11T11:47:10Z</dcterms:created>
  <dcterms:modified xsi:type="dcterms:W3CDTF">2015-09-11T16:00:00Z</dcterms:modified>
</cp:coreProperties>
</file>